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2"/>
  </p:notesMasterIdLst>
  <p:sldIdLst>
    <p:sldId id="256" r:id="rId2"/>
    <p:sldId id="258" r:id="rId3"/>
    <p:sldId id="260" r:id="rId4"/>
    <p:sldId id="259" r:id="rId5"/>
    <p:sldId id="261" r:id="rId6"/>
    <p:sldId id="312" r:id="rId7"/>
    <p:sldId id="313" r:id="rId8"/>
    <p:sldId id="314" r:id="rId9"/>
    <p:sldId id="315" r:id="rId10"/>
    <p:sldId id="324" r:id="rId11"/>
    <p:sldId id="316" r:id="rId12"/>
    <p:sldId id="323" r:id="rId13"/>
    <p:sldId id="317" r:id="rId14"/>
    <p:sldId id="318" r:id="rId15"/>
    <p:sldId id="319" r:id="rId16"/>
    <p:sldId id="262" r:id="rId17"/>
    <p:sldId id="320" r:id="rId18"/>
    <p:sldId id="321" r:id="rId19"/>
    <p:sldId id="322" r:id="rId20"/>
    <p:sldId id="292" r:id="rId21"/>
  </p:sldIdLst>
  <p:sldSz cx="9144000" cy="5143500" type="screen16x9"/>
  <p:notesSz cx="6858000" cy="9144000"/>
  <p:embeddedFontLst>
    <p:embeddedFont>
      <p:font typeface="Albert Sans" panose="020B0604020202020204" charset="0"/>
      <p:regular r:id="rId23"/>
      <p:bold r:id="rId24"/>
      <p:italic r:id="rId25"/>
      <p:boldItalic r:id="rId26"/>
    </p:embeddedFont>
    <p:embeddedFont>
      <p:font typeface="Anaheim" panose="020B0604020202020204" charset="0"/>
      <p:regular r:id="rId27"/>
    </p:embeddedFont>
    <p:embeddedFont>
      <p:font typeface="DM Sans" pitchFamily="2" charset="0"/>
      <p:regular r:id="rId28"/>
      <p:bold r:id="rId29"/>
      <p:italic r:id="rId30"/>
      <p:boldItalic r:id="rId31"/>
    </p:embeddedFont>
    <p:embeddedFont>
      <p:font typeface="Nunito Light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EBF"/>
    <a:srgbClr val="4F5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D1BC2F-6A53-42A3-A9F7-14D11537B329}">
  <a:tblStyle styleId="{A1D1BC2F-6A53-42A3-A9F7-14D11537B3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FBC571-D798-49C5-A90F-141281821E2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8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533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677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8" name="Google Shape;9088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9" name="Google Shape;9089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Talk about pros and cons too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6357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274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989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90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8075" y="301209"/>
            <a:ext cx="8691424" cy="4645767"/>
            <a:chOff x="258075" y="301209"/>
            <a:chExt cx="8691424" cy="464576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58075" y="301209"/>
              <a:ext cx="8627275" cy="4645767"/>
              <a:chOff x="258075" y="301209"/>
              <a:chExt cx="8627275" cy="4645767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8585394" y="2807585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7024950" y="374473"/>
                <a:ext cx="114150" cy="114196"/>
                <a:chOff x="-685100" y="4136737"/>
                <a:chExt cx="38359" cy="38359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" name="Google Shape;15;p2"/>
              <p:cNvGrpSpPr/>
              <p:nvPr/>
            </p:nvGrpSpPr>
            <p:grpSpPr>
              <a:xfrm>
                <a:off x="8771200" y="1615548"/>
                <a:ext cx="114150" cy="114196"/>
                <a:chOff x="-685100" y="4136737"/>
                <a:chExt cx="38359" cy="38359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" name="Google Shape;18;p2"/>
              <p:cNvSpPr/>
              <p:nvPr/>
            </p:nvSpPr>
            <p:spPr>
              <a:xfrm>
                <a:off x="258075" y="48476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51881" y="459679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0426" y="538456"/>
                <a:ext cx="89032" cy="8919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51886" y="301209"/>
                <a:ext cx="418657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67" fill="none" extrusionOk="0">
                    <a:moveTo>
                      <a:pt x="0" y="1"/>
                    </a:moveTo>
                    <a:cubicBezTo>
                      <a:pt x="216" y="1"/>
                      <a:pt x="216" y="167"/>
                      <a:pt x="438" y="167"/>
                    </a:cubicBezTo>
                    <a:cubicBezTo>
                      <a:pt x="661" y="167"/>
                      <a:pt x="661" y="1"/>
                      <a:pt x="877" y="1"/>
                    </a:cubicBezTo>
                    <a:cubicBezTo>
                      <a:pt x="1099" y="1"/>
                      <a:pt x="1099" y="167"/>
                      <a:pt x="1315" y="167"/>
                    </a:cubicBezTo>
                    <a:cubicBezTo>
                      <a:pt x="1537" y="167"/>
                      <a:pt x="1537" y="1"/>
                      <a:pt x="1762" y="1"/>
                    </a:cubicBezTo>
                    <a:cubicBezTo>
                      <a:pt x="1977" y="1"/>
                      <a:pt x="1977" y="167"/>
                      <a:pt x="2200" y="167"/>
                    </a:cubicBezTo>
                    <a:cubicBezTo>
                      <a:pt x="2422" y="167"/>
                      <a:pt x="2422" y="1"/>
                      <a:pt x="2638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8530365" y="3457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713225" y="889825"/>
            <a:ext cx="4945200" cy="18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713300" y="2754300"/>
            <a:ext cx="4945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31"/>
          <p:cNvGrpSpPr/>
          <p:nvPr/>
        </p:nvGrpSpPr>
        <p:grpSpPr>
          <a:xfrm>
            <a:off x="138940" y="385979"/>
            <a:ext cx="9153658" cy="4555558"/>
            <a:chOff x="138940" y="385979"/>
            <a:chExt cx="9153658" cy="4555558"/>
          </a:xfrm>
        </p:grpSpPr>
        <p:grpSp>
          <p:nvGrpSpPr>
            <p:cNvPr id="475" name="Google Shape;475;p31"/>
            <p:cNvGrpSpPr/>
            <p:nvPr/>
          </p:nvGrpSpPr>
          <p:grpSpPr>
            <a:xfrm>
              <a:off x="138940" y="385979"/>
              <a:ext cx="815713" cy="707939"/>
              <a:chOff x="138940" y="385979"/>
              <a:chExt cx="815713" cy="707939"/>
            </a:xfrm>
          </p:grpSpPr>
          <p:sp>
            <p:nvSpPr>
              <p:cNvPr id="476" name="Google Shape;476;p31"/>
              <p:cNvSpPr/>
              <p:nvPr/>
            </p:nvSpPr>
            <p:spPr>
              <a:xfrm>
                <a:off x="253090" y="6870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7" name="Google Shape;477;p31"/>
              <p:cNvGrpSpPr/>
              <p:nvPr/>
            </p:nvGrpSpPr>
            <p:grpSpPr>
              <a:xfrm>
                <a:off x="138940" y="979723"/>
                <a:ext cx="114150" cy="114196"/>
                <a:chOff x="-685100" y="4136737"/>
                <a:chExt cx="38359" cy="38359"/>
              </a:xfrm>
            </p:grpSpPr>
            <p:sp>
              <p:nvSpPr>
                <p:cNvPr id="478" name="Google Shape;478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0" name="Google Shape;480;p31"/>
              <p:cNvSpPr/>
              <p:nvPr/>
            </p:nvSpPr>
            <p:spPr>
              <a:xfrm>
                <a:off x="789427" y="3859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31"/>
            <p:cNvGrpSpPr/>
            <p:nvPr/>
          </p:nvGrpSpPr>
          <p:grpSpPr>
            <a:xfrm>
              <a:off x="7815365" y="3282566"/>
              <a:ext cx="1477233" cy="1658972"/>
              <a:chOff x="7815365" y="3282566"/>
              <a:chExt cx="1477233" cy="1658972"/>
            </a:xfrm>
          </p:grpSpPr>
          <p:sp>
            <p:nvSpPr>
              <p:cNvPr id="482" name="Google Shape;482;p31"/>
              <p:cNvSpPr/>
              <p:nvPr/>
            </p:nvSpPr>
            <p:spPr>
              <a:xfrm>
                <a:off x="7815365" y="491503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8675210" y="32825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8522812" y="37498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8873465" y="343972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6" name="Google Shape;486;p31"/>
          <p:cNvSpPr txBox="1">
            <a:spLocks noGrp="1"/>
          </p:cNvSpPr>
          <p:nvPr>
            <p:ph type="title" hasCustomPrompt="1"/>
          </p:nvPr>
        </p:nvSpPr>
        <p:spPr>
          <a:xfrm>
            <a:off x="1327325" y="1487975"/>
            <a:ext cx="13989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31"/>
          <p:cNvSpPr txBox="1">
            <a:spLocks noGrp="1"/>
          </p:cNvSpPr>
          <p:nvPr>
            <p:ph type="subTitle" idx="1"/>
          </p:nvPr>
        </p:nvSpPr>
        <p:spPr>
          <a:xfrm>
            <a:off x="789425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8" name="Google Shape;488;p31"/>
          <p:cNvSpPr txBox="1">
            <a:spLocks noGrp="1"/>
          </p:cNvSpPr>
          <p:nvPr>
            <p:ph type="subTitle" idx="2"/>
          </p:nvPr>
        </p:nvSpPr>
        <p:spPr>
          <a:xfrm>
            <a:off x="789425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1487975"/>
            <a:ext cx="13977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0" name="Google Shape;490;p31"/>
          <p:cNvSpPr txBox="1">
            <a:spLocks noGrp="1"/>
          </p:cNvSpPr>
          <p:nvPr>
            <p:ph type="subTitle" idx="4"/>
          </p:nvPr>
        </p:nvSpPr>
        <p:spPr>
          <a:xfrm>
            <a:off x="3418010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1" name="Google Shape;491;p31"/>
          <p:cNvSpPr txBox="1">
            <a:spLocks noGrp="1"/>
          </p:cNvSpPr>
          <p:nvPr>
            <p:ph type="subTitle" idx="5"/>
          </p:nvPr>
        </p:nvSpPr>
        <p:spPr>
          <a:xfrm>
            <a:off x="3418010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2" name="Google Shape;492;p31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487975"/>
            <a:ext cx="13977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31"/>
          <p:cNvSpPr txBox="1">
            <a:spLocks noGrp="1"/>
          </p:cNvSpPr>
          <p:nvPr>
            <p:ph type="subTitle" idx="7"/>
          </p:nvPr>
        </p:nvSpPr>
        <p:spPr>
          <a:xfrm>
            <a:off x="6046596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8"/>
          </p:nvPr>
        </p:nvSpPr>
        <p:spPr>
          <a:xfrm>
            <a:off x="6046596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5" name="Google Shape;495;p31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3"/>
          <p:cNvGrpSpPr/>
          <p:nvPr/>
        </p:nvGrpSpPr>
        <p:grpSpPr>
          <a:xfrm>
            <a:off x="161390" y="169473"/>
            <a:ext cx="8787130" cy="4849563"/>
            <a:chOff x="161390" y="169473"/>
            <a:chExt cx="8787130" cy="4849563"/>
          </a:xfrm>
        </p:grpSpPr>
        <p:sp>
          <p:nvSpPr>
            <p:cNvPr id="509" name="Google Shape;509;p33"/>
            <p:cNvSpPr/>
            <p:nvPr/>
          </p:nvSpPr>
          <p:spPr>
            <a:xfrm>
              <a:off x="1066352" y="2836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61390" y="7536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1" name="Google Shape;511;p33"/>
            <p:cNvGrpSpPr/>
            <p:nvPr/>
          </p:nvGrpSpPr>
          <p:grpSpPr>
            <a:xfrm>
              <a:off x="509840" y="169473"/>
              <a:ext cx="114150" cy="114196"/>
              <a:chOff x="-685100" y="4136737"/>
              <a:chExt cx="38359" cy="38359"/>
            </a:xfrm>
          </p:grpSpPr>
          <p:sp>
            <p:nvSpPr>
              <p:cNvPr id="512" name="Google Shape;512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514;p33"/>
            <p:cNvSpPr/>
            <p:nvPr/>
          </p:nvSpPr>
          <p:spPr>
            <a:xfrm>
              <a:off x="318435" y="11649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7686165" y="48917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516;p33"/>
            <p:cNvGrpSpPr/>
            <p:nvPr/>
          </p:nvGrpSpPr>
          <p:grpSpPr>
            <a:xfrm>
              <a:off x="8510815" y="4649073"/>
              <a:ext cx="114150" cy="114196"/>
              <a:chOff x="-685100" y="4136737"/>
              <a:chExt cx="38359" cy="38359"/>
            </a:xfrm>
          </p:grpSpPr>
          <p:sp>
            <p:nvSpPr>
              <p:cNvPr id="517" name="Google Shape;517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9" name="Google Shape;519;p33"/>
            <p:cNvSpPr/>
            <p:nvPr/>
          </p:nvSpPr>
          <p:spPr>
            <a:xfrm>
              <a:off x="8846412" y="42097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8843460" y="49182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510815" y="37910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4"/>
          <p:cNvGrpSpPr/>
          <p:nvPr/>
        </p:nvGrpSpPr>
        <p:grpSpPr>
          <a:xfrm>
            <a:off x="83890" y="2026310"/>
            <a:ext cx="8947508" cy="1725551"/>
            <a:chOff x="83890" y="2026310"/>
            <a:chExt cx="8947508" cy="1725551"/>
          </a:xfrm>
        </p:grpSpPr>
        <p:sp>
          <p:nvSpPr>
            <p:cNvPr id="524" name="Google Shape;524;p34"/>
            <p:cNvSpPr/>
            <p:nvPr/>
          </p:nvSpPr>
          <p:spPr>
            <a:xfrm>
              <a:off x="397960" y="20263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8612277" y="3291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83890" y="23489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7" name="Google Shape;527;p34"/>
            <p:cNvGrpSpPr/>
            <p:nvPr/>
          </p:nvGrpSpPr>
          <p:grpSpPr>
            <a:xfrm>
              <a:off x="8912990" y="2710048"/>
              <a:ext cx="114150" cy="114196"/>
              <a:chOff x="-685100" y="4136737"/>
              <a:chExt cx="38359" cy="38359"/>
            </a:xfrm>
          </p:grpSpPr>
          <p:sp>
            <p:nvSpPr>
              <p:cNvPr id="528" name="Google Shape;528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0" name="Google Shape;530;p34"/>
            <p:cNvSpPr/>
            <p:nvPr/>
          </p:nvSpPr>
          <p:spPr>
            <a:xfrm>
              <a:off x="157487" y="26181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1" name="Google Shape;531;p34"/>
            <p:cNvGrpSpPr/>
            <p:nvPr/>
          </p:nvGrpSpPr>
          <p:grpSpPr>
            <a:xfrm>
              <a:off x="503015" y="2710048"/>
              <a:ext cx="114150" cy="114196"/>
              <a:chOff x="-685100" y="4136737"/>
              <a:chExt cx="38359" cy="38359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4" name="Google Shape;534;p34"/>
            <p:cNvSpPr/>
            <p:nvPr/>
          </p:nvSpPr>
          <p:spPr>
            <a:xfrm>
              <a:off x="8917547" y="36510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8612265" y="31137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201177" y="366922"/>
            <a:ext cx="8734643" cy="4630271"/>
            <a:chOff x="201177" y="366922"/>
            <a:chExt cx="8734643" cy="4630271"/>
          </a:xfrm>
        </p:grpSpPr>
        <p:grpSp>
          <p:nvGrpSpPr>
            <p:cNvPr id="27" name="Google Shape;27;p3"/>
            <p:cNvGrpSpPr/>
            <p:nvPr/>
          </p:nvGrpSpPr>
          <p:grpSpPr>
            <a:xfrm>
              <a:off x="201177" y="471879"/>
              <a:ext cx="8734643" cy="4525314"/>
              <a:chOff x="201177" y="471879"/>
              <a:chExt cx="8734643" cy="4525314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301027" y="4718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476060" y="11307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" name="Google Shape;30;p3"/>
              <p:cNvGrpSpPr/>
              <p:nvPr/>
            </p:nvGrpSpPr>
            <p:grpSpPr>
              <a:xfrm>
                <a:off x="201177" y="4781904"/>
                <a:ext cx="842275" cy="215289"/>
                <a:chOff x="201177" y="4781904"/>
                <a:chExt cx="842275" cy="215289"/>
              </a:xfrm>
            </p:grpSpPr>
            <p:sp>
              <p:nvSpPr>
                <p:cNvPr id="31" name="Google Shape;31;p3"/>
                <p:cNvSpPr/>
                <p:nvPr/>
              </p:nvSpPr>
              <p:spPr>
                <a:xfrm>
                  <a:off x="201177" y="4781904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" name="Google Shape;32;p3"/>
                <p:cNvGrpSpPr/>
                <p:nvPr/>
              </p:nvGrpSpPr>
              <p:grpSpPr>
                <a:xfrm>
                  <a:off x="929303" y="488299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33" name="Google Shape;33;p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5" name="Google Shape;35;p3"/>
              <p:cNvSpPr/>
              <p:nvPr/>
            </p:nvSpPr>
            <p:spPr>
              <a:xfrm>
                <a:off x="8680375" y="7552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830760" y="2348372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>
              <a:off x="756840" y="36692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5365" y="459074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756850" y="2263364"/>
            <a:ext cx="41850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84975" y="1542825"/>
            <a:ext cx="9567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756850" y="3228675"/>
            <a:ext cx="41850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7"/>
          <p:cNvGrpSpPr/>
          <p:nvPr/>
        </p:nvGrpSpPr>
        <p:grpSpPr>
          <a:xfrm>
            <a:off x="294090" y="2304041"/>
            <a:ext cx="6647183" cy="2636887"/>
            <a:chOff x="294090" y="2304041"/>
            <a:chExt cx="6647183" cy="2636887"/>
          </a:xfrm>
        </p:grpSpPr>
        <p:grpSp>
          <p:nvGrpSpPr>
            <p:cNvPr id="94" name="Google Shape;94;p7"/>
            <p:cNvGrpSpPr/>
            <p:nvPr/>
          </p:nvGrpSpPr>
          <p:grpSpPr>
            <a:xfrm>
              <a:off x="368572" y="2304041"/>
              <a:ext cx="6572702" cy="2636887"/>
              <a:chOff x="368572" y="2304041"/>
              <a:chExt cx="6572702" cy="2636887"/>
            </a:xfrm>
          </p:grpSpPr>
          <p:sp>
            <p:nvSpPr>
              <p:cNvPr id="95" name="Google Shape;95;p7"/>
              <p:cNvSpPr/>
              <p:nvPr/>
            </p:nvSpPr>
            <p:spPr>
              <a:xfrm>
                <a:off x="368572" y="230404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6466917" y="4895330"/>
                <a:ext cx="474357" cy="45598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39" extrusionOk="0">
                    <a:moveTo>
                      <a:pt x="38" y="0"/>
                    </a:moveTo>
                    <a:cubicBezTo>
                      <a:pt x="22" y="0"/>
                      <a:pt x="1" y="0"/>
                      <a:pt x="1" y="17"/>
                    </a:cubicBezTo>
                    <a:cubicBezTo>
                      <a:pt x="1" y="34"/>
                      <a:pt x="22" y="51"/>
                      <a:pt x="38" y="51"/>
                    </a:cubicBezTo>
                    <a:cubicBezTo>
                      <a:pt x="89" y="51"/>
                      <a:pt x="105" y="67"/>
                      <a:pt x="143" y="88"/>
                    </a:cubicBezTo>
                    <a:cubicBezTo>
                      <a:pt x="160" y="105"/>
                      <a:pt x="193" y="138"/>
                      <a:pt x="264" y="138"/>
                    </a:cubicBezTo>
                    <a:cubicBezTo>
                      <a:pt x="335" y="138"/>
                      <a:pt x="368" y="105"/>
                      <a:pt x="402" y="88"/>
                    </a:cubicBezTo>
                    <a:cubicBezTo>
                      <a:pt x="419" y="67"/>
                      <a:pt x="456" y="51"/>
                      <a:pt x="506" y="51"/>
                    </a:cubicBezTo>
                    <a:cubicBezTo>
                      <a:pt x="544" y="51"/>
                      <a:pt x="577" y="67"/>
                      <a:pt x="594" y="88"/>
                    </a:cubicBezTo>
                    <a:cubicBezTo>
                      <a:pt x="627" y="105"/>
                      <a:pt x="665" y="138"/>
                      <a:pt x="732" y="138"/>
                    </a:cubicBezTo>
                    <a:cubicBezTo>
                      <a:pt x="803" y="138"/>
                      <a:pt x="836" y="105"/>
                      <a:pt x="857" y="88"/>
                    </a:cubicBezTo>
                    <a:cubicBezTo>
                      <a:pt x="890" y="67"/>
                      <a:pt x="907" y="51"/>
                      <a:pt x="961" y="51"/>
                    </a:cubicBezTo>
                    <a:cubicBezTo>
                      <a:pt x="1012" y="51"/>
                      <a:pt x="1028" y="67"/>
                      <a:pt x="1066" y="88"/>
                    </a:cubicBezTo>
                    <a:cubicBezTo>
                      <a:pt x="1099" y="105"/>
                      <a:pt x="1133" y="138"/>
                      <a:pt x="1204" y="138"/>
                    </a:cubicBezTo>
                    <a:cubicBezTo>
                      <a:pt x="1254" y="138"/>
                      <a:pt x="1291" y="105"/>
                      <a:pt x="1325" y="88"/>
                    </a:cubicBezTo>
                    <a:cubicBezTo>
                      <a:pt x="1358" y="67"/>
                      <a:pt x="1379" y="51"/>
                      <a:pt x="1429" y="51"/>
                    </a:cubicBezTo>
                    <a:cubicBezTo>
                      <a:pt x="1446" y="51"/>
                      <a:pt x="1446" y="34"/>
                      <a:pt x="1446" y="17"/>
                    </a:cubicBezTo>
                    <a:cubicBezTo>
                      <a:pt x="1446" y="0"/>
                      <a:pt x="1446" y="0"/>
                      <a:pt x="1429" y="0"/>
                    </a:cubicBezTo>
                    <a:cubicBezTo>
                      <a:pt x="1358" y="0"/>
                      <a:pt x="1325" y="17"/>
                      <a:pt x="1291" y="51"/>
                    </a:cubicBezTo>
                    <a:cubicBezTo>
                      <a:pt x="1275" y="67"/>
                      <a:pt x="1237" y="88"/>
                      <a:pt x="1204" y="88"/>
                    </a:cubicBezTo>
                    <a:cubicBezTo>
                      <a:pt x="1149" y="88"/>
                      <a:pt x="1116" y="67"/>
                      <a:pt x="1099" y="51"/>
                    </a:cubicBezTo>
                    <a:cubicBezTo>
                      <a:pt x="1066" y="17"/>
                      <a:pt x="1028" y="0"/>
                      <a:pt x="961" y="0"/>
                    </a:cubicBezTo>
                    <a:cubicBezTo>
                      <a:pt x="890" y="0"/>
                      <a:pt x="857" y="17"/>
                      <a:pt x="836" y="51"/>
                    </a:cubicBezTo>
                    <a:cubicBezTo>
                      <a:pt x="803" y="67"/>
                      <a:pt x="786" y="88"/>
                      <a:pt x="732" y="88"/>
                    </a:cubicBezTo>
                    <a:cubicBezTo>
                      <a:pt x="682" y="88"/>
                      <a:pt x="665" y="67"/>
                      <a:pt x="627" y="51"/>
                    </a:cubicBezTo>
                    <a:cubicBezTo>
                      <a:pt x="594" y="17"/>
                      <a:pt x="561" y="0"/>
                      <a:pt x="506" y="0"/>
                    </a:cubicBezTo>
                    <a:cubicBezTo>
                      <a:pt x="439" y="0"/>
                      <a:pt x="402" y="17"/>
                      <a:pt x="368" y="51"/>
                    </a:cubicBezTo>
                    <a:cubicBezTo>
                      <a:pt x="335" y="67"/>
                      <a:pt x="314" y="88"/>
                      <a:pt x="264" y="88"/>
                    </a:cubicBezTo>
                    <a:cubicBezTo>
                      <a:pt x="210" y="88"/>
                      <a:pt x="193" y="67"/>
                      <a:pt x="160" y="51"/>
                    </a:cubicBezTo>
                    <a:cubicBezTo>
                      <a:pt x="143" y="17"/>
                      <a:pt x="105" y="0"/>
                      <a:pt x="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6601710" y="460401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6202812" y="46305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7"/>
            <p:cNvSpPr/>
            <p:nvPr/>
          </p:nvSpPr>
          <p:spPr>
            <a:xfrm>
              <a:off x="294090" y="27174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109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subTitle" idx="1"/>
          </p:nvPr>
        </p:nvSpPr>
        <p:spPr>
          <a:xfrm>
            <a:off x="4135975" y="1507500"/>
            <a:ext cx="4294800" cy="21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9"/>
          <p:cNvGrpSpPr/>
          <p:nvPr/>
        </p:nvGrpSpPr>
        <p:grpSpPr>
          <a:xfrm>
            <a:off x="246028" y="1839998"/>
            <a:ext cx="7592371" cy="3114363"/>
            <a:chOff x="246028" y="1839998"/>
            <a:chExt cx="7592371" cy="3114363"/>
          </a:xfrm>
        </p:grpSpPr>
        <p:grpSp>
          <p:nvGrpSpPr>
            <p:cNvPr id="115" name="Google Shape;115;p9"/>
            <p:cNvGrpSpPr/>
            <p:nvPr/>
          </p:nvGrpSpPr>
          <p:grpSpPr>
            <a:xfrm>
              <a:off x="246028" y="1839998"/>
              <a:ext cx="7483968" cy="3114363"/>
              <a:chOff x="246028" y="1839998"/>
              <a:chExt cx="7483968" cy="3114363"/>
            </a:xfrm>
          </p:grpSpPr>
          <p:grpSp>
            <p:nvGrpSpPr>
              <p:cNvPr id="116" name="Google Shape;116;p9"/>
              <p:cNvGrpSpPr/>
              <p:nvPr/>
            </p:nvGrpSpPr>
            <p:grpSpPr>
              <a:xfrm>
                <a:off x="463875" y="1839998"/>
                <a:ext cx="7266121" cy="3114363"/>
                <a:chOff x="463875" y="1839998"/>
                <a:chExt cx="7266121" cy="3114363"/>
              </a:xfrm>
            </p:grpSpPr>
            <p:sp>
              <p:nvSpPr>
                <p:cNvPr id="117" name="Google Shape;117;p9"/>
                <p:cNvSpPr/>
                <p:nvPr/>
              </p:nvSpPr>
              <p:spPr>
                <a:xfrm>
                  <a:off x="7624935" y="4853585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9"/>
                <p:cNvSpPr/>
                <p:nvPr/>
              </p:nvSpPr>
              <p:spPr>
                <a:xfrm>
                  <a:off x="7071125" y="4735213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9"/>
                <p:cNvGrpSpPr/>
                <p:nvPr/>
              </p:nvGrpSpPr>
              <p:grpSpPr>
                <a:xfrm>
                  <a:off x="463875" y="1839998"/>
                  <a:ext cx="294240" cy="1658216"/>
                  <a:chOff x="463875" y="1839998"/>
                  <a:chExt cx="294240" cy="1658216"/>
                </a:xfrm>
              </p:grpSpPr>
              <p:grpSp>
                <p:nvGrpSpPr>
                  <p:cNvPr id="120" name="Google Shape;120;p9"/>
                  <p:cNvGrpSpPr/>
                  <p:nvPr/>
                </p:nvGrpSpPr>
                <p:grpSpPr>
                  <a:xfrm>
                    <a:off x="643965" y="1839998"/>
                    <a:ext cx="114150" cy="114196"/>
                    <a:chOff x="-685100" y="4136737"/>
                    <a:chExt cx="38359" cy="38359"/>
                  </a:xfrm>
                </p:grpSpPr>
                <p:sp>
                  <p:nvSpPr>
                    <p:cNvPr id="121" name="Google Shape;121;p9"/>
                    <p:cNvSpPr/>
                    <p:nvPr/>
                  </p:nvSpPr>
                  <p:spPr>
                    <a:xfrm>
                      <a:off x="-685100" y="4136737"/>
                      <a:ext cx="38359" cy="38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" h="389" fill="none" extrusionOk="0">
                          <a:moveTo>
                            <a:pt x="0" y="1"/>
                          </a:moveTo>
                          <a:lnTo>
                            <a:pt x="388" y="389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" name="Google Shape;122;p9"/>
                    <p:cNvSpPr/>
                    <p:nvPr/>
                  </p:nvSpPr>
                  <p:spPr>
                    <a:xfrm>
                      <a:off x="-685100" y="4136737"/>
                      <a:ext cx="38359" cy="38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" h="389" fill="none" extrusionOk="0">
                          <a:moveTo>
                            <a:pt x="388" y="1"/>
                          </a:moveTo>
                          <a:lnTo>
                            <a:pt x="0" y="389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23" name="Google Shape;123;p9"/>
                  <p:cNvSpPr/>
                  <p:nvPr/>
                </p:nvSpPr>
                <p:spPr>
                  <a:xfrm>
                    <a:off x="463875" y="3398863"/>
                    <a:ext cx="99155" cy="9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562" fill="none" extrusionOk="0">
                        <a:moveTo>
                          <a:pt x="561" y="282"/>
                        </a:moveTo>
                        <a:cubicBezTo>
                          <a:pt x="561" y="432"/>
                          <a:pt x="438" y="561"/>
                          <a:pt x="281" y="561"/>
                        </a:cubicBezTo>
                        <a:cubicBezTo>
                          <a:pt x="129" y="561"/>
                          <a:pt x="0" y="432"/>
                          <a:pt x="0" y="282"/>
                        </a:cubicBezTo>
                        <a:cubicBezTo>
                          <a:pt x="0" y="123"/>
                          <a:pt x="129" y="0"/>
                          <a:pt x="281" y="0"/>
                        </a:cubicBezTo>
                        <a:cubicBezTo>
                          <a:pt x="438" y="0"/>
                          <a:pt x="561" y="123"/>
                          <a:pt x="561" y="282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4" name="Google Shape;124;p9"/>
              <p:cNvSpPr/>
              <p:nvPr/>
            </p:nvSpPr>
            <p:spPr>
              <a:xfrm>
                <a:off x="246028" y="25584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" name="Google Shape;125;p9"/>
            <p:cNvSpPr/>
            <p:nvPr/>
          </p:nvSpPr>
          <p:spPr>
            <a:xfrm>
              <a:off x="7419265" y="46039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4646950" y="1048650"/>
            <a:ext cx="35526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ubTitle" idx="1"/>
          </p:nvPr>
        </p:nvSpPr>
        <p:spPr>
          <a:xfrm>
            <a:off x="4646950" y="2163750"/>
            <a:ext cx="3552600" cy="10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3"/>
          <p:cNvGrpSpPr/>
          <p:nvPr/>
        </p:nvGrpSpPr>
        <p:grpSpPr>
          <a:xfrm>
            <a:off x="140465" y="125025"/>
            <a:ext cx="8836013" cy="4774862"/>
            <a:chOff x="140465" y="125025"/>
            <a:chExt cx="8836013" cy="4774862"/>
          </a:xfrm>
        </p:grpSpPr>
        <p:grpSp>
          <p:nvGrpSpPr>
            <p:cNvPr id="143" name="Google Shape;143;p13"/>
            <p:cNvGrpSpPr/>
            <p:nvPr/>
          </p:nvGrpSpPr>
          <p:grpSpPr>
            <a:xfrm>
              <a:off x="140465" y="125025"/>
              <a:ext cx="8836013" cy="4774862"/>
              <a:chOff x="140465" y="125025"/>
              <a:chExt cx="8836013" cy="4774862"/>
            </a:xfrm>
          </p:grpSpPr>
          <p:grpSp>
            <p:nvGrpSpPr>
              <p:cNvPr id="144" name="Google Shape;144;p13"/>
              <p:cNvGrpSpPr/>
              <p:nvPr/>
            </p:nvGrpSpPr>
            <p:grpSpPr>
              <a:xfrm>
                <a:off x="140465" y="125025"/>
                <a:ext cx="8836013" cy="4682629"/>
                <a:chOff x="140465" y="125025"/>
                <a:chExt cx="8836013" cy="4682629"/>
              </a:xfrm>
            </p:grpSpPr>
            <p:grpSp>
              <p:nvGrpSpPr>
                <p:cNvPr id="145" name="Google Shape;145;p13"/>
                <p:cNvGrpSpPr/>
                <p:nvPr/>
              </p:nvGrpSpPr>
              <p:grpSpPr>
                <a:xfrm>
                  <a:off x="140465" y="679273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46" name="Google Shape;146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147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8" name="Google Shape;148;p13"/>
                <p:cNvSpPr/>
                <p:nvPr/>
              </p:nvSpPr>
              <p:spPr>
                <a:xfrm>
                  <a:off x="212200" y="1250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13"/>
                <p:cNvSpPr/>
                <p:nvPr/>
              </p:nvSpPr>
              <p:spPr>
                <a:xfrm>
                  <a:off x="720010" y="193616"/>
                  <a:ext cx="105061" cy="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26" extrusionOk="0">
                      <a:moveTo>
                        <a:pt x="1" y="1"/>
                      </a:moveTo>
                      <a:lnTo>
                        <a:pt x="239" y="625"/>
                      </a:lnTo>
                      <a:lnTo>
                        <a:pt x="662" y="1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13"/>
                <p:cNvSpPr/>
                <p:nvPr/>
              </p:nvSpPr>
              <p:spPr>
                <a:xfrm>
                  <a:off x="8811252" y="4672404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1" name="Google Shape;151;p13"/>
                <p:cNvGrpSpPr/>
                <p:nvPr/>
              </p:nvGrpSpPr>
              <p:grpSpPr>
                <a:xfrm>
                  <a:off x="8612715" y="428924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52" name="Google Shape;152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4" name="Google Shape;154;p13"/>
              <p:cNvSpPr/>
              <p:nvPr/>
            </p:nvSpPr>
            <p:spPr>
              <a:xfrm>
                <a:off x="8161165" y="48733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13"/>
            <p:cNvGrpSpPr/>
            <p:nvPr/>
          </p:nvGrpSpPr>
          <p:grpSpPr>
            <a:xfrm>
              <a:off x="7893815" y="336373"/>
              <a:ext cx="1032283" cy="1057878"/>
              <a:chOff x="7893815" y="336373"/>
              <a:chExt cx="1032283" cy="1057878"/>
            </a:xfrm>
          </p:grpSpPr>
          <p:grpSp>
            <p:nvGrpSpPr>
              <p:cNvPr id="156" name="Google Shape;156;p13"/>
              <p:cNvGrpSpPr/>
              <p:nvPr/>
            </p:nvGrpSpPr>
            <p:grpSpPr>
              <a:xfrm>
                <a:off x="7893815" y="336373"/>
                <a:ext cx="114150" cy="114196"/>
                <a:chOff x="-685100" y="4136737"/>
                <a:chExt cx="38359" cy="38359"/>
              </a:xfrm>
            </p:grpSpPr>
            <p:sp>
              <p:nvSpPr>
                <p:cNvPr id="157" name="Google Shape;157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9" name="Google Shape;159;p13"/>
              <p:cNvSpPr/>
              <p:nvPr/>
            </p:nvSpPr>
            <p:spPr>
              <a:xfrm>
                <a:off x="8506965" y="463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8660337" y="12949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1"/>
          </p:nvPr>
        </p:nvSpPr>
        <p:spPr>
          <a:xfrm>
            <a:off x="720000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2"/>
          </p:nvPr>
        </p:nvSpPr>
        <p:spPr>
          <a:xfrm>
            <a:off x="3419271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3"/>
          </p:nvPr>
        </p:nvSpPr>
        <p:spPr>
          <a:xfrm>
            <a:off x="720000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4"/>
          </p:nvPr>
        </p:nvSpPr>
        <p:spPr>
          <a:xfrm>
            <a:off x="3419274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5"/>
          </p:nvPr>
        </p:nvSpPr>
        <p:spPr>
          <a:xfrm>
            <a:off x="6118549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6"/>
          </p:nvPr>
        </p:nvSpPr>
        <p:spPr>
          <a:xfrm>
            <a:off x="6118549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8806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123852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75" y="138806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75" y="3123852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50" y="138806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50" y="3123852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6"/>
          </p:nvPr>
        </p:nvSpPr>
        <p:spPr>
          <a:xfrm>
            <a:off x="720000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7"/>
          </p:nvPr>
        </p:nvSpPr>
        <p:spPr>
          <a:xfrm>
            <a:off x="3419271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8"/>
          </p:nvPr>
        </p:nvSpPr>
        <p:spPr>
          <a:xfrm>
            <a:off x="6118549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9"/>
          </p:nvPr>
        </p:nvSpPr>
        <p:spPr>
          <a:xfrm>
            <a:off x="720000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20"/>
          </p:nvPr>
        </p:nvSpPr>
        <p:spPr>
          <a:xfrm>
            <a:off x="3419271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21"/>
          </p:nvPr>
        </p:nvSpPr>
        <p:spPr>
          <a:xfrm>
            <a:off x="6118549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9"/>
          <p:cNvGrpSpPr/>
          <p:nvPr/>
        </p:nvGrpSpPr>
        <p:grpSpPr>
          <a:xfrm>
            <a:off x="140465" y="285954"/>
            <a:ext cx="8839008" cy="4543534"/>
            <a:chOff x="140465" y="285954"/>
            <a:chExt cx="8839008" cy="4543534"/>
          </a:xfrm>
        </p:grpSpPr>
        <p:sp>
          <p:nvSpPr>
            <p:cNvPr id="251" name="Google Shape;251;p19"/>
            <p:cNvSpPr/>
            <p:nvPr/>
          </p:nvSpPr>
          <p:spPr>
            <a:xfrm>
              <a:off x="303865" y="28168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214852" y="32231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1268960" y="47301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7958802" y="2859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8560340" y="8192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8622260" y="3038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19"/>
            <p:cNvGrpSpPr/>
            <p:nvPr/>
          </p:nvGrpSpPr>
          <p:grpSpPr>
            <a:xfrm>
              <a:off x="140465" y="2341473"/>
              <a:ext cx="114150" cy="114196"/>
              <a:chOff x="-685100" y="4136737"/>
              <a:chExt cx="38359" cy="38359"/>
            </a:xfrm>
          </p:grpSpPr>
          <p:sp>
            <p:nvSpPr>
              <p:cNvPr id="258" name="Google Shape;258;p1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0" name="Google Shape;260;p19"/>
          <p:cNvSpPr txBox="1">
            <a:spLocks noGrp="1"/>
          </p:cNvSpPr>
          <p:nvPr>
            <p:ph type="title"/>
          </p:nvPr>
        </p:nvSpPr>
        <p:spPr>
          <a:xfrm>
            <a:off x="1083876" y="1085875"/>
            <a:ext cx="30234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1"/>
          </p:nvPr>
        </p:nvSpPr>
        <p:spPr>
          <a:xfrm>
            <a:off x="1083876" y="2149075"/>
            <a:ext cx="3023400" cy="12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2" name="Google Shape;262;p19"/>
          <p:cNvGrpSpPr/>
          <p:nvPr/>
        </p:nvGrpSpPr>
        <p:grpSpPr>
          <a:xfrm flipH="1">
            <a:off x="202193" y="3559134"/>
            <a:ext cx="760404" cy="1419169"/>
            <a:chOff x="3793658" y="8817100"/>
            <a:chExt cx="570746" cy="1065202"/>
          </a:xfrm>
        </p:grpSpPr>
        <p:sp>
          <p:nvSpPr>
            <p:cNvPr id="263" name="Google Shape;263;p19"/>
            <p:cNvSpPr/>
            <p:nvPr/>
          </p:nvSpPr>
          <p:spPr>
            <a:xfrm>
              <a:off x="4247893" y="9670561"/>
              <a:ext cx="3937" cy="2341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37" y="22"/>
                  </a:moveTo>
                  <a:cubicBezTo>
                    <a:pt x="23" y="15"/>
                    <a:pt x="16" y="8"/>
                    <a:pt x="1" y="1"/>
                  </a:cubicBezTo>
                  <a:lnTo>
                    <a:pt x="1" y="1"/>
                  </a:lnTo>
                  <a:cubicBezTo>
                    <a:pt x="16" y="8"/>
                    <a:pt x="23" y="15"/>
                    <a:pt x="37" y="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958796" y="9645237"/>
              <a:ext cx="355172" cy="185460"/>
            </a:xfrm>
            <a:custGeom>
              <a:avLst/>
              <a:gdLst/>
              <a:ahLst/>
              <a:cxnLst/>
              <a:rect l="l" t="t" r="r" b="b"/>
              <a:pathLst>
                <a:path w="3338" h="1743" extrusionOk="0">
                  <a:moveTo>
                    <a:pt x="1453" y="1"/>
                  </a:moveTo>
                  <a:lnTo>
                    <a:pt x="1453" y="1"/>
                  </a:lnTo>
                  <a:cubicBezTo>
                    <a:pt x="1151" y="23"/>
                    <a:pt x="849" y="103"/>
                    <a:pt x="611" y="239"/>
                  </a:cubicBezTo>
                  <a:cubicBezTo>
                    <a:pt x="16" y="570"/>
                    <a:pt x="1" y="1122"/>
                    <a:pt x="584" y="1476"/>
                  </a:cubicBezTo>
                  <a:cubicBezTo>
                    <a:pt x="882" y="1653"/>
                    <a:pt x="1278" y="1743"/>
                    <a:pt x="1675" y="1743"/>
                  </a:cubicBezTo>
                  <a:cubicBezTo>
                    <a:pt x="2052" y="1743"/>
                    <a:pt x="2430" y="1661"/>
                    <a:pt x="2725" y="1497"/>
                  </a:cubicBezTo>
                  <a:cubicBezTo>
                    <a:pt x="3322" y="1158"/>
                    <a:pt x="3337" y="605"/>
                    <a:pt x="2754" y="260"/>
                  </a:cubicBezTo>
                  <a:cubicBezTo>
                    <a:pt x="2740" y="253"/>
                    <a:pt x="2733" y="246"/>
                    <a:pt x="2718" y="239"/>
                  </a:cubicBezTo>
                  <a:cubicBezTo>
                    <a:pt x="2588" y="167"/>
                    <a:pt x="2438" y="110"/>
                    <a:pt x="2286" y="66"/>
                  </a:cubicBezTo>
                  <a:lnTo>
                    <a:pt x="2266" y="123"/>
                  </a:lnTo>
                  <a:cubicBezTo>
                    <a:pt x="2388" y="160"/>
                    <a:pt x="2495" y="210"/>
                    <a:pt x="2595" y="268"/>
                  </a:cubicBezTo>
                  <a:cubicBezTo>
                    <a:pt x="3099" y="570"/>
                    <a:pt x="3085" y="1045"/>
                    <a:pt x="2575" y="1331"/>
                  </a:cubicBezTo>
                  <a:cubicBezTo>
                    <a:pt x="2320" y="1472"/>
                    <a:pt x="1993" y="1543"/>
                    <a:pt x="1668" y="1543"/>
                  </a:cubicBezTo>
                  <a:cubicBezTo>
                    <a:pt x="1330" y="1543"/>
                    <a:pt x="994" y="1467"/>
                    <a:pt x="741" y="1317"/>
                  </a:cubicBezTo>
                  <a:cubicBezTo>
                    <a:pt x="239" y="1015"/>
                    <a:pt x="253" y="541"/>
                    <a:pt x="763" y="253"/>
                  </a:cubicBezTo>
                  <a:cubicBezTo>
                    <a:pt x="956" y="146"/>
                    <a:pt x="1188" y="80"/>
                    <a:pt x="1431" y="53"/>
                  </a:cubicBez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984120" y="9650770"/>
              <a:ext cx="304418" cy="158646"/>
            </a:xfrm>
            <a:custGeom>
              <a:avLst/>
              <a:gdLst/>
              <a:ahLst/>
              <a:cxnLst/>
              <a:rect l="l" t="t" r="r" b="b"/>
              <a:pathLst>
                <a:path w="2861" h="1491" extrusionOk="0">
                  <a:moveTo>
                    <a:pt x="1193" y="1"/>
                  </a:moveTo>
                  <a:cubicBezTo>
                    <a:pt x="950" y="28"/>
                    <a:pt x="718" y="94"/>
                    <a:pt x="525" y="201"/>
                  </a:cubicBezTo>
                  <a:cubicBezTo>
                    <a:pt x="15" y="489"/>
                    <a:pt x="1" y="963"/>
                    <a:pt x="503" y="1265"/>
                  </a:cubicBezTo>
                  <a:cubicBezTo>
                    <a:pt x="756" y="1415"/>
                    <a:pt x="1092" y="1491"/>
                    <a:pt x="1430" y="1491"/>
                  </a:cubicBezTo>
                  <a:cubicBezTo>
                    <a:pt x="1755" y="1491"/>
                    <a:pt x="2082" y="1420"/>
                    <a:pt x="2337" y="1279"/>
                  </a:cubicBezTo>
                  <a:cubicBezTo>
                    <a:pt x="2847" y="993"/>
                    <a:pt x="2861" y="518"/>
                    <a:pt x="2357" y="216"/>
                  </a:cubicBezTo>
                  <a:cubicBezTo>
                    <a:pt x="2257" y="158"/>
                    <a:pt x="2150" y="108"/>
                    <a:pt x="2028" y="71"/>
                  </a:cubicBezTo>
                  <a:lnTo>
                    <a:pt x="1833" y="582"/>
                  </a:lnTo>
                  <a:lnTo>
                    <a:pt x="1452" y="805"/>
                  </a:lnTo>
                  <a:lnTo>
                    <a:pt x="993" y="539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950390" y="9757067"/>
              <a:ext cx="371770" cy="125236"/>
            </a:xfrm>
            <a:custGeom>
              <a:avLst/>
              <a:gdLst/>
              <a:ahLst/>
              <a:cxnLst/>
              <a:rect l="l" t="t" r="r" b="b"/>
              <a:pathLst>
                <a:path w="3494" h="1177" extrusionOk="0">
                  <a:moveTo>
                    <a:pt x="3494" y="7"/>
                  </a:moveTo>
                  <a:cubicBezTo>
                    <a:pt x="3491" y="31"/>
                    <a:pt x="3489" y="54"/>
                    <a:pt x="3488" y="76"/>
                  </a:cubicBezTo>
                  <a:lnTo>
                    <a:pt x="3488" y="76"/>
                  </a:lnTo>
                  <a:cubicBezTo>
                    <a:pt x="3491" y="53"/>
                    <a:pt x="3493" y="30"/>
                    <a:pt x="3494" y="7"/>
                  </a:cubicBezTo>
                  <a:close/>
                  <a:moveTo>
                    <a:pt x="0" y="1"/>
                  </a:moveTo>
                  <a:lnTo>
                    <a:pt x="0" y="166"/>
                  </a:lnTo>
                  <a:cubicBezTo>
                    <a:pt x="0" y="416"/>
                    <a:pt x="166" y="675"/>
                    <a:pt x="497" y="870"/>
                  </a:cubicBezTo>
                  <a:cubicBezTo>
                    <a:pt x="837" y="1074"/>
                    <a:pt x="1290" y="1177"/>
                    <a:pt x="1745" y="1177"/>
                  </a:cubicBezTo>
                  <a:cubicBezTo>
                    <a:pt x="2184" y="1177"/>
                    <a:pt x="2623" y="1081"/>
                    <a:pt x="2962" y="891"/>
                  </a:cubicBezTo>
                  <a:cubicBezTo>
                    <a:pt x="3314" y="697"/>
                    <a:pt x="3487" y="439"/>
                    <a:pt x="3487" y="173"/>
                  </a:cubicBezTo>
                  <a:cubicBezTo>
                    <a:pt x="3487" y="139"/>
                    <a:pt x="3487" y="108"/>
                    <a:pt x="3488" y="76"/>
                  </a:cubicBezTo>
                  <a:lnTo>
                    <a:pt x="3488" y="76"/>
                  </a:lnTo>
                  <a:cubicBezTo>
                    <a:pt x="3455" y="317"/>
                    <a:pt x="3284" y="549"/>
                    <a:pt x="2962" y="727"/>
                  </a:cubicBezTo>
                  <a:cubicBezTo>
                    <a:pt x="2624" y="917"/>
                    <a:pt x="2186" y="1012"/>
                    <a:pt x="1748" y="1012"/>
                  </a:cubicBezTo>
                  <a:cubicBezTo>
                    <a:pt x="1292" y="1012"/>
                    <a:pt x="838" y="909"/>
                    <a:pt x="497" y="704"/>
                  </a:cubicBezTo>
                  <a:cubicBezTo>
                    <a:pt x="166" y="511"/>
                    <a:pt x="0" y="25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3950390" y="9670561"/>
              <a:ext cx="371770" cy="194185"/>
            </a:xfrm>
            <a:custGeom>
              <a:avLst/>
              <a:gdLst/>
              <a:ahLst/>
              <a:cxnLst/>
              <a:rect l="l" t="t" r="r" b="b"/>
              <a:pathLst>
                <a:path w="3494" h="1825" extrusionOk="0">
                  <a:moveTo>
                    <a:pt x="2833" y="22"/>
                  </a:moveTo>
                  <a:lnTo>
                    <a:pt x="2833" y="22"/>
                  </a:lnTo>
                  <a:cubicBezTo>
                    <a:pt x="2835" y="23"/>
                    <a:pt x="2837" y="24"/>
                    <a:pt x="2840" y="26"/>
                  </a:cubicBezTo>
                  <a:lnTo>
                    <a:pt x="2840" y="26"/>
                  </a:lnTo>
                  <a:cubicBezTo>
                    <a:pt x="2837" y="24"/>
                    <a:pt x="2835" y="23"/>
                    <a:pt x="2833" y="22"/>
                  </a:cubicBezTo>
                  <a:close/>
                  <a:moveTo>
                    <a:pt x="690" y="1"/>
                  </a:moveTo>
                  <a:lnTo>
                    <a:pt x="533" y="87"/>
                  </a:lnTo>
                  <a:cubicBezTo>
                    <a:pt x="181" y="289"/>
                    <a:pt x="0" y="548"/>
                    <a:pt x="0" y="814"/>
                  </a:cubicBezTo>
                  <a:cubicBezTo>
                    <a:pt x="0" y="1065"/>
                    <a:pt x="166" y="1324"/>
                    <a:pt x="497" y="1517"/>
                  </a:cubicBezTo>
                  <a:cubicBezTo>
                    <a:pt x="838" y="1722"/>
                    <a:pt x="1292" y="1825"/>
                    <a:pt x="1748" y="1825"/>
                  </a:cubicBezTo>
                  <a:cubicBezTo>
                    <a:pt x="2186" y="1825"/>
                    <a:pt x="2624" y="1730"/>
                    <a:pt x="2962" y="1540"/>
                  </a:cubicBezTo>
                  <a:cubicBezTo>
                    <a:pt x="3314" y="1345"/>
                    <a:pt x="3487" y="1086"/>
                    <a:pt x="3494" y="820"/>
                  </a:cubicBezTo>
                  <a:cubicBezTo>
                    <a:pt x="3494" y="569"/>
                    <a:pt x="3330" y="310"/>
                    <a:pt x="2999" y="117"/>
                  </a:cubicBezTo>
                  <a:cubicBezTo>
                    <a:pt x="2985" y="108"/>
                    <a:pt x="2969" y="101"/>
                    <a:pt x="2962" y="94"/>
                  </a:cubicBezTo>
                  <a:cubicBezTo>
                    <a:pt x="2942" y="80"/>
                    <a:pt x="2919" y="73"/>
                    <a:pt x="2905" y="58"/>
                  </a:cubicBezTo>
                  <a:cubicBezTo>
                    <a:pt x="2899" y="58"/>
                    <a:pt x="2883" y="51"/>
                    <a:pt x="2876" y="44"/>
                  </a:cubicBezTo>
                  <a:cubicBezTo>
                    <a:pt x="2864" y="38"/>
                    <a:pt x="2852" y="33"/>
                    <a:pt x="2840" y="26"/>
                  </a:cubicBezTo>
                  <a:lnTo>
                    <a:pt x="2840" y="26"/>
                  </a:lnTo>
                  <a:cubicBezTo>
                    <a:pt x="3416" y="371"/>
                    <a:pt x="3398" y="922"/>
                    <a:pt x="2804" y="1259"/>
                  </a:cubicBezTo>
                  <a:cubicBezTo>
                    <a:pt x="2509" y="1423"/>
                    <a:pt x="2131" y="1505"/>
                    <a:pt x="1754" y="1505"/>
                  </a:cubicBezTo>
                  <a:cubicBezTo>
                    <a:pt x="1357" y="1505"/>
                    <a:pt x="961" y="1415"/>
                    <a:pt x="663" y="1238"/>
                  </a:cubicBezTo>
                  <a:cubicBezTo>
                    <a:pt x="80" y="884"/>
                    <a:pt x="95" y="332"/>
                    <a:pt x="69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4247893" y="9670561"/>
              <a:ext cx="3937" cy="2341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1" y="1"/>
                  </a:moveTo>
                  <a:lnTo>
                    <a:pt x="25" y="15"/>
                  </a:lnTo>
                  <a:lnTo>
                    <a:pt x="25" y="15"/>
                  </a:lnTo>
                  <a:cubicBezTo>
                    <a:pt x="18" y="10"/>
                    <a:pt x="11" y="6"/>
                    <a:pt x="1" y="1"/>
                  </a:cubicBezTo>
                  <a:close/>
                  <a:moveTo>
                    <a:pt x="25" y="15"/>
                  </a:moveTo>
                  <a:cubicBezTo>
                    <a:pt x="29" y="17"/>
                    <a:pt x="32" y="19"/>
                    <a:pt x="37" y="22"/>
                  </a:cubicBezTo>
                  <a:lnTo>
                    <a:pt x="25" y="15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4247893" y="9670561"/>
              <a:ext cx="3937" cy="2341"/>
            </a:xfrm>
            <a:custGeom>
              <a:avLst/>
              <a:gdLst/>
              <a:ahLst/>
              <a:cxnLst/>
              <a:rect l="l" t="t" r="r" b="b"/>
              <a:pathLst>
                <a:path w="37" h="22" fill="none" extrusionOk="0">
                  <a:moveTo>
                    <a:pt x="37" y="22"/>
                  </a:moveTo>
                  <a:cubicBezTo>
                    <a:pt x="23" y="15"/>
                    <a:pt x="16" y="8"/>
                    <a:pt x="1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4107335" y="8917332"/>
              <a:ext cx="22983" cy="37560"/>
            </a:xfrm>
            <a:custGeom>
              <a:avLst/>
              <a:gdLst/>
              <a:ahLst/>
              <a:cxnLst/>
              <a:rect l="l" t="t" r="r" b="b"/>
              <a:pathLst>
                <a:path w="216" h="353" extrusionOk="0">
                  <a:moveTo>
                    <a:pt x="0" y="0"/>
                  </a:moveTo>
                  <a:lnTo>
                    <a:pt x="216" y="352"/>
                  </a:lnTo>
                  <a:cubicBezTo>
                    <a:pt x="216" y="338"/>
                    <a:pt x="207" y="330"/>
                    <a:pt x="207" y="323"/>
                  </a:cubicBezTo>
                  <a:cubicBezTo>
                    <a:pt x="180" y="252"/>
                    <a:pt x="157" y="216"/>
                    <a:pt x="130" y="166"/>
                  </a:cubicBezTo>
                  <a:cubicBezTo>
                    <a:pt x="114" y="143"/>
                    <a:pt x="100" y="123"/>
                    <a:pt x="87" y="93"/>
                  </a:cubicBezTo>
                  <a:cubicBezTo>
                    <a:pt x="78" y="86"/>
                    <a:pt x="71" y="79"/>
                    <a:pt x="64" y="71"/>
                  </a:cubicBezTo>
                  <a:cubicBezTo>
                    <a:pt x="50" y="50"/>
                    <a:pt x="28" y="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4121061" y="8925738"/>
              <a:ext cx="207378" cy="300587"/>
            </a:xfrm>
            <a:custGeom>
              <a:avLst/>
              <a:gdLst/>
              <a:ahLst/>
              <a:cxnLst/>
              <a:rect l="l" t="t" r="r" b="b"/>
              <a:pathLst>
                <a:path w="1949" h="2825" extrusionOk="0">
                  <a:moveTo>
                    <a:pt x="58" y="0"/>
                  </a:moveTo>
                  <a:lnTo>
                    <a:pt x="1" y="87"/>
                  </a:lnTo>
                  <a:cubicBezTo>
                    <a:pt x="28" y="137"/>
                    <a:pt x="51" y="173"/>
                    <a:pt x="78" y="244"/>
                  </a:cubicBezTo>
                  <a:cubicBezTo>
                    <a:pt x="78" y="251"/>
                    <a:pt x="87" y="259"/>
                    <a:pt x="87" y="273"/>
                  </a:cubicBezTo>
                  <a:lnTo>
                    <a:pt x="1495" y="2566"/>
                  </a:lnTo>
                  <a:lnTo>
                    <a:pt x="1948" y="282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4127126" y="8904989"/>
              <a:ext cx="237278" cy="831429"/>
            </a:xfrm>
            <a:custGeom>
              <a:avLst/>
              <a:gdLst/>
              <a:ahLst/>
              <a:cxnLst/>
              <a:rect l="l" t="t" r="r" b="b"/>
              <a:pathLst>
                <a:path w="2230" h="7814" extrusionOk="0">
                  <a:moveTo>
                    <a:pt x="130" y="1"/>
                  </a:moveTo>
                  <a:lnTo>
                    <a:pt x="130" y="7"/>
                  </a:lnTo>
                  <a:lnTo>
                    <a:pt x="1" y="195"/>
                  </a:lnTo>
                  <a:lnTo>
                    <a:pt x="1891" y="3019"/>
                  </a:lnTo>
                  <a:lnTo>
                    <a:pt x="425" y="6973"/>
                  </a:lnTo>
                  <a:lnTo>
                    <a:pt x="403" y="7023"/>
                  </a:lnTo>
                  <a:lnTo>
                    <a:pt x="108" y="7814"/>
                  </a:lnTo>
                  <a:lnTo>
                    <a:pt x="489" y="7591"/>
                  </a:lnTo>
                  <a:lnTo>
                    <a:pt x="684" y="7080"/>
                  </a:lnTo>
                  <a:lnTo>
                    <a:pt x="704" y="7023"/>
                  </a:lnTo>
                  <a:lnTo>
                    <a:pt x="2229" y="2890"/>
                  </a:lnTo>
                  <a:lnTo>
                    <a:pt x="2207" y="268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4089672" y="9198662"/>
              <a:ext cx="238767" cy="537758"/>
            </a:xfrm>
            <a:custGeom>
              <a:avLst/>
              <a:gdLst/>
              <a:ahLst/>
              <a:cxnLst/>
              <a:rect l="l" t="t" r="r" b="b"/>
              <a:pathLst>
                <a:path w="2244" h="5054" extrusionOk="0">
                  <a:moveTo>
                    <a:pt x="1790" y="1"/>
                  </a:moveTo>
                  <a:lnTo>
                    <a:pt x="223" y="4198"/>
                  </a:lnTo>
                  <a:lnTo>
                    <a:pt x="201" y="4250"/>
                  </a:lnTo>
                  <a:lnTo>
                    <a:pt x="1" y="4788"/>
                  </a:lnTo>
                  <a:lnTo>
                    <a:pt x="460" y="5054"/>
                  </a:lnTo>
                  <a:lnTo>
                    <a:pt x="755" y="4263"/>
                  </a:lnTo>
                  <a:lnTo>
                    <a:pt x="777" y="4213"/>
                  </a:lnTo>
                  <a:lnTo>
                    <a:pt x="2243" y="259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4026149" y="8817100"/>
              <a:ext cx="124065" cy="117894"/>
            </a:xfrm>
            <a:custGeom>
              <a:avLst/>
              <a:gdLst/>
              <a:ahLst/>
              <a:cxnLst/>
              <a:rect l="l" t="t" r="r" b="b"/>
              <a:pathLst>
                <a:path w="1166" h="1108" extrusionOk="0">
                  <a:moveTo>
                    <a:pt x="623" y="0"/>
                  </a:moveTo>
                  <a:cubicBezTo>
                    <a:pt x="524" y="0"/>
                    <a:pt x="454" y="27"/>
                    <a:pt x="418" y="43"/>
                  </a:cubicBezTo>
                  <a:cubicBezTo>
                    <a:pt x="418" y="43"/>
                    <a:pt x="382" y="57"/>
                    <a:pt x="339" y="86"/>
                  </a:cubicBezTo>
                  <a:cubicBezTo>
                    <a:pt x="310" y="100"/>
                    <a:pt x="310" y="100"/>
                    <a:pt x="266" y="137"/>
                  </a:cubicBezTo>
                  <a:cubicBezTo>
                    <a:pt x="260" y="150"/>
                    <a:pt x="246" y="159"/>
                    <a:pt x="237" y="173"/>
                  </a:cubicBezTo>
                  <a:cubicBezTo>
                    <a:pt x="223" y="193"/>
                    <a:pt x="203" y="216"/>
                    <a:pt x="180" y="237"/>
                  </a:cubicBezTo>
                  <a:lnTo>
                    <a:pt x="1" y="518"/>
                  </a:lnTo>
                  <a:cubicBezTo>
                    <a:pt x="30" y="518"/>
                    <a:pt x="58" y="525"/>
                    <a:pt x="87" y="532"/>
                  </a:cubicBezTo>
                  <a:cubicBezTo>
                    <a:pt x="123" y="538"/>
                    <a:pt x="166" y="554"/>
                    <a:pt x="223" y="575"/>
                  </a:cubicBezTo>
                  <a:cubicBezTo>
                    <a:pt x="260" y="590"/>
                    <a:pt x="303" y="611"/>
                    <a:pt x="346" y="640"/>
                  </a:cubicBezTo>
                  <a:cubicBezTo>
                    <a:pt x="367" y="647"/>
                    <a:pt x="382" y="654"/>
                    <a:pt x="396" y="661"/>
                  </a:cubicBezTo>
                  <a:cubicBezTo>
                    <a:pt x="496" y="720"/>
                    <a:pt x="598" y="790"/>
                    <a:pt x="684" y="863"/>
                  </a:cubicBezTo>
                  <a:cubicBezTo>
                    <a:pt x="691" y="870"/>
                    <a:pt x="705" y="883"/>
                    <a:pt x="720" y="892"/>
                  </a:cubicBezTo>
                  <a:cubicBezTo>
                    <a:pt x="734" y="913"/>
                    <a:pt x="748" y="927"/>
                    <a:pt x="763" y="942"/>
                  </a:cubicBezTo>
                  <a:cubicBezTo>
                    <a:pt x="791" y="963"/>
                    <a:pt x="813" y="992"/>
                    <a:pt x="827" y="1013"/>
                  </a:cubicBezTo>
                  <a:cubicBezTo>
                    <a:pt x="834" y="1021"/>
                    <a:pt x="841" y="1028"/>
                    <a:pt x="850" y="1035"/>
                  </a:cubicBezTo>
                  <a:cubicBezTo>
                    <a:pt x="863" y="1065"/>
                    <a:pt x="877" y="1085"/>
                    <a:pt x="893" y="1108"/>
                  </a:cubicBezTo>
                  <a:lnTo>
                    <a:pt x="950" y="1021"/>
                  </a:lnTo>
                  <a:lnTo>
                    <a:pt x="1079" y="833"/>
                  </a:lnTo>
                  <a:lnTo>
                    <a:pt x="1079" y="827"/>
                  </a:lnTo>
                  <a:cubicBezTo>
                    <a:pt x="1086" y="813"/>
                    <a:pt x="1093" y="797"/>
                    <a:pt x="1100" y="783"/>
                  </a:cubicBezTo>
                  <a:cubicBezTo>
                    <a:pt x="1108" y="777"/>
                    <a:pt x="1108" y="770"/>
                    <a:pt x="1115" y="763"/>
                  </a:cubicBezTo>
                  <a:cubicBezTo>
                    <a:pt x="1129" y="726"/>
                    <a:pt x="1143" y="690"/>
                    <a:pt x="1151" y="654"/>
                  </a:cubicBezTo>
                  <a:cubicBezTo>
                    <a:pt x="1151" y="640"/>
                    <a:pt x="1158" y="633"/>
                    <a:pt x="1158" y="618"/>
                  </a:cubicBezTo>
                  <a:cubicBezTo>
                    <a:pt x="1165" y="568"/>
                    <a:pt x="1165" y="504"/>
                    <a:pt x="1158" y="452"/>
                  </a:cubicBezTo>
                  <a:cubicBezTo>
                    <a:pt x="1122" y="237"/>
                    <a:pt x="956" y="57"/>
                    <a:pt x="748" y="14"/>
                  </a:cubicBezTo>
                  <a:cubicBezTo>
                    <a:pt x="702" y="4"/>
                    <a:pt x="660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4107335" y="8917332"/>
              <a:ext cx="22983" cy="37560"/>
            </a:xfrm>
            <a:custGeom>
              <a:avLst/>
              <a:gdLst/>
              <a:ahLst/>
              <a:cxnLst/>
              <a:rect l="l" t="t" r="r" b="b"/>
              <a:pathLst>
                <a:path w="216" h="353" extrusionOk="0">
                  <a:moveTo>
                    <a:pt x="0" y="0"/>
                  </a:moveTo>
                  <a:lnTo>
                    <a:pt x="216" y="352"/>
                  </a:lnTo>
                  <a:cubicBezTo>
                    <a:pt x="216" y="338"/>
                    <a:pt x="207" y="330"/>
                    <a:pt x="207" y="323"/>
                  </a:cubicBezTo>
                  <a:cubicBezTo>
                    <a:pt x="180" y="252"/>
                    <a:pt x="157" y="216"/>
                    <a:pt x="130" y="166"/>
                  </a:cubicBezTo>
                  <a:cubicBezTo>
                    <a:pt x="114" y="143"/>
                    <a:pt x="100" y="123"/>
                    <a:pt x="87" y="93"/>
                  </a:cubicBezTo>
                  <a:cubicBezTo>
                    <a:pt x="78" y="86"/>
                    <a:pt x="71" y="79"/>
                    <a:pt x="64" y="71"/>
                  </a:cubicBezTo>
                  <a:cubicBezTo>
                    <a:pt x="50" y="50"/>
                    <a:pt x="28" y="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3793658" y="9001923"/>
              <a:ext cx="294522" cy="202378"/>
            </a:xfrm>
            <a:custGeom>
              <a:avLst/>
              <a:gdLst/>
              <a:ahLst/>
              <a:cxnLst/>
              <a:rect l="l" t="t" r="r" b="b"/>
              <a:pathLst>
                <a:path w="2768" h="1902" extrusionOk="0">
                  <a:moveTo>
                    <a:pt x="504" y="232"/>
                  </a:moveTo>
                  <a:cubicBezTo>
                    <a:pt x="601" y="232"/>
                    <a:pt x="742" y="267"/>
                    <a:pt x="921" y="340"/>
                  </a:cubicBezTo>
                  <a:cubicBezTo>
                    <a:pt x="1121" y="427"/>
                    <a:pt x="1344" y="556"/>
                    <a:pt x="1560" y="692"/>
                  </a:cubicBezTo>
                  <a:cubicBezTo>
                    <a:pt x="1870" y="901"/>
                    <a:pt x="2150" y="1139"/>
                    <a:pt x="2301" y="1339"/>
                  </a:cubicBezTo>
                  <a:cubicBezTo>
                    <a:pt x="2468" y="1556"/>
                    <a:pt x="2447" y="1675"/>
                    <a:pt x="2275" y="1675"/>
                  </a:cubicBezTo>
                  <a:cubicBezTo>
                    <a:pt x="2179" y="1675"/>
                    <a:pt x="2037" y="1639"/>
                    <a:pt x="1855" y="1562"/>
                  </a:cubicBezTo>
                  <a:cubicBezTo>
                    <a:pt x="1646" y="1475"/>
                    <a:pt x="1423" y="1355"/>
                    <a:pt x="1215" y="1210"/>
                  </a:cubicBezTo>
                  <a:cubicBezTo>
                    <a:pt x="906" y="1010"/>
                    <a:pt x="619" y="765"/>
                    <a:pt x="468" y="570"/>
                  </a:cubicBezTo>
                  <a:cubicBezTo>
                    <a:pt x="300" y="351"/>
                    <a:pt x="326" y="232"/>
                    <a:pt x="504" y="232"/>
                  </a:cubicBezTo>
                  <a:close/>
                  <a:moveTo>
                    <a:pt x="222" y="1"/>
                  </a:moveTo>
                  <a:cubicBezTo>
                    <a:pt x="135" y="1"/>
                    <a:pt x="77" y="23"/>
                    <a:pt x="50" y="68"/>
                  </a:cubicBezTo>
                  <a:cubicBezTo>
                    <a:pt x="0" y="138"/>
                    <a:pt x="43" y="268"/>
                    <a:pt x="179" y="449"/>
                  </a:cubicBezTo>
                  <a:cubicBezTo>
                    <a:pt x="381" y="708"/>
                    <a:pt x="756" y="1023"/>
                    <a:pt x="1158" y="1296"/>
                  </a:cubicBezTo>
                  <a:cubicBezTo>
                    <a:pt x="1439" y="1475"/>
                    <a:pt x="1732" y="1641"/>
                    <a:pt x="2006" y="1757"/>
                  </a:cubicBezTo>
                  <a:cubicBezTo>
                    <a:pt x="2240" y="1855"/>
                    <a:pt x="2424" y="1902"/>
                    <a:pt x="2550" y="1902"/>
                  </a:cubicBezTo>
                  <a:cubicBezTo>
                    <a:pt x="2636" y="1902"/>
                    <a:pt x="2695" y="1880"/>
                    <a:pt x="2724" y="1836"/>
                  </a:cubicBezTo>
                  <a:cubicBezTo>
                    <a:pt x="2767" y="1770"/>
                    <a:pt x="2733" y="1641"/>
                    <a:pt x="2595" y="1462"/>
                  </a:cubicBezTo>
                  <a:cubicBezTo>
                    <a:pt x="2395" y="1196"/>
                    <a:pt x="2020" y="880"/>
                    <a:pt x="1611" y="613"/>
                  </a:cubicBezTo>
                  <a:cubicBezTo>
                    <a:pt x="1337" y="427"/>
                    <a:pt x="1042" y="261"/>
                    <a:pt x="769" y="147"/>
                  </a:cubicBezTo>
                  <a:cubicBezTo>
                    <a:pt x="535" y="49"/>
                    <a:pt x="349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3825472" y="9026502"/>
              <a:ext cx="230787" cy="153752"/>
            </a:xfrm>
            <a:custGeom>
              <a:avLst/>
              <a:gdLst/>
              <a:ahLst/>
              <a:cxnLst/>
              <a:rect l="l" t="t" r="r" b="b"/>
              <a:pathLst>
                <a:path w="2169" h="1445" extrusionOk="0">
                  <a:moveTo>
                    <a:pt x="205" y="1"/>
                  </a:moveTo>
                  <a:cubicBezTo>
                    <a:pt x="27" y="1"/>
                    <a:pt x="1" y="120"/>
                    <a:pt x="169" y="339"/>
                  </a:cubicBezTo>
                  <a:cubicBezTo>
                    <a:pt x="320" y="534"/>
                    <a:pt x="607" y="779"/>
                    <a:pt x="916" y="979"/>
                  </a:cubicBezTo>
                  <a:cubicBezTo>
                    <a:pt x="1124" y="1124"/>
                    <a:pt x="1347" y="1244"/>
                    <a:pt x="1556" y="1331"/>
                  </a:cubicBezTo>
                  <a:cubicBezTo>
                    <a:pt x="1738" y="1408"/>
                    <a:pt x="1880" y="1444"/>
                    <a:pt x="1976" y="1444"/>
                  </a:cubicBezTo>
                  <a:cubicBezTo>
                    <a:pt x="2148" y="1444"/>
                    <a:pt x="2169" y="1325"/>
                    <a:pt x="2002" y="1108"/>
                  </a:cubicBezTo>
                  <a:cubicBezTo>
                    <a:pt x="1851" y="908"/>
                    <a:pt x="1571" y="670"/>
                    <a:pt x="1261" y="461"/>
                  </a:cubicBezTo>
                  <a:cubicBezTo>
                    <a:pt x="1045" y="325"/>
                    <a:pt x="822" y="196"/>
                    <a:pt x="622" y="109"/>
                  </a:cubicBezTo>
                  <a:cubicBezTo>
                    <a:pt x="443" y="36"/>
                    <a:pt x="302" y="1"/>
                    <a:pt x="205" y="1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3798978" y="8870940"/>
              <a:ext cx="345170" cy="326336"/>
            </a:xfrm>
            <a:custGeom>
              <a:avLst/>
              <a:gdLst/>
              <a:ahLst/>
              <a:cxnLst/>
              <a:rect l="l" t="t" r="r" b="b"/>
              <a:pathLst>
                <a:path w="3244" h="3067" extrusionOk="0">
                  <a:moveTo>
                    <a:pt x="3" y="1293"/>
                  </a:moveTo>
                  <a:cubicBezTo>
                    <a:pt x="2" y="1295"/>
                    <a:pt x="1" y="1297"/>
                    <a:pt x="0" y="1299"/>
                  </a:cubicBezTo>
                  <a:cubicBezTo>
                    <a:pt x="1" y="1297"/>
                    <a:pt x="2" y="1295"/>
                    <a:pt x="3" y="1293"/>
                  </a:cubicBezTo>
                  <a:close/>
                  <a:moveTo>
                    <a:pt x="1962" y="1"/>
                  </a:moveTo>
                  <a:cubicBezTo>
                    <a:pt x="1859" y="1"/>
                    <a:pt x="1767" y="12"/>
                    <a:pt x="1698" y="26"/>
                  </a:cubicBezTo>
                  <a:cubicBezTo>
                    <a:pt x="1423" y="69"/>
                    <a:pt x="1208" y="177"/>
                    <a:pt x="1130" y="214"/>
                  </a:cubicBezTo>
                  <a:cubicBezTo>
                    <a:pt x="914" y="314"/>
                    <a:pt x="706" y="472"/>
                    <a:pt x="626" y="536"/>
                  </a:cubicBezTo>
                  <a:cubicBezTo>
                    <a:pt x="554" y="593"/>
                    <a:pt x="474" y="666"/>
                    <a:pt x="388" y="759"/>
                  </a:cubicBezTo>
                  <a:cubicBezTo>
                    <a:pt x="368" y="781"/>
                    <a:pt x="338" y="817"/>
                    <a:pt x="318" y="838"/>
                  </a:cubicBezTo>
                  <a:cubicBezTo>
                    <a:pt x="281" y="881"/>
                    <a:pt x="238" y="947"/>
                    <a:pt x="202" y="990"/>
                  </a:cubicBezTo>
                  <a:cubicBezTo>
                    <a:pt x="139" y="1088"/>
                    <a:pt x="68" y="1193"/>
                    <a:pt x="3" y="1293"/>
                  </a:cubicBezTo>
                  <a:lnTo>
                    <a:pt x="3" y="1293"/>
                  </a:lnTo>
                  <a:cubicBezTo>
                    <a:pt x="31" y="1253"/>
                    <a:pt x="89" y="1232"/>
                    <a:pt x="172" y="1232"/>
                  </a:cubicBezTo>
                  <a:cubicBezTo>
                    <a:pt x="299" y="1232"/>
                    <a:pt x="485" y="1280"/>
                    <a:pt x="719" y="1378"/>
                  </a:cubicBezTo>
                  <a:cubicBezTo>
                    <a:pt x="992" y="1492"/>
                    <a:pt x="1287" y="1658"/>
                    <a:pt x="1561" y="1844"/>
                  </a:cubicBezTo>
                  <a:cubicBezTo>
                    <a:pt x="1970" y="2111"/>
                    <a:pt x="2345" y="2427"/>
                    <a:pt x="2545" y="2693"/>
                  </a:cubicBezTo>
                  <a:cubicBezTo>
                    <a:pt x="2682" y="2871"/>
                    <a:pt x="2717" y="2999"/>
                    <a:pt x="2675" y="3065"/>
                  </a:cubicBezTo>
                  <a:lnTo>
                    <a:pt x="2675" y="3065"/>
                  </a:lnTo>
                  <a:cubicBezTo>
                    <a:pt x="2740" y="2964"/>
                    <a:pt x="2812" y="2865"/>
                    <a:pt x="2876" y="2765"/>
                  </a:cubicBezTo>
                  <a:cubicBezTo>
                    <a:pt x="3028" y="2542"/>
                    <a:pt x="3098" y="2304"/>
                    <a:pt x="3128" y="2189"/>
                  </a:cubicBezTo>
                  <a:cubicBezTo>
                    <a:pt x="3135" y="2182"/>
                    <a:pt x="3214" y="1902"/>
                    <a:pt x="3235" y="1601"/>
                  </a:cubicBezTo>
                  <a:cubicBezTo>
                    <a:pt x="3243" y="1406"/>
                    <a:pt x="3235" y="1226"/>
                    <a:pt x="3178" y="997"/>
                  </a:cubicBezTo>
                  <a:cubicBezTo>
                    <a:pt x="3178" y="997"/>
                    <a:pt x="3157" y="888"/>
                    <a:pt x="3114" y="788"/>
                  </a:cubicBezTo>
                  <a:lnTo>
                    <a:pt x="2898" y="436"/>
                  </a:lnTo>
                  <a:cubicBezTo>
                    <a:pt x="2883" y="421"/>
                    <a:pt x="2869" y="407"/>
                    <a:pt x="2855" y="386"/>
                  </a:cubicBezTo>
                  <a:cubicBezTo>
                    <a:pt x="2840" y="377"/>
                    <a:pt x="2826" y="364"/>
                    <a:pt x="2819" y="357"/>
                  </a:cubicBezTo>
                  <a:cubicBezTo>
                    <a:pt x="2733" y="284"/>
                    <a:pt x="2631" y="214"/>
                    <a:pt x="2531" y="155"/>
                  </a:cubicBezTo>
                  <a:cubicBezTo>
                    <a:pt x="2517" y="148"/>
                    <a:pt x="2502" y="141"/>
                    <a:pt x="2481" y="134"/>
                  </a:cubicBezTo>
                  <a:cubicBezTo>
                    <a:pt x="2438" y="105"/>
                    <a:pt x="2395" y="84"/>
                    <a:pt x="2358" y="69"/>
                  </a:cubicBezTo>
                  <a:cubicBezTo>
                    <a:pt x="2301" y="48"/>
                    <a:pt x="2258" y="32"/>
                    <a:pt x="2222" y="26"/>
                  </a:cubicBezTo>
                  <a:cubicBezTo>
                    <a:pt x="2193" y="19"/>
                    <a:pt x="2165" y="12"/>
                    <a:pt x="2136" y="12"/>
                  </a:cubicBezTo>
                  <a:cubicBezTo>
                    <a:pt x="2076" y="4"/>
                    <a:pt x="2018" y="1"/>
                    <a:pt x="1962" y="1"/>
                  </a:cubicBezTo>
                  <a:close/>
                  <a:moveTo>
                    <a:pt x="2675" y="3065"/>
                  </a:moveTo>
                  <a:cubicBezTo>
                    <a:pt x="2675" y="3066"/>
                    <a:pt x="2674" y="3066"/>
                    <a:pt x="2674" y="3067"/>
                  </a:cubicBezTo>
                  <a:cubicBezTo>
                    <a:pt x="2674" y="3066"/>
                    <a:pt x="2675" y="3066"/>
                    <a:pt x="2675" y="306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2"/>
          <p:cNvGrpSpPr/>
          <p:nvPr/>
        </p:nvGrpSpPr>
        <p:grpSpPr>
          <a:xfrm>
            <a:off x="-166660" y="1704104"/>
            <a:ext cx="9228233" cy="3135984"/>
            <a:chOff x="-166660" y="1704104"/>
            <a:chExt cx="9228233" cy="3135984"/>
          </a:xfrm>
        </p:grpSpPr>
        <p:sp>
          <p:nvSpPr>
            <p:cNvPr id="301" name="Google Shape;301;p22"/>
            <p:cNvSpPr/>
            <p:nvPr/>
          </p:nvSpPr>
          <p:spPr>
            <a:xfrm>
              <a:off x="-166660" y="21093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252477" y="17041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503785" y="2348197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" name="Google Shape;304;p22"/>
            <p:cNvGrpSpPr/>
            <p:nvPr/>
          </p:nvGrpSpPr>
          <p:grpSpPr>
            <a:xfrm>
              <a:off x="8830365" y="3760098"/>
              <a:ext cx="114150" cy="114196"/>
              <a:chOff x="-685100" y="4136737"/>
              <a:chExt cx="38359" cy="38359"/>
            </a:xfrm>
          </p:grpSpPr>
          <p:sp>
            <p:nvSpPr>
              <p:cNvPr id="305" name="Google Shape;305;p22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2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7" name="Google Shape;307;p22"/>
            <p:cNvSpPr/>
            <p:nvPr/>
          </p:nvSpPr>
          <p:spPr>
            <a:xfrm>
              <a:off x="8642440" y="44472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8590762" y="405097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8430785" y="47407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2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7704000" cy="12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4"/>
          <p:cNvGrpSpPr/>
          <p:nvPr/>
        </p:nvGrpSpPr>
        <p:grpSpPr>
          <a:xfrm>
            <a:off x="236590" y="228373"/>
            <a:ext cx="8797477" cy="4710226"/>
            <a:chOff x="236590" y="228373"/>
            <a:chExt cx="8797477" cy="4710226"/>
          </a:xfrm>
        </p:grpSpPr>
        <p:grpSp>
          <p:nvGrpSpPr>
            <p:cNvPr id="331" name="Google Shape;331;p24"/>
            <p:cNvGrpSpPr/>
            <p:nvPr/>
          </p:nvGrpSpPr>
          <p:grpSpPr>
            <a:xfrm>
              <a:off x="513562" y="228373"/>
              <a:ext cx="8520505" cy="4710226"/>
              <a:chOff x="513562" y="228373"/>
              <a:chExt cx="8520505" cy="4710226"/>
            </a:xfrm>
          </p:grpSpPr>
          <p:grpSp>
            <p:nvGrpSpPr>
              <p:cNvPr id="332" name="Google Shape;332;p24"/>
              <p:cNvGrpSpPr/>
              <p:nvPr/>
            </p:nvGrpSpPr>
            <p:grpSpPr>
              <a:xfrm>
                <a:off x="8699790" y="3091698"/>
                <a:ext cx="114150" cy="114196"/>
                <a:chOff x="-685100" y="4136737"/>
                <a:chExt cx="38359" cy="38359"/>
              </a:xfrm>
            </p:grpSpPr>
            <p:sp>
              <p:nvSpPr>
                <p:cNvPr id="333" name="Google Shape;333;p2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5" name="Google Shape;335;p24"/>
              <p:cNvGrpSpPr/>
              <p:nvPr/>
            </p:nvGrpSpPr>
            <p:grpSpPr>
              <a:xfrm>
                <a:off x="513562" y="228373"/>
                <a:ext cx="8061130" cy="4710226"/>
                <a:chOff x="513562" y="228373"/>
                <a:chExt cx="8061130" cy="4710226"/>
              </a:xfrm>
            </p:grpSpPr>
            <p:sp>
              <p:nvSpPr>
                <p:cNvPr id="336" name="Google Shape;336;p24"/>
                <p:cNvSpPr/>
                <p:nvPr/>
              </p:nvSpPr>
              <p:spPr>
                <a:xfrm>
                  <a:off x="513562" y="44519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4"/>
                <p:cNvSpPr/>
                <p:nvPr/>
              </p:nvSpPr>
              <p:spPr>
                <a:xfrm>
                  <a:off x="906835" y="4837822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38" name="Google Shape;338;p24"/>
                <p:cNvGrpSpPr/>
                <p:nvPr/>
              </p:nvGrpSpPr>
              <p:grpSpPr>
                <a:xfrm>
                  <a:off x="7899840" y="228373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339" name="Google Shape;339;p2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" name="Google Shape;340;p2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41" name="Google Shape;341;p24"/>
                <p:cNvSpPr/>
                <p:nvPr/>
              </p:nvSpPr>
              <p:spPr>
                <a:xfrm>
                  <a:off x="8475537" y="4898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2" name="Google Shape;342;p24"/>
              <p:cNvSpPr/>
              <p:nvPr/>
            </p:nvSpPr>
            <p:spPr>
              <a:xfrm>
                <a:off x="8934912" y="34736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3" name="Google Shape;343;p24"/>
            <p:cNvSpPr/>
            <p:nvPr/>
          </p:nvSpPr>
          <p:spPr>
            <a:xfrm>
              <a:off x="236590" y="48133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8325640" y="2283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4144219" y="1675150"/>
            <a:ext cx="3010200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subTitle" idx="2"/>
          </p:nvPr>
        </p:nvSpPr>
        <p:spPr>
          <a:xfrm>
            <a:off x="726825" y="1675150"/>
            <a:ext cx="3010200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5" r:id="rId7"/>
    <p:sldLayoutId id="2147483668" r:id="rId8"/>
    <p:sldLayoutId id="2147483670" r:id="rId9"/>
    <p:sldLayoutId id="2147483677" r:id="rId10"/>
    <p:sldLayoutId id="2147483679" r:id="rId11"/>
    <p:sldLayoutId id="214748368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>
            <a:spLocks noGrp="1"/>
          </p:cNvSpPr>
          <p:nvPr>
            <p:ph type="ctrTitle"/>
          </p:nvPr>
        </p:nvSpPr>
        <p:spPr>
          <a:xfrm>
            <a:off x="714783" y="429584"/>
            <a:ext cx="5346006" cy="10683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Web Search Engine</a:t>
            </a:r>
            <a:endParaRPr sz="4400" dirty="0"/>
          </a:p>
        </p:txBody>
      </p:sp>
      <p:sp>
        <p:nvSpPr>
          <p:cNvPr id="547" name="Google Shape;547;p38"/>
          <p:cNvSpPr txBox="1">
            <a:spLocks noGrp="1"/>
          </p:cNvSpPr>
          <p:nvPr>
            <p:ph type="subTitle" idx="1"/>
          </p:nvPr>
        </p:nvSpPr>
        <p:spPr>
          <a:xfrm>
            <a:off x="714783" y="1520998"/>
            <a:ext cx="4945200" cy="43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COMP8547-Advanced Computing Concept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b="1" dirty="0"/>
          </a:p>
        </p:txBody>
      </p:sp>
      <p:grpSp>
        <p:nvGrpSpPr>
          <p:cNvPr id="548" name="Google Shape;548;p38"/>
          <p:cNvGrpSpPr/>
          <p:nvPr/>
        </p:nvGrpSpPr>
        <p:grpSpPr>
          <a:xfrm>
            <a:off x="3175745" y="0"/>
            <a:ext cx="5968255" cy="4713916"/>
            <a:chOff x="3175595" y="-4299"/>
            <a:chExt cx="5968255" cy="4713916"/>
          </a:xfrm>
        </p:grpSpPr>
        <p:grpSp>
          <p:nvGrpSpPr>
            <p:cNvPr id="549" name="Google Shape;549;p38"/>
            <p:cNvGrpSpPr/>
            <p:nvPr/>
          </p:nvGrpSpPr>
          <p:grpSpPr>
            <a:xfrm>
              <a:off x="3175595" y="-4299"/>
              <a:ext cx="5968255" cy="4713916"/>
              <a:chOff x="3175595" y="-4299"/>
              <a:chExt cx="5968255" cy="4713916"/>
            </a:xfrm>
          </p:grpSpPr>
          <p:grpSp>
            <p:nvGrpSpPr>
              <p:cNvPr id="550" name="Google Shape;550;p38"/>
              <p:cNvGrpSpPr/>
              <p:nvPr/>
            </p:nvGrpSpPr>
            <p:grpSpPr>
              <a:xfrm>
                <a:off x="7559999" y="-4299"/>
                <a:ext cx="1025403" cy="1619847"/>
                <a:chOff x="7547137" y="-96399"/>
                <a:chExt cx="1025403" cy="1619847"/>
              </a:xfrm>
            </p:grpSpPr>
            <p:sp>
              <p:nvSpPr>
                <p:cNvPr id="551" name="Google Shape;551;p38"/>
                <p:cNvSpPr/>
                <p:nvPr/>
              </p:nvSpPr>
              <p:spPr>
                <a:xfrm>
                  <a:off x="7927084" y="1320968"/>
                  <a:ext cx="265858" cy="104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296" extrusionOk="0">
                      <a:moveTo>
                        <a:pt x="0" y="0"/>
                      </a:moveTo>
                      <a:cubicBezTo>
                        <a:pt x="43" y="173"/>
                        <a:pt x="193" y="295"/>
                        <a:pt x="373" y="295"/>
                      </a:cubicBezTo>
                      <a:cubicBezTo>
                        <a:pt x="561" y="295"/>
                        <a:pt x="711" y="173"/>
                        <a:pt x="7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38"/>
                <p:cNvSpPr/>
                <p:nvPr/>
              </p:nvSpPr>
              <p:spPr>
                <a:xfrm>
                  <a:off x="8058076" y="1472740"/>
                  <a:ext cx="352" cy="50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44" fill="none" extrusionOk="0">
                      <a:moveTo>
                        <a:pt x="1" y="0"/>
                      </a:moveTo>
                      <a:lnTo>
                        <a:pt x="1" y="144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8"/>
                <p:cNvSpPr/>
                <p:nvPr/>
              </p:nvSpPr>
              <p:spPr>
                <a:xfrm>
                  <a:off x="8151742" y="1447034"/>
                  <a:ext cx="25705" cy="4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131" fill="none" extrusionOk="0">
                      <a:moveTo>
                        <a:pt x="0" y="1"/>
                      </a:moveTo>
                      <a:lnTo>
                        <a:pt x="73" y="13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8"/>
                <p:cNvSpPr/>
                <p:nvPr/>
              </p:nvSpPr>
              <p:spPr>
                <a:xfrm>
                  <a:off x="8217943" y="1381536"/>
                  <a:ext cx="45777" cy="2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74" fill="none" extrusionOk="0">
                      <a:moveTo>
                        <a:pt x="0" y="1"/>
                      </a:moveTo>
                      <a:lnTo>
                        <a:pt x="130" y="7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38"/>
                <p:cNvSpPr/>
                <p:nvPr/>
              </p:nvSpPr>
              <p:spPr>
                <a:xfrm>
                  <a:off x="7855954" y="1381536"/>
                  <a:ext cx="43312" cy="2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74" fill="none" extrusionOk="0">
                      <a:moveTo>
                        <a:pt x="123" y="1"/>
                      </a:moveTo>
                      <a:lnTo>
                        <a:pt x="0" y="7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8"/>
                <p:cNvSpPr/>
                <p:nvPr/>
              </p:nvSpPr>
              <p:spPr>
                <a:xfrm>
                  <a:off x="7942226" y="1447034"/>
                  <a:ext cx="25353" cy="4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131" fill="none" extrusionOk="0">
                      <a:moveTo>
                        <a:pt x="71" y="1"/>
                      </a:moveTo>
                      <a:lnTo>
                        <a:pt x="0" y="13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8"/>
                <p:cNvSpPr/>
                <p:nvPr/>
              </p:nvSpPr>
              <p:spPr>
                <a:xfrm>
                  <a:off x="8058076" y="-96399"/>
                  <a:ext cx="352" cy="106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034" fill="none" extrusionOk="0">
                      <a:moveTo>
                        <a:pt x="1" y="0"/>
                      </a:moveTo>
                      <a:lnTo>
                        <a:pt x="1" y="3033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8"/>
                <p:cNvSpPr/>
                <p:nvPr/>
              </p:nvSpPr>
              <p:spPr>
                <a:xfrm>
                  <a:off x="7547137" y="971644"/>
                  <a:ext cx="1025403" cy="34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" h="993" extrusionOk="0">
                      <a:moveTo>
                        <a:pt x="1452" y="0"/>
                      </a:moveTo>
                      <a:cubicBezTo>
                        <a:pt x="1329" y="0"/>
                        <a:pt x="1209" y="36"/>
                        <a:pt x="1122" y="100"/>
                      </a:cubicBezTo>
                      <a:lnTo>
                        <a:pt x="180" y="754"/>
                      </a:lnTo>
                      <a:cubicBezTo>
                        <a:pt x="1" y="883"/>
                        <a:pt x="29" y="992"/>
                        <a:pt x="260" y="992"/>
                      </a:cubicBezTo>
                      <a:lnTo>
                        <a:pt x="2652" y="992"/>
                      </a:lnTo>
                      <a:cubicBezTo>
                        <a:pt x="2882" y="992"/>
                        <a:pt x="2911" y="883"/>
                        <a:pt x="2725" y="754"/>
                      </a:cubicBezTo>
                      <a:lnTo>
                        <a:pt x="1790" y="100"/>
                      </a:lnTo>
                      <a:cubicBezTo>
                        <a:pt x="1697" y="36"/>
                        <a:pt x="1574" y="0"/>
                        <a:pt x="14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38"/>
              <p:cNvGrpSpPr/>
              <p:nvPr/>
            </p:nvGrpSpPr>
            <p:grpSpPr>
              <a:xfrm>
                <a:off x="3175595" y="2066775"/>
                <a:ext cx="5968255" cy="2642842"/>
                <a:chOff x="3175595" y="2066775"/>
                <a:chExt cx="5968255" cy="2642842"/>
              </a:xfrm>
            </p:grpSpPr>
            <p:sp>
              <p:nvSpPr>
                <p:cNvPr id="560" name="Google Shape;560;p38"/>
                <p:cNvSpPr/>
                <p:nvPr/>
              </p:nvSpPr>
              <p:spPr>
                <a:xfrm>
                  <a:off x="3175595" y="4583317"/>
                  <a:ext cx="5968255" cy="1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9" h="1" fill="none" extrusionOk="0">
                      <a:moveTo>
                        <a:pt x="6068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8"/>
                <p:cNvSpPr/>
                <p:nvPr/>
              </p:nvSpPr>
              <p:spPr>
                <a:xfrm>
                  <a:off x="5407500" y="4295652"/>
                  <a:ext cx="43842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69" extrusionOk="0">
                      <a:moveTo>
                        <a:pt x="96" y="1"/>
                      </a:moveTo>
                      <a:cubicBezTo>
                        <a:pt x="23" y="1"/>
                        <a:pt x="0" y="39"/>
                        <a:pt x="0" y="39"/>
                      </a:cubicBezTo>
                      <a:cubicBezTo>
                        <a:pt x="7" y="60"/>
                        <a:pt x="14" y="103"/>
                        <a:pt x="14" y="169"/>
                      </a:cubicBezTo>
                      <a:cubicBezTo>
                        <a:pt x="14" y="169"/>
                        <a:pt x="34" y="103"/>
                        <a:pt x="129" y="103"/>
                      </a:cubicBezTo>
                      <a:cubicBezTo>
                        <a:pt x="134" y="103"/>
                        <a:pt x="138" y="103"/>
                        <a:pt x="143" y="103"/>
                      </a:cubicBezTo>
                      <a:lnTo>
                        <a:pt x="166" y="103"/>
                      </a:lnTo>
                      <a:lnTo>
                        <a:pt x="159" y="10"/>
                      </a:lnTo>
                      <a:cubicBezTo>
                        <a:pt x="143" y="3"/>
                        <a:pt x="136" y="3"/>
                        <a:pt x="130" y="3"/>
                      </a:cubicBezTo>
                      <a:cubicBezTo>
                        <a:pt x="117" y="1"/>
                        <a:pt x="106" y="1"/>
                        <a:pt x="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8"/>
                <p:cNvSpPr/>
                <p:nvPr/>
              </p:nvSpPr>
              <p:spPr>
                <a:xfrm>
                  <a:off x="5473791" y="4301727"/>
                  <a:ext cx="26939" cy="2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03" extrusionOk="0">
                      <a:moveTo>
                        <a:pt x="1" y="1"/>
                      </a:moveTo>
                      <a:lnTo>
                        <a:pt x="8" y="96"/>
                      </a:lnTo>
                      <a:cubicBezTo>
                        <a:pt x="37" y="96"/>
                        <a:pt x="73" y="102"/>
                        <a:pt x="101" y="102"/>
                      </a:cubicBezTo>
                      <a:lnTo>
                        <a:pt x="94" y="9"/>
                      </a:lnTo>
                      <a:cubicBezTo>
                        <a:pt x="65" y="9"/>
                        <a:pt x="30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8"/>
                <p:cNvSpPr/>
                <p:nvPr/>
              </p:nvSpPr>
              <p:spPr>
                <a:xfrm>
                  <a:off x="5523179" y="4307801"/>
                  <a:ext cx="27203" cy="24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94" extrusionOk="0">
                      <a:moveTo>
                        <a:pt x="0" y="0"/>
                      </a:moveTo>
                      <a:lnTo>
                        <a:pt x="16" y="93"/>
                      </a:lnTo>
                      <a:lnTo>
                        <a:pt x="43" y="93"/>
                      </a:lnTo>
                      <a:lnTo>
                        <a:pt x="66" y="57"/>
                      </a:lnTo>
                      <a:cubicBezTo>
                        <a:pt x="66" y="57"/>
                        <a:pt x="80" y="43"/>
                        <a:pt x="102" y="21"/>
                      </a:cubicBezTo>
                      <a:lnTo>
                        <a:pt x="102" y="7"/>
                      </a:lnTo>
                      <a:cubicBezTo>
                        <a:pt x="66" y="7"/>
                        <a:pt x="37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8"/>
                <p:cNvSpPr/>
                <p:nvPr/>
              </p:nvSpPr>
              <p:spPr>
                <a:xfrm>
                  <a:off x="5527141" y="4332364"/>
                  <a:ext cx="7659" cy="11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4" extrusionOk="0">
                      <a:moveTo>
                        <a:pt x="1" y="0"/>
                      </a:moveTo>
                      <a:lnTo>
                        <a:pt x="1" y="43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8"/>
                <p:cNvSpPr/>
                <p:nvPr/>
              </p:nvSpPr>
              <p:spPr>
                <a:xfrm>
                  <a:off x="5221568" y="4284295"/>
                  <a:ext cx="189629" cy="135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514" extrusionOk="0">
                      <a:moveTo>
                        <a:pt x="343" y="1"/>
                      </a:moveTo>
                      <a:cubicBezTo>
                        <a:pt x="88" y="1"/>
                        <a:pt x="0" y="146"/>
                        <a:pt x="0" y="146"/>
                      </a:cubicBezTo>
                      <a:lnTo>
                        <a:pt x="632" y="513"/>
                      </a:lnTo>
                      <a:cubicBezTo>
                        <a:pt x="697" y="391"/>
                        <a:pt x="718" y="291"/>
                        <a:pt x="718" y="212"/>
                      </a:cubicBezTo>
                      <a:cubicBezTo>
                        <a:pt x="718" y="146"/>
                        <a:pt x="711" y="103"/>
                        <a:pt x="704" y="82"/>
                      </a:cubicBezTo>
                      <a:cubicBezTo>
                        <a:pt x="704" y="75"/>
                        <a:pt x="697" y="75"/>
                        <a:pt x="697" y="75"/>
                      </a:cubicBezTo>
                      <a:cubicBezTo>
                        <a:pt x="554" y="21"/>
                        <a:pt x="437" y="1"/>
                        <a:pt x="3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8"/>
                <p:cNvSpPr/>
                <p:nvPr/>
              </p:nvSpPr>
              <p:spPr>
                <a:xfrm>
                  <a:off x="5221568" y="4250752"/>
                  <a:ext cx="189629" cy="16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641" fill="none" extrusionOk="0">
                      <a:moveTo>
                        <a:pt x="0" y="273"/>
                      </a:moveTo>
                      <a:cubicBezTo>
                        <a:pt x="0" y="273"/>
                        <a:pt x="166" y="0"/>
                        <a:pt x="697" y="202"/>
                      </a:cubicBezTo>
                      <a:cubicBezTo>
                        <a:pt x="697" y="202"/>
                        <a:pt x="704" y="202"/>
                        <a:pt x="704" y="209"/>
                      </a:cubicBezTo>
                      <a:cubicBezTo>
                        <a:pt x="711" y="230"/>
                        <a:pt x="718" y="273"/>
                        <a:pt x="718" y="339"/>
                      </a:cubicBezTo>
                      <a:cubicBezTo>
                        <a:pt x="718" y="418"/>
                        <a:pt x="697" y="518"/>
                        <a:pt x="632" y="64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8"/>
                <p:cNvSpPr/>
                <p:nvPr/>
              </p:nvSpPr>
              <p:spPr>
                <a:xfrm>
                  <a:off x="5475640" y="4326818"/>
                  <a:ext cx="25090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8" fill="none" extrusionOk="0">
                      <a:moveTo>
                        <a:pt x="94" y="7"/>
                      </a:moveTo>
                      <a:cubicBezTo>
                        <a:pt x="66" y="7"/>
                        <a:pt x="3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8"/>
                <p:cNvSpPr/>
                <p:nvPr/>
              </p:nvSpPr>
              <p:spPr>
                <a:xfrm>
                  <a:off x="5527141" y="4332364"/>
                  <a:ext cx="7659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1" fill="none" extrusionOk="0">
                      <a:moveTo>
                        <a:pt x="28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8"/>
                <p:cNvSpPr/>
                <p:nvPr/>
              </p:nvSpPr>
              <p:spPr>
                <a:xfrm>
                  <a:off x="5410933" y="4321007"/>
                  <a:ext cx="40408" cy="1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73" fill="none" extrusionOk="0">
                      <a:moveTo>
                        <a:pt x="153" y="7"/>
                      </a:moveTo>
                      <a:lnTo>
                        <a:pt x="130" y="7"/>
                      </a:lnTo>
                      <a:cubicBezTo>
                        <a:pt x="23" y="0"/>
                        <a:pt x="1" y="73"/>
                        <a:pt x="1" y="73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8"/>
                <p:cNvSpPr/>
                <p:nvPr/>
              </p:nvSpPr>
              <p:spPr>
                <a:xfrm>
                  <a:off x="5473791" y="4301727"/>
                  <a:ext cx="25090" cy="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10" fill="none" extrusionOk="0">
                      <a:moveTo>
                        <a:pt x="94" y="9"/>
                      </a:moveTo>
                      <a:cubicBezTo>
                        <a:pt x="65" y="9"/>
                        <a:pt x="3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8"/>
                <p:cNvSpPr/>
                <p:nvPr/>
              </p:nvSpPr>
              <p:spPr>
                <a:xfrm>
                  <a:off x="5523179" y="4307801"/>
                  <a:ext cx="27203" cy="1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7" fill="none" extrusionOk="0">
                      <a:moveTo>
                        <a:pt x="102" y="7"/>
                      </a:moveTo>
                      <a:cubicBezTo>
                        <a:pt x="66" y="7"/>
                        <a:pt x="37" y="0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8"/>
                <p:cNvSpPr/>
                <p:nvPr/>
              </p:nvSpPr>
              <p:spPr>
                <a:xfrm>
                  <a:off x="5407500" y="4292747"/>
                  <a:ext cx="41993" cy="13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51" fill="none" extrusionOk="0">
                      <a:moveTo>
                        <a:pt x="0" y="50"/>
                      </a:moveTo>
                      <a:cubicBezTo>
                        <a:pt x="0" y="50"/>
                        <a:pt x="29" y="0"/>
                        <a:pt x="130" y="14"/>
                      </a:cubicBezTo>
                      <a:cubicBezTo>
                        <a:pt x="136" y="14"/>
                        <a:pt x="143" y="14"/>
                        <a:pt x="159" y="2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8"/>
                <p:cNvSpPr/>
                <p:nvPr/>
              </p:nvSpPr>
              <p:spPr>
                <a:xfrm>
                  <a:off x="5447380" y="4279013"/>
                  <a:ext cx="32221" cy="87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32" extrusionOk="0">
                      <a:moveTo>
                        <a:pt x="44" y="0"/>
                      </a:moveTo>
                      <a:cubicBezTo>
                        <a:pt x="22" y="0"/>
                        <a:pt x="1" y="30"/>
                        <a:pt x="1" y="52"/>
                      </a:cubicBezTo>
                      <a:lnTo>
                        <a:pt x="8" y="73"/>
                      </a:lnTo>
                      <a:lnTo>
                        <a:pt x="15" y="166"/>
                      </a:lnTo>
                      <a:lnTo>
                        <a:pt x="22" y="288"/>
                      </a:lnTo>
                      <a:cubicBezTo>
                        <a:pt x="29" y="311"/>
                        <a:pt x="44" y="332"/>
                        <a:pt x="72" y="332"/>
                      </a:cubicBezTo>
                      <a:cubicBezTo>
                        <a:pt x="101" y="332"/>
                        <a:pt x="122" y="302"/>
                        <a:pt x="115" y="282"/>
                      </a:cubicBezTo>
                      <a:lnTo>
                        <a:pt x="108" y="182"/>
                      </a:lnTo>
                      <a:lnTo>
                        <a:pt x="101" y="87"/>
                      </a:lnTo>
                      <a:lnTo>
                        <a:pt x="94" y="44"/>
                      </a:lnTo>
                      <a:cubicBezTo>
                        <a:pt x="94" y="23"/>
                        <a:pt x="72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8"/>
                <p:cNvSpPr/>
                <p:nvPr/>
              </p:nvSpPr>
              <p:spPr>
                <a:xfrm>
                  <a:off x="5498617" y="4282974"/>
                  <a:ext cx="28788" cy="89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340" extrusionOk="0">
                      <a:moveTo>
                        <a:pt x="43" y="1"/>
                      </a:moveTo>
                      <a:cubicBezTo>
                        <a:pt x="14" y="1"/>
                        <a:pt x="0" y="29"/>
                        <a:pt x="0" y="51"/>
                      </a:cubicBezTo>
                      <a:lnTo>
                        <a:pt x="0" y="80"/>
                      </a:lnTo>
                      <a:lnTo>
                        <a:pt x="7" y="173"/>
                      </a:lnTo>
                      <a:lnTo>
                        <a:pt x="23" y="310"/>
                      </a:lnTo>
                      <a:cubicBezTo>
                        <a:pt x="23" y="317"/>
                        <a:pt x="29" y="330"/>
                        <a:pt x="36" y="339"/>
                      </a:cubicBezTo>
                      <a:lnTo>
                        <a:pt x="109" y="230"/>
                      </a:lnTo>
                      <a:lnTo>
                        <a:pt x="109" y="187"/>
                      </a:lnTo>
                      <a:lnTo>
                        <a:pt x="93" y="94"/>
                      </a:lnTo>
                      <a:lnTo>
                        <a:pt x="93" y="44"/>
                      </a:lnTo>
                      <a:cubicBezTo>
                        <a:pt x="86" y="22"/>
                        <a:pt x="73" y="1"/>
                        <a:pt x="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8"/>
                <p:cNvSpPr/>
                <p:nvPr/>
              </p:nvSpPr>
              <p:spPr>
                <a:xfrm>
                  <a:off x="5547742" y="4286672"/>
                  <a:ext cx="25354" cy="26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101" extrusionOk="0">
                      <a:moveTo>
                        <a:pt x="44" y="1"/>
                      </a:moveTo>
                      <a:cubicBezTo>
                        <a:pt x="23" y="8"/>
                        <a:pt x="0" y="30"/>
                        <a:pt x="0" y="51"/>
                      </a:cubicBezTo>
                      <a:lnTo>
                        <a:pt x="9" y="87"/>
                      </a:lnTo>
                      <a:lnTo>
                        <a:pt x="9" y="101"/>
                      </a:lnTo>
                      <a:cubicBezTo>
                        <a:pt x="9" y="94"/>
                        <a:pt x="16" y="87"/>
                        <a:pt x="23" y="87"/>
                      </a:cubicBezTo>
                      <a:cubicBezTo>
                        <a:pt x="37" y="73"/>
                        <a:pt x="66" y="51"/>
                        <a:pt x="95" y="37"/>
                      </a:cubicBezTo>
                      <a:cubicBezTo>
                        <a:pt x="87" y="15"/>
                        <a:pt x="73" y="1"/>
                        <a:pt x="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8"/>
                <p:cNvSpPr/>
                <p:nvPr/>
              </p:nvSpPr>
              <p:spPr>
                <a:xfrm>
                  <a:off x="5948658" y="4243093"/>
                  <a:ext cx="74214" cy="64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46" extrusionOk="0">
                      <a:moveTo>
                        <a:pt x="94" y="0"/>
                      </a:moveTo>
                      <a:cubicBezTo>
                        <a:pt x="71" y="29"/>
                        <a:pt x="35" y="73"/>
                        <a:pt x="1" y="116"/>
                      </a:cubicBezTo>
                      <a:cubicBezTo>
                        <a:pt x="21" y="152"/>
                        <a:pt x="35" y="188"/>
                        <a:pt x="58" y="216"/>
                      </a:cubicBezTo>
                      <a:cubicBezTo>
                        <a:pt x="78" y="216"/>
                        <a:pt x="94" y="209"/>
                        <a:pt x="108" y="202"/>
                      </a:cubicBezTo>
                      <a:lnTo>
                        <a:pt x="121" y="202"/>
                      </a:lnTo>
                      <a:cubicBezTo>
                        <a:pt x="130" y="195"/>
                        <a:pt x="137" y="195"/>
                        <a:pt x="144" y="195"/>
                      </a:cubicBezTo>
                      <a:lnTo>
                        <a:pt x="151" y="195"/>
                      </a:lnTo>
                      <a:cubicBezTo>
                        <a:pt x="155" y="193"/>
                        <a:pt x="159" y="192"/>
                        <a:pt x="165" y="192"/>
                      </a:cubicBezTo>
                      <a:cubicBezTo>
                        <a:pt x="177" y="192"/>
                        <a:pt x="191" y="197"/>
                        <a:pt x="201" y="202"/>
                      </a:cubicBezTo>
                      <a:cubicBezTo>
                        <a:pt x="201" y="209"/>
                        <a:pt x="208" y="209"/>
                        <a:pt x="208" y="209"/>
                      </a:cubicBezTo>
                      <a:cubicBezTo>
                        <a:pt x="208" y="216"/>
                        <a:pt x="216" y="216"/>
                        <a:pt x="216" y="216"/>
                      </a:cubicBezTo>
                      <a:cubicBezTo>
                        <a:pt x="216" y="223"/>
                        <a:pt x="223" y="223"/>
                        <a:pt x="223" y="223"/>
                      </a:cubicBezTo>
                      <a:cubicBezTo>
                        <a:pt x="223" y="231"/>
                        <a:pt x="230" y="238"/>
                        <a:pt x="230" y="245"/>
                      </a:cubicBezTo>
                      <a:lnTo>
                        <a:pt x="280" y="159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extrusionOk="0">
                      <a:moveTo>
                        <a:pt x="173" y="0"/>
                      </a:moveTo>
                      <a:lnTo>
                        <a:pt x="1" y="252"/>
                      </a:lnTo>
                      <a:cubicBezTo>
                        <a:pt x="230" y="338"/>
                        <a:pt x="454" y="409"/>
                        <a:pt x="547" y="409"/>
                      </a:cubicBezTo>
                      <a:lnTo>
                        <a:pt x="713" y="409"/>
                      </a:lnTo>
                      <a:cubicBezTo>
                        <a:pt x="748" y="359"/>
                        <a:pt x="784" y="302"/>
                        <a:pt x="827" y="252"/>
                      </a:cubicBezTo>
                      <a:cubicBezTo>
                        <a:pt x="504" y="129"/>
                        <a:pt x="173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755" y="1"/>
                      </a:moveTo>
                      <a:cubicBezTo>
                        <a:pt x="1689" y="23"/>
                        <a:pt x="1626" y="44"/>
                        <a:pt x="1567" y="66"/>
                      </a:cubicBez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8"/>
                <p:cNvSpPr/>
                <p:nvPr/>
              </p:nvSpPr>
              <p:spPr>
                <a:xfrm>
                  <a:off x="6821537" y="3054834"/>
                  <a:ext cx="275464" cy="34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294" extrusionOk="0">
                      <a:moveTo>
                        <a:pt x="1043" y="0"/>
                      </a:moveTo>
                      <a:cubicBezTo>
                        <a:pt x="1029" y="50"/>
                        <a:pt x="1015" y="93"/>
                        <a:pt x="1008" y="123"/>
                      </a:cubicBezTo>
                      <a:cubicBezTo>
                        <a:pt x="951" y="304"/>
                        <a:pt x="703" y="445"/>
                        <a:pt x="531" y="445"/>
                      </a:cubicBezTo>
                      <a:cubicBezTo>
                        <a:pt x="526" y="445"/>
                        <a:pt x="522" y="445"/>
                        <a:pt x="518" y="445"/>
                      </a:cubicBezTo>
                      <a:cubicBezTo>
                        <a:pt x="382" y="590"/>
                        <a:pt x="217" y="733"/>
                        <a:pt x="1" y="863"/>
                      </a:cubicBezTo>
                      <a:lnTo>
                        <a:pt x="137" y="1294"/>
                      </a:lnTo>
                      <a:lnTo>
                        <a:pt x="562" y="1294"/>
                      </a:lnTo>
                      <a:cubicBezTo>
                        <a:pt x="562" y="1287"/>
                        <a:pt x="555" y="1287"/>
                        <a:pt x="555" y="1287"/>
                      </a:cubicBezTo>
                      <a:lnTo>
                        <a:pt x="260" y="1287"/>
                      </a:lnTo>
                      <a:cubicBezTo>
                        <a:pt x="210" y="1287"/>
                        <a:pt x="217" y="1237"/>
                        <a:pt x="232" y="1214"/>
                      </a:cubicBezTo>
                      <a:cubicBezTo>
                        <a:pt x="239" y="1194"/>
                        <a:pt x="310" y="970"/>
                        <a:pt x="346" y="942"/>
                      </a:cubicBezTo>
                      <a:cubicBezTo>
                        <a:pt x="389" y="913"/>
                        <a:pt x="641" y="790"/>
                        <a:pt x="670" y="790"/>
                      </a:cubicBezTo>
                      <a:cubicBezTo>
                        <a:pt x="698" y="790"/>
                        <a:pt x="836" y="813"/>
                        <a:pt x="913" y="833"/>
                      </a:cubicBezTo>
                      <a:cubicBezTo>
                        <a:pt x="972" y="647"/>
                        <a:pt x="1015" y="488"/>
                        <a:pt x="1029" y="402"/>
                      </a:cubicBezTo>
                      <a:cubicBezTo>
                        <a:pt x="1043" y="288"/>
                        <a:pt x="1043" y="136"/>
                        <a:pt x="10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8"/>
                <p:cNvSpPr/>
                <p:nvPr/>
              </p:nvSpPr>
              <p:spPr>
                <a:xfrm>
                  <a:off x="6673636" y="2838259"/>
                  <a:ext cx="1775331" cy="177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2" h="6707" extrusionOk="0">
                      <a:moveTo>
                        <a:pt x="4227" y="1"/>
                      </a:moveTo>
                      <a:cubicBezTo>
                        <a:pt x="4228" y="1"/>
                        <a:pt x="4229" y="1"/>
                        <a:pt x="4231" y="2"/>
                      </a:cubicBezTo>
                      <a:lnTo>
                        <a:pt x="4231" y="2"/>
                      </a:lnTo>
                      <a:cubicBezTo>
                        <a:pt x="4230" y="1"/>
                        <a:pt x="4228" y="1"/>
                        <a:pt x="4227" y="1"/>
                      </a:cubicBezTo>
                      <a:close/>
                      <a:moveTo>
                        <a:pt x="4231" y="2"/>
                      </a:moveTo>
                      <a:lnTo>
                        <a:pt x="4231" y="2"/>
                      </a:lnTo>
                      <a:cubicBezTo>
                        <a:pt x="4234" y="4"/>
                        <a:pt x="4234" y="7"/>
                        <a:pt x="4234" y="7"/>
                      </a:cubicBezTo>
                      <a:lnTo>
                        <a:pt x="4234" y="21"/>
                      </a:lnTo>
                      <a:lnTo>
                        <a:pt x="4242" y="30"/>
                      </a:lnTo>
                      <a:cubicBezTo>
                        <a:pt x="4263" y="116"/>
                        <a:pt x="4285" y="216"/>
                        <a:pt x="4299" y="309"/>
                      </a:cubicBezTo>
                      <a:cubicBezTo>
                        <a:pt x="4299" y="309"/>
                        <a:pt x="4939" y="561"/>
                        <a:pt x="4708" y="1237"/>
                      </a:cubicBezTo>
                      <a:cubicBezTo>
                        <a:pt x="4594" y="1574"/>
                        <a:pt x="4299" y="1812"/>
                        <a:pt x="3911" y="2005"/>
                      </a:cubicBezTo>
                      <a:cubicBezTo>
                        <a:pt x="3689" y="2114"/>
                        <a:pt x="3430" y="2214"/>
                        <a:pt x="3164" y="2307"/>
                      </a:cubicBezTo>
                      <a:cubicBezTo>
                        <a:pt x="3069" y="2343"/>
                        <a:pt x="2976" y="2373"/>
                        <a:pt x="2876" y="2409"/>
                      </a:cubicBezTo>
                      <a:cubicBezTo>
                        <a:pt x="2790" y="2436"/>
                        <a:pt x="2697" y="2473"/>
                        <a:pt x="2603" y="2502"/>
                      </a:cubicBezTo>
                      <a:cubicBezTo>
                        <a:pt x="2488" y="2538"/>
                        <a:pt x="2372" y="2581"/>
                        <a:pt x="2258" y="2618"/>
                      </a:cubicBezTo>
                      <a:cubicBezTo>
                        <a:pt x="2200" y="2638"/>
                        <a:pt x="2150" y="2661"/>
                        <a:pt x="2093" y="2681"/>
                      </a:cubicBezTo>
                      <a:cubicBezTo>
                        <a:pt x="2000" y="2725"/>
                        <a:pt x="1905" y="2761"/>
                        <a:pt x="1812" y="2804"/>
                      </a:cubicBezTo>
                      <a:cubicBezTo>
                        <a:pt x="1301" y="3049"/>
                        <a:pt x="878" y="3378"/>
                        <a:pt x="561" y="3789"/>
                      </a:cubicBezTo>
                      <a:cubicBezTo>
                        <a:pt x="518" y="3839"/>
                        <a:pt x="482" y="3896"/>
                        <a:pt x="447" y="3946"/>
                      </a:cubicBezTo>
                      <a:cubicBezTo>
                        <a:pt x="288" y="4184"/>
                        <a:pt x="173" y="4436"/>
                        <a:pt x="86" y="4715"/>
                      </a:cubicBezTo>
                      <a:cubicBezTo>
                        <a:pt x="30" y="4924"/>
                        <a:pt x="0" y="5140"/>
                        <a:pt x="7" y="5342"/>
                      </a:cubicBezTo>
                      <a:cubicBezTo>
                        <a:pt x="7" y="5362"/>
                        <a:pt x="7" y="5385"/>
                        <a:pt x="16" y="5405"/>
                      </a:cubicBezTo>
                      <a:lnTo>
                        <a:pt x="16" y="5442"/>
                      </a:lnTo>
                      <a:cubicBezTo>
                        <a:pt x="16" y="5464"/>
                        <a:pt x="16" y="5478"/>
                        <a:pt x="23" y="5492"/>
                      </a:cubicBezTo>
                      <a:cubicBezTo>
                        <a:pt x="23" y="5514"/>
                        <a:pt x="23" y="5535"/>
                        <a:pt x="30" y="5550"/>
                      </a:cubicBezTo>
                      <a:cubicBezTo>
                        <a:pt x="30" y="5571"/>
                        <a:pt x="36" y="5593"/>
                        <a:pt x="36" y="5614"/>
                      </a:cubicBezTo>
                      <a:cubicBezTo>
                        <a:pt x="43" y="5628"/>
                        <a:pt x="43" y="5637"/>
                        <a:pt x="43" y="5650"/>
                      </a:cubicBezTo>
                      <a:cubicBezTo>
                        <a:pt x="50" y="5671"/>
                        <a:pt x="50" y="5693"/>
                        <a:pt x="59" y="5707"/>
                      </a:cubicBezTo>
                      <a:cubicBezTo>
                        <a:pt x="59" y="5723"/>
                        <a:pt x="66" y="5737"/>
                        <a:pt x="66" y="5750"/>
                      </a:cubicBezTo>
                      <a:cubicBezTo>
                        <a:pt x="73" y="5766"/>
                        <a:pt x="80" y="5787"/>
                        <a:pt x="86" y="5800"/>
                      </a:cubicBezTo>
                      <a:cubicBezTo>
                        <a:pt x="86" y="5816"/>
                        <a:pt x="93" y="5830"/>
                        <a:pt x="93" y="5837"/>
                      </a:cubicBezTo>
                      <a:cubicBezTo>
                        <a:pt x="137" y="5966"/>
                        <a:pt x="195" y="6082"/>
                        <a:pt x="266" y="6189"/>
                      </a:cubicBezTo>
                      <a:cubicBezTo>
                        <a:pt x="275" y="6204"/>
                        <a:pt x="288" y="6218"/>
                        <a:pt x="295" y="6232"/>
                      </a:cubicBezTo>
                      <a:cubicBezTo>
                        <a:pt x="302" y="6247"/>
                        <a:pt x="318" y="6261"/>
                        <a:pt x="325" y="6275"/>
                      </a:cubicBezTo>
                      <a:cubicBezTo>
                        <a:pt x="331" y="6275"/>
                        <a:pt x="338" y="6283"/>
                        <a:pt x="338" y="6290"/>
                      </a:cubicBezTo>
                      <a:cubicBezTo>
                        <a:pt x="352" y="6304"/>
                        <a:pt x="361" y="6311"/>
                        <a:pt x="368" y="6327"/>
                      </a:cubicBezTo>
                      <a:cubicBezTo>
                        <a:pt x="381" y="6333"/>
                        <a:pt x="388" y="6347"/>
                        <a:pt x="395" y="6354"/>
                      </a:cubicBezTo>
                      <a:cubicBezTo>
                        <a:pt x="411" y="6370"/>
                        <a:pt x="418" y="6377"/>
                        <a:pt x="425" y="6383"/>
                      </a:cubicBezTo>
                      <a:cubicBezTo>
                        <a:pt x="438" y="6397"/>
                        <a:pt x="447" y="6404"/>
                        <a:pt x="461" y="6420"/>
                      </a:cubicBezTo>
                      <a:cubicBezTo>
                        <a:pt x="475" y="6427"/>
                        <a:pt x="490" y="6440"/>
                        <a:pt x="504" y="6456"/>
                      </a:cubicBezTo>
                      <a:cubicBezTo>
                        <a:pt x="518" y="6470"/>
                        <a:pt x="540" y="6484"/>
                        <a:pt x="554" y="6490"/>
                      </a:cubicBezTo>
                      <a:cubicBezTo>
                        <a:pt x="568" y="6506"/>
                        <a:pt x="590" y="6520"/>
                        <a:pt x="604" y="6527"/>
                      </a:cubicBezTo>
                      <a:lnTo>
                        <a:pt x="611" y="6534"/>
                      </a:lnTo>
                      <a:cubicBezTo>
                        <a:pt x="626" y="6542"/>
                        <a:pt x="640" y="6549"/>
                        <a:pt x="654" y="6563"/>
                      </a:cubicBezTo>
                      <a:cubicBezTo>
                        <a:pt x="683" y="6577"/>
                        <a:pt x="706" y="6585"/>
                        <a:pt x="727" y="6599"/>
                      </a:cubicBezTo>
                      <a:cubicBezTo>
                        <a:pt x="740" y="6606"/>
                        <a:pt x="749" y="6606"/>
                        <a:pt x="763" y="6613"/>
                      </a:cubicBezTo>
                      <a:cubicBezTo>
                        <a:pt x="763" y="6613"/>
                        <a:pt x="770" y="6620"/>
                        <a:pt x="777" y="6620"/>
                      </a:cubicBezTo>
                      <a:cubicBezTo>
                        <a:pt x="792" y="6628"/>
                        <a:pt x="806" y="6635"/>
                        <a:pt x="827" y="6635"/>
                      </a:cubicBezTo>
                      <a:cubicBezTo>
                        <a:pt x="842" y="6642"/>
                        <a:pt x="863" y="6649"/>
                        <a:pt x="885" y="6656"/>
                      </a:cubicBezTo>
                      <a:cubicBezTo>
                        <a:pt x="899" y="6663"/>
                        <a:pt x="921" y="6672"/>
                        <a:pt x="935" y="6672"/>
                      </a:cubicBezTo>
                      <a:cubicBezTo>
                        <a:pt x="942" y="6672"/>
                        <a:pt x="949" y="6672"/>
                        <a:pt x="949" y="6678"/>
                      </a:cubicBezTo>
                      <a:cubicBezTo>
                        <a:pt x="965" y="6678"/>
                        <a:pt x="978" y="6685"/>
                        <a:pt x="992" y="6685"/>
                      </a:cubicBezTo>
                      <a:lnTo>
                        <a:pt x="1015" y="6685"/>
                      </a:lnTo>
                      <a:cubicBezTo>
                        <a:pt x="1015" y="6692"/>
                        <a:pt x="1022" y="6692"/>
                        <a:pt x="1028" y="6692"/>
                      </a:cubicBezTo>
                      <a:cubicBezTo>
                        <a:pt x="1085" y="6699"/>
                        <a:pt x="1144" y="6706"/>
                        <a:pt x="1208" y="6706"/>
                      </a:cubicBezTo>
                      <a:lnTo>
                        <a:pt x="3178" y="6706"/>
                      </a:lnTo>
                      <a:cubicBezTo>
                        <a:pt x="3846" y="6706"/>
                        <a:pt x="5355" y="6549"/>
                        <a:pt x="5995" y="5076"/>
                      </a:cubicBezTo>
                      <a:cubicBezTo>
                        <a:pt x="6621" y="3645"/>
                        <a:pt x="6721" y="658"/>
                        <a:pt x="4231" y="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8"/>
                <p:cNvSpPr/>
                <p:nvPr/>
              </p:nvSpPr>
              <p:spPr>
                <a:xfrm>
                  <a:off x="6119537" y="3838731"/>
                  <a:ext cx="873139" cy="770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6" h="2919" extrusionOk="0">
                      <a:moveTo>
                        <a:pt x="1833" y="1"/>
                      </a:moveTo>
                      <a:lnTo>
                        <a:pt x="734" y="1697"/>
                      </a:lnTo>
                      <a:lnTo>
                        <a:pt x="518" y="1531"/>
                      </a:lnTo>
                      <a:cubicBezTo>
                        <a:pt x="389" y="1719"/>
                        <a:pt x="137" y="2107"/>
                        <a:pt x="78" y="2200"/>
                      </a:cubicBezTo>
                      <a:cubicBezTo>
                        <a:pt x="35" y="2264"/>
                        <a:pt x="14" y="2337"/>
                        <a:pt x="0" y="2387"/>
                      </a:cubicBezTo>
                      <a:cubicBezTo>
                        <a:pt x="7" y="2394"/>
                        <a:pt x="7" y="2409"/>
                        <a:pt x="14" y="2423"/>
                      </a:cubicBezTo>
                      <a:cubicBezTo>
                        <a:pt x="416" y="2718"/>
                        <a:pt x="949" y="2918"/>
                        <a:pt x="1624" y="2918"/>
                      </a:cubicBezTo>
                      <a:lnTo>
                        <a:pt x="3306" y="2918"/>
                      </a:lnTo>
                      <a:cubicBezTo>
                        <a:pt x="3242" y="2918"/>
                        <a:pt x="3183" y="2911"/>
                        <a:pt x="3126" y="2904"/>
                      </a:cubicBezTo>
                      <a:cubicBezTo>
                        <a:pt x="3120" y="2904"/>
                        <a:pt x="3113" y="2904"/>
                        <a:pt x="3113" y="2897"/>
                      </a:cubicBezTo>
                      <a:lnTo>
                        <a:pt x="3090" y="2897"/>
                      </a:lnTo>
                      <a:cubicBezTo>
                        <a:pt x="3076" y="2897"/>
                        <a:pt x="3063" y="2890"/>
                        <a:pt x="3047" y="2890"/>
                      </a:cubicBezTo>
                      <a:cubicBezTo>
                        <a:pt x="3047" y="2884"/>
                        <a:pt x="3040" y="2884"/>
                        <a:pt x="3033" y="2884"/>
                      </a:cubicBezTo>
                      <a:cubicBezTo>
                        <a:pt x="3019" y="2884"/>
                        <a:pt x="2997" y="2875"/>
                        <a:pt x="2983" y="2868"/>
                      </a:cubicBezTo>
                      <a:cubicBezTo>
                        <a:pt x="2961" y="2861"/>
                        <a:pt x="2940" y="2854"/>
                        <a:pt x="2925" y="2847"/>
                      </a:cubicBezTo>
                      <a:cubicBezTo>
                        <a:pt x="2904" y="2847"/>
                        <a:pt x="2890" y="2840"/>
                        <a:pt x="2875" y="2832"/>
                      </a:cubicBezTo>
                      <a:cubicBezTo>
                        <a:pt x="2868" y="2832"/>
                        <a:pt x="2861" y="2825"/>
                        <a:pt x="2861" y="2825"/>
                      </a:cubicBezTo>
                      <a:cubicBezTo>
                        <a:pt x="2847" y="2818"/>
                        <a:pt x="2838" y="2818"/>
                        <a:pt x="2825" y="2811"/>
                      </a:cubicBezTo>
                      <a:cubicBezTo>
                        <a:pt x="2804" y="2797"/>
                        <a:pt x="2781" y="2789"/>
                        <a:pt x="2752" y="2775"/>
                      </a:cubicBezTo>
                      <a:cubicBezTo>
                        <a:pt x="2738" y="2761"/>
                        <a:pt x="2724" y="2754"/>
                        <a:pt x="2709" y="2746"/>
                      </a:cubicBezTo>
                      <a:lnTo>
                        <a:pt x="2702" y="2739"/>
                      </a:lnTo>
                      <a:cubicBezTo>
                        <a:pt x="2688" y="2732"/>
                        <a:pt x="2666" y="2718"/>
                        <a:pt x="2652" y="2702"/>
                      </a:cubicBezTo>
                      <a:cubicBezTo>
                        <a:pt x="2638" y="2696"/>
                        <a:pt x="2616" y="2682"/>
                        <a:pt x="2602" y="2668"/>
                      </a:cubicBezTo>
                      <a:cubicBezTo>
                        <a:pt x="2588" y="2652"/>
                        <a:pt x="2573" y="2639"/>
                        <a:pt x="2559" y="2632"/>
                      </a:cubicBezTo>
                      <a:cubicBezTo>
                        <a:pt x="2545" y="2616"/>
                        <a:pt x="2536" y="2609"/>
                        <a:pt x="2523" y="2595"/>
                      </a:cubicBezTo>
                      <a:cubicBezTo>
                        <a:pt x="2516" y="2589"/>
                        <a:pt x="2509" y="2582"/>
                        <a:pt x="2493" y="2566"/>
                      </a:cubicBezTo>
                      <a:cubicBezTo>
                        <a:pt x="2486" y="2559"/>
                        <a:pt x="2479" y="2545"/>
                        <a:pt x="2466" y="2539"/>
                      </a:cubicBezTo>
                      <a:cubicBezTo>
                        <a:pt x="2459" y="2523"/>
                        <a:pt x="2450" y="2516"/>
                        <a:pt x="2436" y="2502"/>
                      </a:cubicBezTo>
                      <a:cubicBezTo>
                        <a:pt x="2436" y="2495"/>
                        <a:pt x="2429" y="2487"/>
                        <a:pt x="2423" y="2487"/>
                      </a:cubicBezTo>
                      <a:cubicBezTo>
                        <a:pt x="2416" y="2473"/>
                        <a:pt x="2400" y="2459"/>
                        <a:pt x="2393" y="2444"/>
                      </a:cubicBezTo>
                      <a:cubicBezTo>
                        <a:pt x="2386" y="2430"/>
                        <a:pt x="2373" y="2416"/>
                        <a:pt x="2364" y="2401"/>
                      </a:cubicBezTo>
                      <a:cubicBezTo>
                        <a:pt x="2293" y="2294"/>
                        <a:pt x="2235" y="2178"/>
                        <a:pt x="2191" y="2049"/>
                      </a:cubicBezTo>
                      <a:cubicBezTo>
                        <a:pt x="2191" y="2042"/>
                        <a:pt x="2184" y="2028"/>
                        <a:pt x="2184" y="2012"/>
                      </a:cubicBezTo>
                      <a:cubicBezTo>
                        <a:pt x="2178" y="1999"/>
                        <a:pt x="2171" y="1978"/>
                        <a:pt x="2164" y="1962"/>
                      </a:cubicBezTo>
                      <a:cubicBezTo>
                        <a:pt x="2164" y="1949"/>
                        <a:pt x="2157" y="1935"/>
                        <a:pt x="2157" y="1919"/>
                      </a:cubicBezTo>
                      <a:cubicBezTo>
                        <a:pt x="2148" y="1905"/>
                        <a:pt x="2148" y="1883"/>
                        <a:pt x="2141" y="1862"/>
                      </a:cubicBezTo>
                      <a:cubicBezTo>
                        <a:pt x="2141" y="1849"/>
                        <a:pt x="2141" y="1840"/>
                        <a:pt x="2134" y="1826"/>
                      </a:cubicBezTo>
                      <a:cubicBezTo>
                        <a:pt x="2134" y="1805"/>
                        <a:pt x="2128" y="1783"/>
                        <a:pt x="2128" y="1762"/>
                      </a:cubicBezTo>
                      <a:cubicBezTo>
                        <a:pt x="2121" y="1747"/>
                        <a:pt x="2121" y="1726"/>
                        <a:pt x="2121" y="1704"/>
                      </a:cubicBezTo>
                      <a:cubicBezTo>
                        <a:pt x="2114" y="1690"/>
                        <a:pt x="2114" y="1676"/>
                        <a:pt x="2114" y="1654"/>
                      </a:cubicBezTo>
                      <a:lnTo>
                        <a:pt x="2114" y="1617"/>
                      </a:lnTo>
                      <a:cubicBezTo>
                        <a:pt x="2105" y="1597"/>
                        <a:pt x="2105" y="1574"/>
                        <a:pt x="2105" y="1554"/>
                      </a:cubicBezTo>
                      <a:cubicBezTo>
                        <a:pt x="2098" y="1352"/>
                        <a:pt x="2128" y="1136"/>
                        <a:pt x="2184" y="927"/>
                      </a:cubicBezTo>
                      <a:cubicBezTo>
                        <a:pt x="2271" y="648"/>
                        <a:pt x="2386" y="396"/>
                        <a:pt x="2545" y="158"/>
                      </a:cubicBezTo>
                      <a:lnTo>
                        <a:pt x="2379" y="158"/>
                      </a:lnTo>
                      <a:cubicBezTo>
                        <a:pt x="2286" y="158"/>
                        <a:pt x="2062" y="87"/>
                        <a:pt x="18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8"/>
                <p:cNvSpPr/>
                <p:nvPr/>
              </p:nvSpPr>
              <p:spPr>
                <a:xfrm>
                  <a:off x="5880254" y="3453385"/>
                  <a:ext cx="417818" cy="611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2316" extrusionOk="0">
                      <a:moveTo>
                        <a:pt x="1581" y="0"/>
                      </a:moveTo>
                      <a:lnTo>
                        <a:pt x="1581" y="0"/>
                      </a:lnTo>
                      <a:cubicBezTo>
                        <a:pt x="518" y="402"/>
                        <a:pt x="115" y="1086"/>
                        <a:pt x="15" y="1912"/>
                      </a:cubicBezTo>
                      <a:cubicBezTo>
                        <a:pt x="1" y="2041"/>
                        <a:pt x="1" y="2178"/>
                        <a:pt x="15" y="2316"/>
                      </a:cubicBezTo>
                      <a:lnTo>
                        <a:pt x="15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38"/>
                <p:cNvSpPr/>
                <p:nvPr/>
              </p:nvSpPr>
              <p:spPr>
                <a:xfrm>
                  <a:off x="5948658" y="4243093"/>
                  <a:ext cx="74214" cy="64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46" fill="none" extrusionOk="0">
                      <a:moveTo>
                        <a:pt x="280" y="159"/>
                      </a:moveTo>
                      <a:lnTo>
                        <a:pt x="230" y="245"/>
                      </a:lnTo>
                      <a:cubicBezTo>
                        <a:pt x="230" y="238"/>
                        <a:pt x="223" y="231"/>
                        <a:pt x="223" y="223"/>
                      </a:cubicBezTo>
                      <a:cubicBezTo>
                        <a:pt x="223" y="223"/>
                        <a:pt x="216" y="223"/>
                        <a:pt x="216" y="216"/>
                      </a:cubicBezTo>
                      <a:cubicBezTo>
                        <a:pt x="216" y="216"/>
                        <a:pt x="208" y="216"/>
                        <a:pt x="208" y="209"/>
                      </a:cubicBezTo>
                      <a:cubicBezTo>
                        <a:pt x="208" y="209"/>
                        <a:pt x="201" y="209"/>
                        <a:pt x="201" y="202"/>
                      </a:cubicBezTo>
                      <a:cubicBezTo>
                        <a:pt x="187" y="195"/>
                        <a:pt x="164" y="188"/>
                        <a:pt x="151" y="195"/>
                      </a:cubicBezTo>
                      <a:lnTo>
                        <a:pt x="144" y="195"/>
                      </a:lnTo>
                      <a:cubicBezTo>
                        <a:pt x="137" y="195"/>
                        <a:pt x="130" y="195"/>
                        <a:pt x="121" y="202"/>
                      </a:cubicBezTo>
                      <a:lnTo>
                        <a:pt x="108" y="202"/>
                      </a:lnTo>
                      <a:cubicBezTo>
                        <a:pt x="94" y="209"/>
                        <a:pt x="78" y="216"/>
                        <a:pt x="58" y="216"/>
                      </a:cubicBezTo>
                      <a:cubicBezTo>
                        <a:pt x="35" y="188"/>
                        <a:pt x="21" y="152"/>
                        <a:pt x="1" y="116"/>
                      </a:cubicBezTo>
                      <a:cubicBezTo>
                        <a:pt x="35" y="73"/>
                        <a:pt x="71" y="29"/>
                        <a:pt x="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fill="none" extrusionOk="0">
                      <a:moveTo>
                        <a:pt x="827" y="252"/>
                      </a:moveTo>
                      <a:cubicBezTo>
                        <a:pt x="784" y="302"/>
                        <a:pt x="748" y="359"/>
                        <a:pt x="713" y="409"/>
                      </a:cubicBezTo>
                      <a:lnTo>
                        <a:pt x="547" y="409"/>
                      </a:lnTo>
                      <a:cubicBezTo>
                        <a:pt x="454" y="409"/>
                        <a:pt x="230" y="338"/>
                        <a:pt x="1" y="252"/>
                      </a:cubicBezTo>
                      <a:lnTo>
                        <a:pt x="173" y="0"/>
                      </a:lnTo>
                      <a:cubicBezTo>
                        <a:pt x="173" y="0"/>
                        <a:pt x="504" y="129"/>
                        <a:pt x="827" y="2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fill="none" extrusionOk="0">
                      <a:moveTo>
                        <a:pt x="2221" y="1"/>
                      </a:moveTo>
                      <a:lnTo>
                        <a:pt x="970" y="2382"/>
                      </a:lnTo>
                      <a:lnTo>
                        <a:pt x="970" y="2382"/>
                      </a:lnTo>
                      <a:lnTo>
                        <a:pt x="849" y="2618"/>
                      </a:lnTo>
                      <a:lnTo>
                        <a:pt x="884" y="2640"/>
                      </a:lnTo>
                      <a:lnTo>
                        <a:pt x="668" y="2992"/>
                      </a:lnTo>
                      <a:lnTo>
                        <a:pt x="1" y="2382"/>
                      </a:lnTo>
                      <a:lnTo>
                        <a:pt x="1" y="2382"/>
                      </a:lnTo>
                      <a:lnTo>
                        <a:pt x="1" y="2382"/>
                      </a:lnTo>
                      <a:lnTo>
                        <a:pt x="1567" y="66"/>
                      </a:lnTo>
                      <a:cubicBezTo>
                        <a:pt x="1626" y="44"/>
                        <a:pt x="1689" y="23"/>
                        <a:pt x="17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8"/>
                <p:cNvSpPr/>
                <p:nvPr/>
              </p:nvSpPr>
              <p:spPr>
                <a:xfrm>
                  <a:off x="6071733" y="2910362"/>
                  <a:ext cx="797605" cy="525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0" h="1991" extrusionOk="0">
                      <a:moveTo>
                        <a:pt x="1446" y="792"/>
                      </a:moveTo>
                      <a:cubicBezTo>
                        <a:pt x="1525" y="792"/>
                        <a:pt x="1605" y="856"/>
                        <a:pt x="1625" y="935"/>
                      </a:cubicBezTo>
                      <a:cubicBezTo>
                        <a:pt x="1639" y="971"/>
                        <a:pt x="1662" y="1058"/>
                        <a:pt x="1510" y="1172"/>
                      </a:cubicBezTo>
                      <a:lnTo>
                        <a:pt x="1446" y="1223"/>
                      </a:lnTo>
                      <a:lnTo>
                        <a:pt x="1360" y="1172"/>
                      </a:lnTo>
                      <a:cubicBezTo>
                        <a:pt x="1144" y="1058"/>
                        <a:pt x="1115" y="971"/>
                        <a:pt x="1108" y="935"/>
                      </a:cubicBezTo>
                      <a:cubicBezTo>
                        <a:pt x="1087" y="856"/>
                        <a:pt x="1130" y="792"/>
                        <a:pt x="1208" y="792"/>
                      </a:cubicBezTo>
                      <a:cubicBezTo>
                        <a:pt x="1260" y="792"/>
                        <a:pt x="1310" y="820"/>
                        <a:pt x="1346" y="856"/>
                      </a:cubicBezTo>
                      <a:cubicBezTo>
                        <a:pt x="1360" y="820"/>
                        <a:pt x="1396" y="792"/>
                        <a:pt x="1446" y="792"/>
                      </a:cubicBezTo>
                      <a:close/>
                      <a:moveTo>
                        <a:pt x="0" y="0"/>
                      </a:moveTo>
                      <a:lnTo>
                        <a:pt x="633" y="1991"/>
                      </a:lnTo>
                      <a:lnTo>
                        <a:pt x="3019" y="1991"/>
                      </a:lnTo>
                      <a:lnTo>
                        <a:pt x="2976" y="1841"/>
                      </a:lnTo>
                      <a:lnTo>
                        <a:pt x="2840" y="1410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38"/>
                <p:cNvSpPr/>
                <p:nvPr/>
              </p:nvSpPr>
              <p:spPr>
                <a:xfrm>
                  <a:off x="6857720" y="3396336"/>
                  <a:ext cx="171142" cy="39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" h="151" extrusionOk="0">
                      <a:moveTo>
                        <a:pt x="0" y="1"/>
                      </a:moveTo>
                      <a:lnTo>
                        <a:pt x="43" y="151"/>
                      </a:lnTo>
                      <a:lnTo>
                        <a:pt x="647" y="151"/>
                      </a:lnTo>
                      <a:cubicBezTo>
                        <a:pt x="633" y="137"/>
                        <a:pt x="613" y="123"/>
                        <a:pt x="590" y="108"/>
                      </a:cubicBezTo>
                      <a:cubicBezTo>
                        <a:pt x="518" y="51"/>
                        <a:pt x="447" y="1"/>
                        <a:pt x="4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8"/>
                <p:cNvSpPr/>
                <p:nvPr/>
              </p:nvSpPr>
              <p:spPr>
                <a:xfrm>
                  <a:off x="6821537" y="3054834"/>
                  <a:ext cx="275464" cy="34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294" fill="none" extrusionOk="0">
                      <a:moveTo>
                        <a:pt x="1029" y="402"/>
                      </a:moveTo>
                      <a:cubicBezTo>
                        <a:pt x="1015" y="488"/>
                        <a:pt x="972" y="647"/>
                        <a:pt x="913" y="833"/>
                      </a:cubicBezTo>
                      <a:cubicBezTo>
                        <a:pt x="836" y="813"/>
                        <a:pt x="698" y="790"/>
                        <a:pt x="670" y="790"/>
                      </a:cubicBezTo>
                      <a:cubicBezTo>
                        <a:pt x="641" y="790"/>
                        <a:pt x="389" y="913"/>
                        <a:pt x="346" y="942"/>
                      </a:cubicBezTo>
                      <a:cubicBezTo>
                        <a:pt x="310" y="970"/>
                        <a:pt x="239" y="1194"/>
                        <a:pt x="232" y="1214"/>
                      </a:cubicBezTo>
                      <a:cubicBezTo>
                        <a:pt x="217" y="1237"/>
                        <a:pt x="210" y="1287"/>
                        <a:pt x="260" y="1287"/>
                      </a:cubicBezTo>
                      <a:lnTo>
                        <a:pt x="555" y="1287"/>
                      </a:lnTo>
                      <a:cubicBezTo>
                        <a:pt x="555" y="1287"/>
                        <a:pt x="562" y="1287"/>
                        <a:pt x="562" y="1294"/>
                      </a:cubicBezTo>
                      <a:lnTo>
                        <a:pt x="137" y="1294"/>
                      </a:lnTo>
                      <a:lnTo>
                        <a:pt x="1" y="863"/>
                      </a:lnTo>
                      <a:cubicBezTo>
                        <a:pt x="217" y="733"/>
                        <a:pt x="382" y="590"/>
                        <a:pt x="518" y="445"/>
                      </a:cubicBezTo>
                      <a:cubicBezTo>
                        <a:pt x="691" y="452"/>
                        <a:pt x="950" y="309"/>
                        <a:pt x="1008" y="123"/>
                      </a:cubicBezTo>
                      <a:cubicBezTo>
                        <a:pt x="1015" y="93"/>
                        <a:pt x="1029" y="50"/>
                        <a:pt x="1043" y="0"/>
                      </a:cubicBezTo>
                      <a:cubicBezTo>
                        <a:pt x="1043" y="136"/>
                        <a:pt x="1043" y="288"/>
                        <a:pt x="1029" y="40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8"/>
                <p:cNvSpPr/>
                <p:nvPr/>
              </p:nvSpPr>
              <p:spPr>
                <a:xfrm>
                  <a:off x="5806040" y="4326818"/>
                  <a:ext cx="792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8" y="7"/>
                        <a:pt x="23" y="7"/>
                        <a:pt x="30" y="7"/>
                      </a:cubicBezTo>
                      <a:cubicBezTo>
                        <a:pt x="23" y="7"/>
                        <a:pt x="14" y="7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8"/>
                <p:cNvSpPr/>
                <p:nvPr/>
              </p:nvSpPr>
              <p:spPr>
                <a:xfrm>
                  <a:off x="5895308" y="4338175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8"/>
                <p:cNvSpPr/>
                <p:nvPr/>
              </p:nvSpPr>
              <p:spPr>
                <a:xfrm>
                  <a:off x="5722581" y="4133220"/>
                  <a:ext cx="250902" cy="177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672" extrusionOk="0">
                      <a:moveTo>
                        <a:pt x="489" y="0"/>
                      </a:moveTo>
                      <a:lnTo>
                        <a:pt x="1" y="639"/>
                      </a:lnTo>
                      <a:lnTo>
                        <a:pt x="8" y="647"/>
                      </a:lnTo>
                      <a:cubicBezTo>
                        <a:pt x="8" y="647"/>
                        <a:pt x="15" y="647"/>
                        <a:pt x="15" y="654"/>
                      </a:cubicBezTo>
                      <a:cubicBezTo>
                        <a:pt x="15" y="654"/>
                        <a:pt x="37" y="616"/>
                        <a:pt x="111" y="616"/>
                      </a:cubicBezTo>
                      <a:cubicBezTo>
                        <a:pt x="121" y="616"/>
                        <a:pt x="132" y="616"/>
                        <a:pt x="144" y="618"/>
                      </a:cubicBezTo>
                      <a:cubicBezTo>
                        <a:pt x="151" y="618"/>
                        <a:pt x="158" y="618"/>
                        <a:pt x="173" y="625"/>
                      </a:cubicBezTo>
                      <a:lnTo>
                        <a:pt x="173" y="604"/>
                      </a:lnTo>
                      <a:cubicBezTo>
                        <a:pt x="167" y="582"/>
                        <a:pt x="187" y="552"/>
                        <a:pt x="210" y="552"/>
                      </a:cubicBezTo>
                      <a:lnTo>
                        <a:pt x="217" y="552"/>
                      </a:lnTo>
                      <a:cubicBezTo>
                        <a:pt x="237" y="552"/>
                        <a:pt x="260" y="575"/>
                        <a:pt x="260" y="596"/>
                      </a:cubicBezTo>
                      <a:lnTo>
                        <a:pt x="267" y="639"/>
                      </a:lnTo>
                      <a:cubicBezTo>
                        <a:pt x="296" y="639"/>
                        <a:pt x="330" y="647"/>
                        <a:pt x="360" y="647"/>
                      </a:cubicBezTo>
                      <a:lnTo>
                        <a:pt x="360" y="618"/>
                      </a:lnTo>
                      <a:cubicBezTo>
                        <a:pt x="360" y="596"/>
                        <a:pt x="374" y="568"/>
                        <a:pt x="403" y="568"/>
                      </a:cubicBezTo>
                      <a:cubicBezTo>
                        <a:pt x="432" y="568"/>
                        <a:pt x="446" y="589"/>
                        <a:pt x="453" y="611"/>
                      </a:cubicBezTo>
                      <a:lnTo>
                        <a:pt x="453" y="661"/>
                      </a:lnTo>
                      <a:lnTo>
                        <a:pt x="503" y="661"/>
                      </a:lnTo>
                      <a:cubicBezTo>
                        <a:pt x="518" y="661"/>
                        <a:pt x="539" y="668"/>
                        <a:pt x="555" y="668"/>
                      </a:cubicBezTo>
                      <a:lnTo>
                        <a:pt x="546" y="632"/>
                      </a:lnTo>
                      <a:cubicBezTo>
                        <a:pt x="546" y="611"/>
                        <a:pt x="568" y="589"/>
                        <a:pt x="589" y="582"/>
                      </a:cubicBezTo>
                      <a:lnTo>
                        <a:pt x="598" y="582"/>
                      </a:lnTo>
                      <a:cubicBezTo>
                        <a:pt x="619" y="582"/>
                        <a:pt x="641" y="604"/>
                        <a:pt x="641" y="625"/>
                      </a:cubicBezTo>
                      <a:lnTo>
                        <a:pt x="648" y="668"/>
                      </a:lnTo>
                      <a:cubicBezTo>
                        <a:pt x="660" y="670"/>
                        <a:pt x="671" y="671"/>
                        <a:pt x="682" y="671"/>
                      </a:cubicBezTo>
                      <a:cubicBezTo>
                        <a:pt x="703" y="671"/>
                        <a:pt x="721" y="668"/>
                        <a:pt x="741" y="668"/>
                      </a:cubicBezTo>
                      <a:lnTo>
                        <a:pt x="741" y="647"/>
                      </a:lnTo>
                      <a:cubicBezTo>
                        <a:pt x="734" y="625"/>
                        <a:pt x="755" y="604"/>
                        <a:pt x="784" y="596"/>
                      </a:cubicBezTo>
                      <a:cubicBezTo>
                        <a:pt x="791" y="596"/>
                        <a:pt x="798" y="604"/>
                        <a:pt x="798" y="604"/>
                      </a:cubicBezTo>
                      <a:cubicBezTo>
                        <a:pt x="820" y="575"/>
                        <a:pt x="841" y="552"/>
                        <a:pt x="857" y="532"/>
                      </a:cubicBezTo>
                      <a:cubicBezTo>
                        <a:pt x="891" y="489"/>
                        <a:pt x="927" y="445"/>
                        <a:pt x="950" y="416"/>
                      </a:cubicBezTo>
                      <a:lnTo>
                        <a:pt x="719" y="207"/>
                      </a:lnTo>
                      <a:lnTo>
                        <a:pt x="489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8"/>
                <p:cNvSpPr/>
                <p:nvPr/>
              </p:nvSpPr>
              <p:spPr>
                <a:xfrm>
                  <a:off x="5189082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" y="189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755" y="368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8"/>
                <p:cNvSpPr/>
                <p:nvPr/>
              </p:nvSpPr>
              <p:spPr>
                <a:xfrm>
                  <a:off x="5388220" y="4322592"/>
                  <a:ext cx="408574" cy="30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" h="1173" extrusionOk="0">
                      <a:moveTo>
                        <a:pt x="202" y="1"/>
                      </a:moveTo>
                      <a:cubicBezTo>
                        <a:pt x="107" y="1"/>
                        <a:pt x="87" y="67"/>
                        <a:pt x="87" y="67"/>
                      </a:cubicBezTo>
                      <a:cubicBezTo>
                        <a:pt x="87" y="146"/>
                        <a:pt x="66" y="246"/>
                        <a:pt x="1" y="368"/>
                      </a:cubicBezTo>
                      <a:lnTo>
                        <a:pt x="1367" y="1172"/>
                      </a:lnTo>
                      <a:cubicBezTo>
                        <a:pt x="1453" y="1065"/>
                        <a:pt x="1510" y="943"/>
                        <a:pt x="1546" y="827"/>
                      </a:cubicBezTo>
                      <a:lnTo>
                        <a:pt x="454" y="189"/>
                      </a:lnTo>
                      <a:cubicBezTo>
                        <a:pt x="447" y="180"/>
                        <a:pt x="441" y="167"/>
                        <a:pt x="441" y="160"/>
                      </a:cubicBezTo>
                      <a:lnTo>
                        <a:pt x="425" y="23"/>
                      </a:lnTo>
                      <a:cubicBezTo>
                        <a:pt x="397" y="23"/>
                        <a:pt x="361" y="17"/>
                        <a:pt x="332" y="17"/>
                      </a:cubicBezTo>
                      <a:lnTo>
                        <a:pt x="339" y="117"/>
                      </a:lnTo>
                      <a:cubicBezTo>
                        <a:pt x="346" y="137"/>
                        <a:pt x="325" y="167"/>
                        <a:pt x="296" y="167"/>
                      </a:cubicBezTo>
                      <a:cubicBezTo>
                        <a:pt x="268" y="167"/>
                        <a:pt x="253" y="146"/>
                        <a:pt x="246" y="123"/>
                      </a:cubicBezTo>
                      <a:lnTo>
                        <a:pt x="239" y="1"/>
                      </a:lnTo>
                      <a:lnTo>
                        <a:pt x="216" y="1"/>
                      </a:lnTo>
                      <a:cubicBezTo>
                        <a:pt x="211" y="1"/>
                        <a:pt x="207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8"/>
                <p:cNvSpPr/>
                <p:nvPr/>
              </p:nvSpPr>
              <p:spPr>
                <a:xfrm>
                  <a:off x="5189082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" y="189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755" y="368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8"/>
                <p:cNvSpPr/>
                <p:nvPr/>
              </p:nvSpPr>
              <p:spPr>
                <a:xfrm>
                  <a:off x="5748992" y="4541016"/>
                  <a:ext cx="47803" cy="9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346" fill="none" extrusionOk="0">
                      <a:moveTo>
                        <a:pt x="180" y="0"/>
                      </a:moveTo>
                      <a:cubicBezTo>
                        <a:pt x="144" y="116"/>
                        <a:pt x="87" y="238"/>
                        <a:pt x="1" y="345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8"/>
                <p:cNvSpPr/>
                <p:nvPr/>
              </p:nvSpPr>
              <p:spPr>
                <a:xfrm>
                  <a:off x="5540347" y="4284031"/>
                  <a:ext cx="189893" cy="136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515" extrusionOk="0">
                      <a:moveTo>
                        <a:pt x="345" y="1"/>
                      </a:moveTo>
                      <a:cubicBezTo>
                        <a:pt x="247" y="1"/>
                        <a:pt x="175" y="21"/>
                        <a:pt x="123" y="47"/>
                      </a:cubicBezTo>
                      <a:cubicBezTo>
                        <a:pt x="94" y="61"/>
                        <a:pt x="65" y="83"/>
                        <a:pt x="51" y="97"/>
                      </a:cubicBezTo>
                      <a:cubicBezTo>
                        <a:pt x="44" y="97"/>
                        <a:pt x="37" y="104"/>
                        <a:pt x="37" y="111"/>
                      </a:cubicBezTo>
                      <a:cubicBezTo>
                        <a:pt x="15" y="133"/>
                        <a:pt x="1" y="147"/>
                        <a:pt x="1" y="147"/>
                      </a:cubicBezTo>
                      <a:lnTo>
                        <a:pt x="44" y="169"/>
                      </a:lnTo>
                      <a:lnTo>
                        <a:pt x="94" y="197"/>
                      </a:lnTo>
                      <a:lnTo>
                        <a:pt x="144" y="226"/>
                      </a:lnTo>
                      <a:lnTo>
                        <a:pt x="244" y="292"/>
                      </a:lnTo>
                      <a:lnTo>
                        <a:pt x="346" y="349"/>
                      </a:lnTo>
                      <a:lnTo>
                        <a:pt x="575" y="485"/>
                      </a:lnTo>
                      <a:lnTo>
                        <a:pt x="632" y="514"/>
                      </a:lnTo>
                      <a:cubicBezTo>
                        <a:pt x="641" y="499"/>
                        <a:pt x="648" y="485"/>
                        <a:pt x="655" y="471"/>
                      </a:cubicBezTo>
                      <a:cubicBezTo>
                        <a:pt x="675" y="435"/>
                        <a:pt x="691" y="399"/>
                        <a:pt x="698" y="363"/>
                      </a:cubicBezTo>
                      <a:cubicBezTo>
                        <a:pt x="705" y="349"/>
                        <a:pt x="705" y="342"/>
                        <a:pt x="705" y="326"/>
                      </a:cubicBezTo>
                      <a:cubicBezTo>
                        <a:pt x="712" y="320"/>
                        <a:pt x="712" y="306"/>
                        <a:pt x="712" y="299"/>
                      </a:cubicBezTo>
                      <a:cubicBezTo>
                        <a:pt x="719" y="276"/>
                        <a:pt x="719" y="256"/>
                        <a:pt x="719" y="240"/>
                      </a:cubicBezTo>
                      <a:lnTo>
                        <a:pt x="719" y="213"/>
                      </a:lnTo>
                      <a:cubicBezTo>
                        <a:pt x="719" y="147"/>
                        <a:pt x="712" y="104"/>
                        <a:pt x="705" y="83"/>
                      </a:cubicBezTo>
                      <a:cubicBezTo>
                        <a:pt x="705" y="76"/>
                        <a:pt x="698" y="76"/>
                        <a:pt x="698" y="76"/>
                      </a:cubicBezTo>
                      <a:lnTo>
                        <a:pt x="691" y="68"/>
                      </a:lnTo>
                      <a:cubicBezTo>
                        <a:pt x="551" y="19"/>
                        <a:pt x="437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610" y="1"/>
                      </a:moveTo>
                      <a:lnTo>
                        <a:pt x="1567" y="66"/>
                      </a:ln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extrusionOk="0">
                      <a:moveTo>
                        <a:pt x="173" y="0"/>
                      </a:moveTo>
                      <a:lnTo>
                        <a:pt x="1" y="252"/>
                      </a:lnTo>
                      <a:cubicBezTo>
                        <a:pt x="230" y="338"/>
                        <a:pt x="454" y="409"/>
                        <a:pt x="547" y="409"/>
                      </a:cubicBezTo>
                      <a:lnTo>
                        <a:pt x="713" y="409"/>
                      </a:lnTo>
                      <a:cubicBezTo>
                        <a:pt x="748" y="359"/>
                        <a:pt x="784" y="302"/>
                        <a:pt x="827" y="252"/>
                      </a:cubicBezTo>
                      <a:cubicBezTo>
                        <a:pt x="504" y="129"/>
                        <a:pt x="173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8"/>
                <p:cNvSpPr/>
                <p:nvPr/>
              </p:nvSpPr>
              <p:spPr>
                <a:xfrm>
                  <a:off x="5843807" y="4064814"/>
                  <a:ext cx="216832" cy="220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34" extrusionOk="0">
                      <a:moveTo>
                        <a:pt x="153" y="1"/>
                      </a:moveTo>
                      <a:lnTo>
                        <a:pt x="1" y="237"/>
                      </a:lnTo>
                      <a:lnTo>
                        <a:pt x="30" y="259"/>
                      </a:lnTo>
                      <a:lnTo>
                        <a:pt x="260" y="466"/>
                      </a:lnTo>
                      <a:lnTo>
                        <a:pt x="491" y="675"/>
                      </a:lnTo>
                      <a:lnTo>
                        <a:pt x="677" y="834"/>
                      </a:lnTo>
                      <a:lnTo>
                        <a:pt x="820" y="611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610" y="1"/>
                      </a:moveTo>
                      <a:lnTo>
                        <a:pt x="1567" y="66"/>
                      </a:ln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fill="none" extrusionOk="0">
                      <a:moveTo>
                        <a:pt x="827" y="252"/>
                      </a:moveTo>
                      <a:cubicBezTo>
                        <a:pt x="784" y="302"/>
                        <a:pt x="748" y="359"/>
                        <a:pt x="713" y="409"/>
                      </a:cubicBezTo>
                      <a:lnTo>
                        <a:pt x="547" y="409"/>
                      </a:lnTo>
                      <a:cubicBezTo>
                        <a:pt x="454" y="409"/>
                        <a:pt x="230" y="338"/>
                        <a:pt x="1" y="252"/>
                      </a:cubicBezTo>
                      <a:lnTo>
                        <a:pt x="173" y="0"/>
                      </a:lnTo>
                      <a:cubicBezTo>
                        <a:pt x="173" y="0"/>
                        <a:pt x="504" y="129"/>
                        <a:pt x="827" y="2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8"/>
                <p:cNvSpPr/>
                <p:nvPr/>
              </p:nvSpPr>
              <p:spPr>
                <a:xfrm>
                  <a:off x="6108180" y="3435954"/>
                  <a:ext cx="1325027" cy="850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" h="3222" extrusionOk="0">
                      <a:moveTo>
                        <a:pt x="1372" y="1"/>
                      </a:moveTo>
                      <a:lnTo>
                        <a:pt x="121" y="2382"/>
                      </a:lnTo>
                      <a:lnTo>
                        <a:pt x="0" y="2618"/>
                      </a:lnTo>
                      <a:lnTo>
                        <a:pt x="35" y="2640"/>
                      </a:lnTo>
                      <a:lnTo>
                        <a:pt x="107" y="2697"/>
                      </a:lnTo>
                      <a:lnTo>
                        <a:pt x="561" y="3056"/>
                      </a:lnTo>
                      <a:lnTo>
                        <a:pt x="777" y="3222"/>
                      </a:lnTo>
                      <a:lnTo>
                        <a:pt x="1876" y="1526"/>
                      </a:lnTo>
                      <a:lnTo>
                        <a:pt x="2048" y="1274"/>
                      </a:lnTo>
                      <a:cubicBezTo>
                        <a:pt x="2048" y="1274"/>
                        <a:pt x="2379" y="1403"/>
                        <a:pt x="2702" y="1526"/>
                      </a:cubicBezTo>
                      <a:cubicBezTo>
                        <a:pt x="3019" y="1115"/>
                        <a:pt x="3442" y="786"/>
                        <a:pt x="3953" y="541"/>
                      </a:cubicBezTo>
                      <a:cubicBezTo>
                        <a:pt x="4046" y="498"/>
                        <a:pt x="4141" y="462"/>
                        <a:pt x="4234" y="418"/>
                      </a:cubicBezTo>
                      <a:cubicBezTo>
                        <a:pt x="4291" y="398"/>
                        <a:pt x="4341" y="375"/>
                        <a:pt x="4399" y="355"/>
                      </a:cubicBezTo>
                      <a:cubicBezTo>
                        <a:pt x="4513" y="318"/>
                        <a:pt x="4629" y="275"/>
                        <a:pt x="4744" y="239"/>
                      </a:cubicBezTo>
                      <a:cubicBezTo>
                        <a:pt x="4838" y="210"/>
                        <a:pt x="4931" y="173"/>
                        <a:pt x="5017" y="146"/>
                      </a:cubicBezTo>
                      <a:lnTo>
                        <a:pt x="4622" y="146"/>
                      </a:lnTo>
                      <a:cubicBezTo>
                        <a:pt x="4341" y="146"/>
                        <a:pt x="4098" y="146"/>
                        <a:pt x="4003" y="139"/>
                      </a:cubicBezTo>
                      <a:cubicBezTo>
                        <a:pt x="3996" y="146"/>
                        <a:pt x="3996" y="146"/>
                        <a:pt x="3989" y="146"/>
                      </a:cubicBezTo>
                      <a:cubicBezTo>
                        <a:pt x="3916" y="160"/>
                        <a:pt x="3859" y="166"/>
                        <a:pt x="3813" y="166"/>
                      </a:cubicBezTo>
                      <a:cubicBezTo>
                        <a:pt x="3695" y="166"/>
                        <a:pt x="3652" y="129"/>
                        <a:pt x="3614" y="103"/>
                      </a:cubicBezTo>
                      <a:cubicBezTo>
                        <a:pt x="3594" y="80"/>
                        <a:pt x="3544" y="44"/>
                        <a:pt x="34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8"/>
                <p:cNvSpPr/>
                <p:nvPr/>
              </p:nvSpPr>
              <p:spPr>
                <a:xfrm>
                  <a:off x="5991972" y="4133220"/>
                  <a:ext cx="264636" cy="335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1272" extrusionOk="0">
                      <a:moveTo>
                        <a:pt x="475" y="0"/>
                      </a:moveTo>
                      <a:lnTo>
                        <a:pt x="259" y="352"/>
                      </a:lnTo>
                      <a:lnTo>
                        <a:pt x="116" y="575"/>
                      </a:lnTo>
                      <a:lnTo>
                        <a:pt x="66" y="661"/>
                      </a:lnTo>
                      <a:cubicBezTo>
                        <a:pt x="73" y="668"/>
                        <a:pt x="73" y="675"/>
                        <a:pt x="80" y="690"/>
                      </a:cubicBezTo>
                      <a:lnTo>
                        <a:pt x="80" y="718"/>
                      </a:lnTo>
                      <a:lnTo>
                        <a:pt x="80" y="747"/>
                      </a:lnTo>
                      <a:cubicBezTo>
                        <a:pt x="80" y="754"/>
                        <a:pt x="80" y="754"/>
                        <a:pt x="73" y="761"/>
                      </a:cubicBezTo>
                      <a:cubicBezTo>
                        <a:pt x="73" y="761"/>
                        <a:pt x="73" y="768"/>
                        <a:pt x="66" y="777"/>
                      </a:cubicBezTo>
                      <a:lnTo>
                        <a:pt x="66" y="784"/>
                      </a:lnTo>
                      <a:cubicBezTo>
                        <a:pt x="66" y="784"/>
                        <a:pt x="66" y="790"/>
                        <a:pt x="59" y="790"/>
                      </a:cubicBezTo>
                      <a:cubicBezTo>
                        <a:pt x="59" y="797"/>
                        <a:pt x="59" y="797"/>
                        <a:pt x="52" y="797"/>
                      </a:cubicBezTo>
                      <a:cubicBezTo>
                        <a:pt x="52" y="804"/>
                        <a:pt x="52" y="804"/>
                        <a:pt x="44" y="811"/>
                      </a:cubicBezTo>
                      <a:cubicBezTo>
                        <a:pt x="44" y="820"/>
                        <a:pt x="37" y="827"/>
                        <a:pt x="30" y="834"/>
                      </a:cubicBezTo>
                      <a:cubicBezTo>
                        <a:pt x="23" y="840"/>
                        <a:pt x="9" y="847"/>
                        <a:pt x="0" y="847"/>
                      </a:cubicBezTo>
                      <a:cubicBezTo>
                        <a:pt x="37" y="870"/>
                        <a:pt x="66" y="906"/>
                        <a:pt x="95" y="949"/>
                      </a:cubicBezTo>
                      <a:cubicBezTo>
                        <a:pt x="145" y="1042"/>
                        <a:pt x="232" y="1142"/>
                        <a:pt x="332" y="1199"/>
                      </a:cubicBezTo>
                      <a:cubicBezTo>
                        <a:pt x="361" y="1215"/>
                        <a:pt x="382" y="1222"/>
                        <a:pt x="404" y="1236"/>
                      </a:cubicBezTo>
                      <a:cubicBezTo>
                        <a:pt x="440" y="1242"/>
                        <a:pt x="461" y="1258"/>
                        <a:pt x="483" y="1272"/>
                      </a:cubicBezTo>
                      <a:cubicBezTo>
                        <a:pt x="497" y="1222"/>
                        <a:pt x="518" y="1149"/>
                        <a:pt x="561" y="1085"/>
                      </a:cubicBezTo>
                      <a:cubicBezTo>
                        <a:pt x="620" y="992"/>
                        <a:pt x="872" y="604"/>
                        <a:pt x="1001" y="416"/>
                      </a:cubicBezTo>
                      <a:lnTo>
                        <a:pt x="547" y="57"/>
                      </a:lnTo>
                      <a:lnTo>
                        <a:pt x="47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37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8"/>
                <p:cNvSpPr/>
                <p:nvPr/>
              </p:nvSpPr>
              <p:spPr>
                <a:xfrm>
                  <a:off x="5707263" y="4322592"/>
                  <a:ext cx="418082" cy="30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1173" extrusionOk="0">
                      <a:moveTo>
                        <a:pt x="202" y="1"/>
                      </a:moveTo>
                      <a:cubicBezTo>
                        <a:pt x="107" y="1"/>
                        <a:pt x="87" y="67"/>
                        <a:pt x="87" y="67"/>
                      </a:cubicBezTo>
                      <a:lnTo>
                        <a:pt x="87" y="94"/>
                      </a:lnTo>
                      <a:cubicBezTo>
                        <a:pt x="87" y="110"/>
                        <a:pt x="87" y="130"/>
                        <a:pt x="80" y="153"/>
                      </a:cubicBezTo>
                      <a:cubicBezTo>
                        <a:pt x="80" y="160"/>
                        <a:pt x="80" y="174"/>
                        <a:pt x="73" y="180"/>
                      </a:cubicBezTo>
                      <a:cubicBezTo>
                        <a:pt x="73" y="196"/>
                        <a:pt x="73" y="203"/>
                        <a:pt x="66" y="217"/>
                      </a:cubicBezTo>
                      <a:cubicBezTo>
                        <a:pt x="59" y="253"/>
                        <a:pt x="43" y="289"/>
                        <a:pt x="23" y="325"/>
                      </a:cubicBezTo>
                      <a:cubicBezTo>
                        <a:pt x="16" y="339"/>
                        <a:pt x="9" y="353"/>
                        <a:pt x="0" y="368"/>
                      </a:cubicBezTo>
                      <a:lnTo>
                        <a:pt x="354" y="577"/>
                      </a:lnTo>
                      <a:lnTo>
                        <a:pt x="368" y="584"/>
                      </a:lnTo>
                      <a:lnTo>
                        <a:pt x="1367" y="1172"/>
                      </a:lnTo>
                      <a:cubicBezTo>
                        <a:pt x="1396" y="1145"/>
                        <a:pt x="1410" y="1115"/>
                        <a:pt x="1432" y="1086"/>
                      </a:cubicBezTo>
                      <a:cubicBezTo>
                        <a:pt x="1539" y="907"/>
                        <a:pt x="1582" y="698"/>
                        <a:pt x="1582" y="620"/>
                      </a:cubicBezTo>
                      <a:cubicBezTo>
                        <a:pt x="1582" y="605"/>
                        <a:pt x="1575" y="598"/>
                        <a:pt x="1575" y="591"/>
                      </a:cubicBezTo>
                      <a:cubicBezTo>
                        <a:pt x="1568" y="577"/>
                        <a:pt x="1568" y="562"/>
                        <a:pt x="1561" y="555"/>
                      </a:cubicBezTo>
                      <a:cubicBezTo>
                        <a:pt x="1539" y="541"/>
                        <a:pt x="1518" y="525"/>
                        <a:pt x="1482" y="519"/>
                      </a:cubicBezTo>
                      <a:cubicBezTo>
                        <a:pt x="1460" y="505"/>
                        <a:pt x="1439" y="498"/>
                        <a:pt x="1410" y="482"/>
                      </a:cubicBezTo>
                      <a:cubicBezTo>
                        <a:pt x="1310" y="425"/>
                        <a:pt x="1223" y="325"/>
                        <a:pt x="1173" y="232"/>
                      </a:cubicBezTo>
                      <a:cubicBezTo>
                        <a:pt x="1144" y="189"/>
                        <a:pt x="1115" y="153"/>
                        <a:pt x="1078" y="130"/>
                      </a:cubicBezTo>
                      <a:cubicBezTo>
                        <a:pt x="1072" y="123"/>
                        <a:pt x="1058" y="117"/>
                        <a:pt x="1044" y="117"/>
                      </a:cubicBezTo>
                      <a:cubicBezTo>
                        <a:pt x="1015" y="103"/>
                        <a:pt x="985" y="94"/>
                        <a:pt x="949" y="94"/>
                      </a:cubicBezTo>
                      <a:cubicBezTo>
                        <a:pt x="935" y="87"/>
                        <a:pt x="921" y="87"/>
                        <a:pt x="906" y="87"/>
                      </a:cubicBezTo>
                      <a:lnTo>
                        <a:pt x="921" y="224"/>
                      </a:lnTo>
                      <a:cubicBezTo>
                        <a:pt x="921" y="246"/>
                        <a:pt x="906" y="267"/>
                        <a:pt x="878" y="275"/>
                      </a:cubicBezTo>
                      <a:cubicBezTo>
                        <a:pt x="849" y="275"/>
                        <a:pt x="835" y="253"/>
                        <a:pt x="828" y="232"/>
                      </a:cubicBezTo>
                      <a:lnTo>
                        <a:pt x="813" y="73"/>
                      </a:lnTo>
                      <a:cubicBezTo>
                        <a:pt x="785" y="67"/>
                        <a:pt x="749" y="67"/>
                        <a:pt x="720" y="60"/>
                      </a:cubicBezTo>
                      <a:lnTo>
                        <a:pt x="713" y="67"/>
                      </a:lnTo>
                      <a:lnTo>
                        <a:pt x="727" y="189"/>
                      </a:lnTo>
                      <a:cubicBezTo>
                        <a:pt x="727" y="210"/>
                        <a:pt x="713" y="232"/>
                        <a:pt x="683" y="239"/>
                      </a:cubicBezTo>
                      <a:cubicBezTo>
                        <a:pt x="656" y="239"/>
                        <a:pt x="640" y="217"/>
                        <a:pt x="633" y="196"/>
                      </a:cubicBezTo>
                      <a:lnTo>
                        <a:pt x="633" y="167"/>
                      </a:lnTo>
                      <a:lnTo>
                        <a:pt x="620" y="51"/>
                      </a:lnTo>
                      <a:cubicBezTo>
                        <a:pt x="590" y="44"/>
                        <a:pt x="554" y="37"/>
                        <a:pt x="526" y="37"/>
                      </a:cubicBezTo>
                      <a:lnTo>
                        <a:pt x="533" y="153"/>
                      </a:lnTo>
                      <a:cubicBezTo>
                        <a:pt x="533" y="174"/>
                        <a:pt x="518" y="203"/>
                        <a:pt x="490" y="203"/>
                      </a:cubicBezTo>
                      <a:cubicBezTo>
                        <a:pt x="461" y="203"/>
                        <a:pt x="447" y="180"/>
                        <a:pt x="440" y="160"/>
                      </a:cubicBezTo>
                      <a:lnTo>
                        <a:pt x="432" y="23"/>
                      </a:lnTo>
                      <a:lnTo>
                        <a:pt x="404" y="23"/>
                      </a:lnTo>
                      <a:cubicBezTo>
                        <a:pt x="397" y="23"/>
                        <a:pt x="388" y="23"/>
                        <a:pt x="375" y="17"/>
                      </a:cubicBezTo>
                      <a:lnTo>
                        <a:pt x="331" y="17"/>
                      </a:lnTo>
                      <a:lnTo>
                        <a:pt x="338" y="117"/>
                      </a:lnTo>
                      <a:cubicBezTo>
                        <a:pt x="345" y="137"/>
                        <a:pt x="325" y="167"/>
                        <a:pt x="295" y="167"/>
                      </a:cubicBezTo>
                      <a:cubicBezTo>
                        <a:pt x="275" y="167"/>
                        <a:pt x="252" y="146"/>
                        <a:pt x="245" y="123"/>
                      </a:cubicBezTo>
                      <a:lnTo>
                        <a:pt x="238" y="1"/>
                      </a:lnTo>
                      <a:lnTo>
                        <a:pt x="216" y="1"/>
                      </a:lnTo>
                      <a:cubicBezTo>
                        <a:pt x="211" y="1"/>
                        <a:pt x="206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8"/>
                <p:cNvSpPr/>
                <p:nvPr/>
              </p:nvSpPr>
              <p:spPr>
                <a:xfrm>
                  <a:off x="5895308" y="4338175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8"/>
                <p:cNvSpPr/>
                <p:nvPr/>
              </p:nvSpPr>
              <p:spPr>
                <a:xfrm>
                  <a:off x="5508125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00" y="37"/>
                      </a:lnTo>
                      <a:lnTo>
                        <a:pt x="73" y="80"/>
                      </a:lnTo>
                      <a:lnTo>
                        <a:pt x="0" y="189"/>
                      </a:lnTo>
                      <a:lnTo>
                        <a:pt x="1092" y="827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1122" y="584"/>
                      </a:lnTo>
                      <a:lnTo>
                        <a:pt x="1108" y="577"/>
                      </a:lnTo>
                      <a:lnTo>
                        <a:pt x="754" y="368"/>
                      </a:lnTo>
                      <a:lnTo>
                        <a:pt x="697" y="339"/>
                      </a:lnTo>
                      <a:lnTo>
                        <a:pt x="468" y="203"/>
                      </a:lnTo>
                      <a:lnTo>
                        <a:pt x="366" y="146"/>
                      </a:lnTo>
                      <a:lnTo>
                        <a:pt x="266" y="80"/>
                      </a:lnTo>
                      <a:lnTo>
                        <a:pt x="216" y="51"/>
                      </a:lnTo>
                      <a:lnTo>
                        <a:pt x="166" y="23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8"/>
                <p:cNvSpPr/>
                <p:nvPr/>
              </p:nvSpPr>
              <p:spPr>
                <a:xfrm>
                  <a:off x="5726279" y="4295652"/>
                  <a:ext cx="44106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69" extrusionOk="0">
                      <a:moveTo>
                        <a:pt x="97" y="1"/>
                      </a:moveTo>
                      <a:cubicBezTo>
                        <a:pt x="23" y="1"/>
                        <a:pt x="1" y="39"/>
                        <a:pt x="1" y="39"/>
                      </a:cubicBezTo>
                      <a:cubicBezTo>
                        <a:pt x="8" y="60"/>
                        <a:pt x="15" y="103"/>
                        <a:pt x="15" y="169"/>
                      </a:cubicBezTo>
                      <a:cubicBezTo>
                        <a:pt x="15" y="169"/>
                        <a:pt x="35" y="103"/>
                        <a:pt x="130" y="103"/>
                      </a:cubicBezTo>
                      <a:cubicBezTo>
                        <a:pt x="134" y="103"/>
                        <a:pt x="139" y="103"/>
                        <a:pt x="144" y="103"/>
                      </a:cubicBezTo>
                      <a:lnTo>
                        <a:pt x="166" y="103"/>
                      </a:lnTo>
                      <a:lnTo>
                        <a:pt x="159" y="10"/>
                      </a:lnTo>
                      <a:cubicBezTo>
                        <a:pt x="144" y="3"/>
                        <a:pt x="137" y="3"/>
                        <a:pt x="130" y="3"/>
                      </a:cubicBezTo>
                      <a:cubicBezTo>
                        <a:pt x="118" y="1"/>
                        <a:pt x="107" y="1"/>
                        <a:pt x="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8"/>
                <p:cNvSpPr/>
                <p:nvPr/>
              </p:nvSpPr>
              <p:spPr>
                <a:xfrm>
                  <a:off x="5792834" y="4301727"/>
                  <a:ext cx="28524" cy="2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03" extrusionOk="0">
                      <a:moveTo>
                        <a:pt x="1" y="1"/>
                      </a:moveTo>
                      <a:lnTo>
                        <a:pt x="7" y="96"/>
                      </a:lnTo>
                      <a:lnTo>
                        <a:pt x="51" y="96"/>
                      </a:lnTo>
                      <a:cubicBezTo>
                        <a:pt x="58" y="102"/>
                        <a:pt x="73" y="102"/>
                        <a:pt x="80" y="102"/>
                      </a:cubicBezTo>
                      <a:lnTo>
                        <a:pt x="108" y="102"/>
                      </a:lnTo>
                      <a:lnTo>
                        <a:pt x="94" y="9"/>
                      </a:lnTo>
                      <a:cubicBezTo>
                        <a:pt x="64" y="9"/>
                        <a:pt x="30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8"/>
                <p:cNvSpPr/>
                <p:nvPr/>
              </p:nvSpPr>
              <p:spPr>
                <a:xfrm>
                  <a:off x="5841958" y="4307801"/>
                  <a:ext cx="29052" cy="28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08" extrusionOk="0">
                      <a:moveTo>
                        <a:pt x="1" y="0"/>
                      </a:moveTo>
                      <a:lnTo>
                        <a:pt x="16" y="93"/>
                      </a:lnTo>
                      <a:cubicBezTo>
                        <a:pt x="44" y="93"/>
                        <a:pt x="80" y="100"/>
                        <a:pt x="110" y="107"/>
                      </a:cubicBezTo>
                      <a:lnTo>
                        <a:pt x="103" y="7"/>
                      </a:lnTo>
                      <a:cubicBezTo>
                        <a:pt x="87" y="7"/>
                        <a:pt x="66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8"/>
                <p:cNvSpPr/>
                <p:nvPr/>
              </p:nvSpPr>
              <p:spPr>
                <a:xfrm>
                  <a:off x="5893460" y="4309386"/>
                  <a:ext cx="28524" cy="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24" extrusionOk="0">
                      <a:moveTo>
                        <a:pt x="94" y="1"/>
                      </a:moveTo>
                      <a:cubicBezTo>
                        <a:pt x="74" y="1"/>
                        <a:pt x="56" y="4"/>
                        <a:pt x="35" y="4"/>
                      </a:cubicBezTo>
                      <a:cubicBezTo>
                        <a:pt x="24" y="4"/>
                        <a:pt x="13" y="3"/>
                        <a:pt x="1" y="1"/>
                      </a:cubicBezTo>
                      <a:lnTo>
                        <a:pt x="1" y="1"/>
                      </a:lnTo>
                      <a:lnTo>
                        <a:pt x="8" y="110"/>
                      </a:lnTo>
                      <a:lnTo>
                        <a:pt x="15" y="110"/>
                      </a:lnTo>
                      <a:cubicBezTo>
                        <a:pt x="44" y="117"/>
                        <a:pt x="80" y="117"/>
                        <a:pt x="108" y="123"/>
                      </a:cubicBezTo>
                      <a:lnTo>
                        <a:pt x="94" y="8"/>
                      </a:ln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8"/>
                <p:cNvSpPr/>
                <p:nvPr/>
              </p:nvSpPr>
              <p:spPr>
                <a:xfrm>
                  <a:off x="5942848" y="4293803"/>
                  <a:ext cx="70253" cy="6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40" extrusionOk="0">
                      <a:moveTo>
                        <a:pt x="187" y="0"/>
                      </a:moveTo>
                      <a:cubicBezTo>
                        <a:pt x="181" y="0"/>
                        <a:pt x="177" y="1"/>
                        <a:pt x="173" y="3"/>
                      </a:cubicBezTo>
                      <a:lnTo>
                        <a:pt x="166" y="3"/>
                      </a:lnTo>
                      <a:cubicBezTo>
                        <a:pt x="159" y="3"/>
                        <a:pt x="152" y="3"/>
                        <a:pt x="143" y="10"/>
                      </a:cubicBezTo>
                      <a:lnTo>
                        <a:pt x="130" y="10"/>
                      </a:lnTo>
                      <a:cubicBezTo>
                        <a:pt x="116" y="17"/>
                        <a:pt x="100" y="24"/>
                        <a:pt x="80" y="24"/>
                      </a:cubicBezTo>
                      <a:cubicBezTo>
                        <a:pt x="57" y="31"/>
                        <a:pt x="29" y="46"/>
                        <a:pt x="0" y="46"/>
                      </a:cubicBezTo>
                      <a:lnTo>
                        <a:pt x="14" y="196"/>
                      </a:lnTo>
                      <a:cubicBezTo>
                        <a:pt x="29" y="196"/>
                        <a:pt x="43" y="196"/>
                        <a:pt x="57" y="203"/>
                      </a:cubicBezTo>
                      <a:cubicBezTo>
                        <a:pt x="93" y="203"/>
                        <a:pt x="123" y="212"/>
                        <a:pt x="152" y="226"/>
                      </a:cubicBezTo>
                      <a:cubicBezTo>
                        <a:pt x="166" y="226"/>
                        <a:pt x="180" y="232"/>
                        <a:pt x="186" y="239"/>
                      </a:cubicBezTo>
                      <a:cubicBezTo>
                        <a:pt x="195" y="239"/>
                        <a:pt x="209" y="232"/>
                        <a:pt x="216" y="226"/>
                      </a:cubicBezTo>
                      <a:cubicBezTo>
                        <a:pt x="223" y="219"/>
                        <a:pt x="230" y="212"/>
                        <a:pt x="230" y="203"/>
                      </a:cubicBezTo>
                      <a:cubicBezTo>
                        <a:pt x="238" y="196"/>
                        <a:pt x="238" y="196"/>
                        <a:pt x="238" y="189"/>
                      </a:cubicBezTo>
                      <a:cubicBezTo>
                        <a:pt x="245" y="189"/>
                        <a:pt x="245" y="189"/>
                        <a:pt x="245" y="182"/>
                      </a:cubicBezTo>
                      <a:cubicBezTo>
                        <a:pt x="252" y="182"/>
                        <a:pt x="252" y="176"/>
                        <a:pt x="252" y="176"/>
                      </a:cubicBezTo>
                      <a:lnTo>
                        <a:pt x="252" y="169"/>
                      </a:lnTo>
                      <a:cubicBezTo>
                        <a:pt x="259" y="160"/>
                        <a:pt x="259" y="153"/>
                        <a:pt x="259" y="153"/>
                      </a:cubicBezTo>
                      <a:cubicBezTo>
                        <a:pt x="266" y="146"/>
                        <a:pt x="266" y="146"/>
                        <a:pt x="266" y="139"/>
                      </a:cubicBezTo>
                      <a:lnTo>
                        <a:pt x="266" y="110"/>
                      </a:lnTo>
                      <a:lnTo>
                        <a:pt x="266" y="82"/>
                      </a:lnTo>
                      <a:cubicBezTo>
                        <a:pt x="259" y="67"/>
                        <a:pt x="259" y="60"/>
                        <a:pt x="252" y="53"/>
                      </a:cubicBezTo>
                      <a:cubicBezTo>
                        <a:pt x="252" y="46"/>
                        <a:pt x="245" y="39"/>
                        <a:pt x="245" y="31"/>
                      </a:cubicBezTo>
                      <a:cubicBezTo>
                        <a:pt x="245" y="31"/>
                        <a:pt x="238" y="31"/>
                        <a:pt x="238" y="24"/>
                      </a:cubicBezTo>
                      <a:cubicBezTo>
                        <a:pt x="238" y="24"/>
                        <a:pt x="230" y="24"/>
                        <a:pt x="230" y="17"/>
                      </a:cubicBezTo>
                      <a:cubicBezTo>
                        <a:pt x="230" y="17"/>
                        <a:pt x="223" y="17"/>
                        <a:pt x="223" y="10"/>
                      </a:cubicBezTo>
                      <a:cubicBezTo>
                        <a:pt x="213" y="5"/>
                        <a:pt x="199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8"/>
                <p:cNvSpPr/>
                <p:nvPr/>
              </p:nvSpPr>
              <p:spPr>
                <a:xfrm>
                  <a:off x="5766423" y="4279013"/>
                  <a:ext cx="32221" cy="87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32" extrusionOk="0">
                      <a:moveTo>
                        <a:pt x="44" y="0"/>
                      </a:moveTo>
                      <a:cubicBezTo>
                        <a:pt x="21" y="0"/>
                        <a:pt x="1" y="30"/>
                        <a:pt x="7" y="52"/>
                      </a:cubicBezTo>
                      <a:lnTo>
                        <a:pt x="7" y="73"/>
                      </a:lnTo>
                      <a:lnTo>
                        <a:pt x="14" y="166"/>
                      </a:lnTo>
                      <a:lnTo>
                        <a:pt x="21" y="288"/>
                      </a:lnTo>
                      <a:cubicBezTo>
                        <a:pt x="28" y="311"/>
                        <a:pt x="51" y="332"/>
                        <a:pt x="71" y="332"/>
                      </a:cubicBezTo>
                      <a:cubicBezTo>
                        <a:pt x="101" y="332"/>
                        <a:pt x="121" y="302"/>
                        <a:pt x="114" y="282"/>
                      </a:cubicBezTo>
                      <a:lnTo>
                        <a:pt x="107" y="182"/>
                      </a:lnTo>
                      <a:lnTo>
                        <a:pt x="101" y="87"/>
                      </a:lnTo>
                      <a:lnTo>
                        <a:pt x="94" y="44"/>
                      </a:lnTo>
                      <a:cubicBezTo>
                        <a:pt x="94" y="23"/>
                        <a:pt x="71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37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8"/>
                <p:cNvSpPr/>
                <p:nvPr/>
              </p:nvSpPr>
              <p:spPr>
                <a:xfrm>
                  <a:off x="5817396" y="4282974"/>
                  <a:ext cx="30901" cy="9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353" extrusionOk="0">
                      <a:moveTo>
                        <a:pt x="44" y="1"/>
                      </a:moveTo>
                      <a:cubicBezTo>
                        <a:pt x="15" y="1"/>
                        <a:pt x="1" y="29"/>
                        <a:pt x="1" y="51"/>
                      </a:cubicBezTo>
                      <a:lnTo>
                        <a:pt x="1" y="80"/>
                      </a:lnTo>
                      <a:lnTo>
                        <a:pt x="15" y="173"/>
                      </a:lnTo>
                      <a:lnTo>
                        <a:pt x="23" y="310"/>
                      </a:lnTo>
                      <a:cubicBezTo>
                        <a:pt x="30" y="330"/>
                        <a:pt x="44" y="353"/>
                        <a:pt x="73" y="353"/>
                      </a:cubicBezTo>
                      <a:cubicBezTo>
                        <a:pt x="101" y="353"/>
                        <a:pt x="116" y="324"/>
                        <a:pt x="116" y="303"/>
                      </a:cubicBezTo>
                      <a:lnTo>
                        <a:pt x="109" y="187"/>
                      </a:lnTo>
                      <a:lnTo>
                        <a:pt x="94" y="94"/>
                      </a:lnTo>
                      <a:lnTo>
                        <a:pt x="94" y="44"/>
                      </a:lnTo>
                      <a:cubicBezTo>
                        <a:pt x="87" y="22"/>
                        <a:pt x="73" y="1"/>
                        <a:pt x="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8"/>
                <p:cNvSpPr/>
                <p:nvPr/>
              </p:nvSpPr>
              <p:spPr>
                <a:xfrm>
                  <a:off x="5866785" y="4286672"/>
                  <a:ext cx="32485" cy="99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376" extrusionOk="0">
                      <a:moveTo>
                        <a:pt x="43" y="1"/>
                      </a:moveTo>
                      <a:cubicBezTo>
                        <a:pt x="22" y="8"/>
                        <a:pt x="0" y="30"/>
                        <a:pt x="0" y="51"/>
                      </a:cubicBezTo>
                      <a:lnTo>
                        <a:pt x="9" y="87"/>
                      </a:lnTo>
                      <a:lnTo>
                        <a:pt x="16" y="187"/>
                      </a:lnTo>
                      <a:lnTo>
                        <a:pt x="29" y="303"/>
                      </a:lnTo>
                      <a:lnTo>
                        <a:pt x="29" y="332"/>
                      </a:lnTo>
                      <a:cubicBezTo>
                        <a:pt x="36" y="353"/>
                        <a:pt x="52" y="375"/>
                        <a:pt x="79" y="375"/>
                      </a:cubicBezTo>
                      <a:cubicBezTo>
                        <a:pt x="109" y="368"/>
                        <a:pt x="123" y="346"/>
                        <a:pt x="123" y="325"/>
                      </a:cubicBezTo>
                      <a:lnTo>
                        <a:pt x="109" y="203"/>
                      </a:lnTo>
                      <a:lnTo>
                        <a:pt x="109" y="196"/>
                      </a:lnTo>
                      <a:lnTo>
                        <a:pt x="102" y="87"/>
                      </a:lnTo>
                      <a:lnTo>
                        <a:pt x="95" y="44"/>
                      </a:lnTo>
                      <a:cubicBezTo>
                        <a:pt x="95" y="23"/>
                        <a:pt x="73" y="1"/>
                        <a:pt x="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8"/>
                <p:cNvSpPr/>
                <p:nvPr/>
              </p:nvSpPr>
              <p:spPr>
                <a:xfrm>
                  <a:off x="5916437" y="4290370"/>
                  <a:ext cx="34334" cy="105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398" extrusionOk="0">
                      <a:moveTo>
                        <a:pt x="50" y="1"/>
                      </a:moveTo>
                      <a:cubicBezTo>
                        <a:pt x="21" y="9"/>
                        <a:pt x="0" y="30"/>
                        <a:pt x="7" y="52"/>
                      </a:cubicBezTo>
                      <a:lnTo>
                        <a:pt x="7" y="73"/>
                      </a:lnTo>
                      <a:lnTo>
                        <a:pt x="14" y="73"/>
                      </a:lnTo>
                      <a:lnTo>
                        <a:pt x="7" y="80"/>
                      </a:lnTo>
                      <a:lnTo>
                        <a:pt x="21" y="195"/>
                      </a:lnTo>
                      <a:lnTo>
                        <a:pt x="36" y="354"/>
                      </a:lnTo>
                      <a:cubicBezTo>
                        <a:pt x="43" y="375"/>
                        <a:pt x="57" y="397"/>
                        <a:pt x="86" y="397"/>
                      </a:cubicBezTo>
                      <a:cubicBezTo>
                        <a:pt x="114" y="389"/>
                        <a:pt x="129" y="368"/>
                        <a:pt x="129" y="346"/>
                      </a:cubicBezTo>
                      <a:lnTo>
                        <a:pt x="114" y="209"/>
                      </a:lnTo>
                      <a:lnTo>
                        <a:pt x="100" y="59"/>
                      </a:lnTo>
                      <a:lnTo>
                        <a:pt x="100" y="44"/>
                      </a:lnTo>
                      <a:cubicBezTo>
                        <a:pt x="93" y="30"/>
                        <a:pt x="86" y="16"/>
                        <a:pt x="64" y="9"/>
                      </a:cubicBezTo>
                      <a:cubicBezTo>
                        <a:pt x="64" y="9"/>
                        <a:pt x="57" y="1"/>
                        <a:pt x="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8"/>
                <p:cNvSpPr/>
                <p:nvPr/>
              </p:nvSpPr>
              <p:spPr>
                <a:xfrm>
                  <a:off x="6620815" y="3572766"/>
                  <a:ext cx="47539" cy="199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757" fill="none" extrusionOk="0">
                      <a:moveTo>
                        <a:pt x="107" y="756"/>
                      </a:moveTo>
                      <a:cubicBezTo>
                        <a:pt x="107" y="756"/>
                        <a:pt x="180" y="332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8"/>
                <p:cNvSpPr/>
                <p:nvPr/>
              </p:nvSpPr>
              <p:spPr>
                <a:xfrm>
                  <a:off x="6140137" y="4064814"/>
                  <a:ext cx="209173" cy="168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639" fill="none" extrusionOk="0">
                      <a:moveTo>
                        <a:pt x="792" y="639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8"/>
                <p:cNvSpPr/>
                <p:nvPr/>
              </p:nvSpPr>
              <p:spPr>
                <a:xfrm>
                  <a:off x="6140137" y="4064814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8"/>
                <p:cNvSpPr/>
                <p:nvPr/>
              </p:nvSpPr>
              <p:spPr>
                <a:xfrm>
                  <a:off x="7085381" y="2066775"/>
                  <a:ext cx="744783" cy="756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" h="2865" extrusionOk="0">
                      <a:moveTo>
                        <a:pt x="1412" y="1"/>
                      </a:moveTo>
                      <a:cubicBezTo>
                        <a:pt x="1175" y="1"/>
                        <a:pt x="962" y="65"/>
                        <a:pt x="843" y="139"/>
                      </a:cubicBezTo>
                      <a:cubicBezTo>
                        <a:pt x="418" y="391"/>
                        <a:pt x="1" y="1017"/>
                        <a:pt x="634" y="1190"/>
                      </a:cubicBezTo>
                      <a:lnTo>
                        <a:pt x="634" y="1088"/>
                      </a:lnTo>
                      <a:cubicBezTo>
                        <a:pt x="634" y="858"/>
                        <a:pt x="670" y="636"/>
                        <a:pt x="820" y="456"/>
                      </a:cubicBezTo>
                      <a:cubicBezTo>
                        <a:pt x="856" y="563"/>
                        <a:pt x="922" y="679"/>
                        <a:pt x="1008" y="786"/>
                      </a:cubicBezTo>
                      <a:cubicBezTo>
                        <a:pt x="1079" y="872"/>
                        <a:pt x="1158" y="952"/>
                        <a:pt x="1267" y="1024"/>
                      </a:cubicBezTo>
                      <a:cubicBezTo>
                        <a:pt x="1274" y="1031"/>
                        <a:pt x="1281" y="1038"/>
                        <a:pt x="1295" y="1045"/>
                      </a:cubicBezTo>
                      <a:lnTo>
                        <a:pt x="1310" y="1060"/>
                      </a:lnTo>
                      <a:cubicBezTo>
                        <a:pt x="1569" y="1226"/>
                        <a:pt x="1798" y="1297"/>
                        <a:pt x="1950" y="1326"/>
                      </a:cubicBezTo>
                      <a:cubicBezTo>
                        <a:pt x="1983" y="1285"/>
                        <a:pt x="2058" y="1210"/>
                        <a:pt x="2153" y="1210"/>
                      </a:cubicBezTo>
                      <a:cubicBezTo>
                        <a:pt x="2157" y="1210"/>
                        <a:pt x="2162" y="1210"/>
                        <a:pt x="2166" y="1210"/>
                      </a:cubicBezTo>
                      <a:cubicBezTo>
                        <a:pt x="2209" y="1217"/>
                        <a:pt x="2236" y="1247"/>
                        <a:pt x="2252" y="1283"/>
                      </a:cubicBezTo>
                      <a:cubicBezTo>
                        <a:pt x="2252" y="1297"/>
                        <a:pt x="2259" y="1319"/>
                        <a:pt x="2252" y="1340"/>
                      </a:cubicBezTo>
                      <a:cubicBezTo>
                        <a:pt x="2252" y="1419"/>
                        <a:pt x="2216" y="1512"/>
                        <a:pt x="2166" y="1578"/>
                      </a:cubicBezTo>
                      <a:cubicBezTo>
                        <a:pt x="2080" y="1685"/>
                        <a:pt x="1941" y="1728"/>
                        <a:pt x="1871" y="1728"/>
                      </a:cubicBezTo>
                      <a:cubicBezTo>
                        <a:pt x="1864" y="1837"/>
                        <a:pt x="1855" y="1980"/>
                        <a:pt x="1864" y="2088"/>
                      </a:cubicBezTo>
                      <a:cubicBezTo>
                        <a:pt x="1871" y="2268"/>
                        <a:pt x="2028" y="2418"/>
                        <a:pt x="2028" y="2418"/>
                      </a:cubicBezTo>
                      <a:cubicBezTo>
                        <a:pt x="2028" y="2418"/>
                        <a:pt x="2388" y="2597"/>
                        <a:pt x="2502" y="2699"/>
                      </a:cubicBezTo>
                      <a:cubicBezTo>
                        <a:pt x="2568" y="2756"/>
                        <a:pt x="2611" y="2806"/>
                        <a:pt x="2647" y="2865"/>
                      </a:cubicBezTo>
                      <a:cubicBezTo>
                        <a:pt x="2820" y="2590"/>
                        <a:pt x="2668" y="2252"/>
                        <a:pt x="2518" y="2016"/>
                      </a:cubicBezTo>
                      <a:cubicBezTo>
                        <a:pt x="2359" y="1764"/>
                        <a:pt x="2388" y="1605"/>
                        <a:pt x="2452" y="1117"/>
                      </a:cubicBezTo>
                      <a:cubicBezTo>
                        <a:pt x="2459" y="1103"/>
                        <a:pt x="2459" y="1081"/>
                        <a:pt x="2459" y="1060"/>
                      </a:cubicBezTo>
                      <a:cubicBezTo>
                        <a:pt x="2495" y="772"/>
                        <a:pt x="2395" y="370"/>
                        <a:pt x="1957" y="132"/>
                      </a:cubicBezTo>
                      <a:cubicBezTo>
                        <a:pt x="1781" y="37"/>
                        <a:pt x="1590" y="1"/>
                        <a:pt x="14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8"/>
                <p:cNvSpPr/>
                <p:nvPr/>
              </p:nvSpPr>
              <p:spPr>
                <a:xfrm>
                  <a:off x="7244903" y="2187212"/>
                  <a:ext cx="437098" cy="442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676" extrusionOk="0">
                      <a:moveTo>
                        <a:pt x="123" y="740"/>
                      </a:moveTo>
                      <a:cubicBezTo>
                        <a:pt x="139" y="740"/>
                        <a:pt x="145" y="747"/>
                        <a:pt x="152" y="754"/>
                      </a:cubicBezTo>
                      <a:cubicBezTo>
                        <a:pt x="166" y="770"/>
                        <a:pt x="173" y="791"/>
                        <a:pt x="173" y="820"/>
                      </a:cubicBezTo>
                      <a:cubicBezTo>
                        <a:pt x="173" y="856"/>
                        <a:pt x="152" y="891"/>
                        <a:pt x="123" y="891"/>
                      </a:cubicBezTo>
                      <a:cubicBezTo>
                        <a:pt x="95" y="891"/>
                        <a:pt x="73" y="856"/>
                        <a:pt x="73" y="820"/>
                      </a:cubicBezTo>
                      <a:cubicBezTo>
                        <a:pt x="73" y="784"/>
                        <a:pt x="87" y="754"/>
                        <a:pt x="102" y="747"/>
                      </a:cubicBezTo>
                      <a:cubicBezTo>
                        <a:pt x="109" y="747"/>
                        <a:pt x="116" y="740"/>
                        <a:pt x="123" y="740"/>
                      </a:cubicBezTo>
                      <a:close/>
                      <a:moveTo>
                        <a:pt x="656" y="734"/>
                      </a:moveTo>
                      <a:cubicBezTo>
                        <a:pt x="691" y="734"/>
                        <a:pt x="720" y="770"/>
                        <a:pt x="720" y="820"/>
                      </a:cubicBezTo>
                      <a:cubicBezTo>
                        <a:pt x="720" y="863"/>
                        <a:pt x="691" y="899"/>
                        <a:pt x="656" y="899"/>
                      </a:cubicBezTo>
                      <a:cubicBezTo>
                        <a:pt x="620" y="899"/>
                        <a:pt x="591" y="863"/>
                        <a:pt x="591" y="820"/>
                      </a:cubicBezTo>
                      <a:cubicBezTo>
                        <a:pt x="591" y="770"/>
                        <a:pt x="620" y="734"/>
                        <a:pt x="656" y="734"/>
                      </a:cubicBezTo>
                      <a:close/>
                      <a:moveTo>
                        <a:pt x="216" y="0"/>
                      </a:moveTo>
                      <a:cubicBezTo>
                        <a:pt x="66" y="180"/>
                        <a:pt x="30" y="402"/>
                        <a:pt x="30" y="632"/>
                      </a:cubicBezTo>
                      <a:lnTo>
                        <a:pt x="30" y="734"/>
                      </a:lnTo>
                      <a:cubicBezTo>
                        <a:pt x="30" y="934"/>
                        <a:pt x="30" y="963"/>
                        <a:pt x="16" y="1092"/>
                      </a:cubicBezTo>
                      <a:cubicBezTo>
                        <a:pt x="1" y="1208"/>
                        <a:pt x="73" y="1437"/>
                        <a:pt x="182" y="1567"/>
                      </a:cubicBezTo>
                      <a:lnTo>
                        <a:pt x="268" y="1567"/>
                      </a:lnTo>
                      <a:cubicBezTo>
                        <a:pt x="318" y="1567"/>
                        <a:pt x="368" y="1581"/>
                        <a:pt x="404" y="1617"/>
                      </a:cubicBezTo>
                      <a:cubicBezTo>
                        <a:pt x="418" y="1639"/>
                        <a:pt x="447" y="1653"/>
                        <a:pt x="468" y="1675"/>
                      </a:cubicBezTo>
                      <a:lnTo>
                        <a:pt x="534" y="1675"/>
                      </a:lnTo>
                      <a:cubicBezTo>
                        <a:pt x="540" y="1667"/>
                        <a:pt x="540" y="1667"/>
                        <a:pt x="547" y="1667"/>
                      </a:cubicBezTo>
                      <a:cubicBezTo>
                        <a:pt x="785" y="1639"/>
                        <a:pt x="1087" y="1517"/>
                        <a:pt x="1237" y="1272"/>
                      </a:cubicBezTo>
                      <a:lnTo>
                        <a:pt x="1267" y="1272"/>
                      </a:lnTo>
                      <a:cubicBezTo>
                        <a:pt x="1337" y="1272"/>
                        <a:pt x="1476" y="1229"/>
                        <a:pt x="1562" y="1122"/>
                      </a:cubicBezTo>
                      <a:cubicBezTo>
                        <a:pt x="1612" y="1056"/>
                        <a:pt x="1648" y="963"/>
                        <a:pt x="1648" y="884"/>
                      </a:cubicBezTo>
                      <a:cubicBezTo>
                        <a:pt x="1655" y="863"/>
                        <a:pt x="1648" y="841"/>
                        <a:pt x="1648" y="827"/>
                      </a:cubicBezTo>
                      <a:cubicBezTo>
                        <a:pt x="1632" y="791"/>
                        <a:pt x="1605" y="761"/>
                        <a:pt x="1562" y="754"/>
                      </a:cubicBezTo>
                      <a:cubicBezTo>
                        <a:pt x="1558" y="754"/>
                        <a:pt x="1553" y="754"/>
                        <a:pt x="1549" y="754"/>
                      </a:cubicBezTo>
                      <a:cubicBezTo>
                        <a:pt x="1454" y="754"/>
                        <a:pt x="1379" y="829"/>
                        <a:pt x="1346" y="870"/>
                      </a:cubicBezTo>
                      <a:cubicBezTo>
                        <a:pt x="1194" y="841"/>
                        <a:pt x="965" y="770"/>
                        <a:pt x="706" y="604"/>
                      </a:cubicBezTo>
                      <a:lnTo>
                        <a:pt x="691" y="589"/>
                      </a:lnTo>
                      <a:cubicBezTo>
                        <a:pt x="677" y="582"/>
                        <a:pt x="670" y="575"/>
                        <a:pt x="663" y="568"/>
                      </a:cubicBezTo>
                      <a:cubicBezTo>
                        <a:pt x="554" y="496"/>
                        <a:pt x="475" y="416"/>
                        <a:pt x="404" y="330"/>
                      </a:cubicBezTo>
                      <a:cubicBezTo>
                        <a:pt x="318" y="223"/>
                        <a:pt x="252" y="107"/>
                        <a:pt x="216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8"/>
                <p:cNvSpPr/>
                <p:nvPr/>
              </p:nvSpPr>
              <p:spPr>
                <a:xfrm>
                  <a:off x="7400727" y="2380809"/>
                  <a:ext cx="34334" cy="4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167" extrusionOk="0">
                      <a:moveTo>
                        <a:pt x="66" y="1"/>
                      </a:moveTo>
                      <a:cubicBezTo>
                        <a:pt x="30" y="1"/>
                        <a:pt x="1" y="37"/>
                        <a:pt x="1" y="87"/>
                      </a:cubicBezTo>
                      <a:cubicBezTo>
                        <a:pt x="1" y="130"/>
                        <a:pt x="30" y="166"/>
                        <a:pt x="66" y="166"/>
                      </a:cubicBezTo>
                      <a:cubicBezTo>
                        <a:pt x="101" y="166"/>
                        <a:pt x="130" y="130"/>
                        <a:pt x="130" y="87"/>
                      </a:cubicBezTo>
                      <a:cubicBezTo>
                        <a:pt x="130" y="37"/>
                        <a:pt x="101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8"/>
                <p:cNvSpPr/>
                <p:nvPr/>
              </p:nvSpPr>
              <p:spPr>
                <a:xfrm>
                  <a:off x="7263919" y="2384507"/>
                  <a:ext cx="26939" cy="3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44" extrusionOk="0">
                      <a:moveTo>
                        <a:pt x="30" y="0"/>
                      </a:moveTo>
                      <a:cubicBezTo>
                        <a:pt x="15" y="7"/>
                        <a:pt x="1" y="37"/>
                        <a:pt x="1" y="73"/>
                      </a:cubicBezTo>
                      <a:cubicBezTo>
                        <a:pt x="1" y="109"/>
                        <a:pt x="23" y="144"/>
                        <a:pt x="51" y="144"/>
                      </a:cubicBezTo>
                      <a:cubicBezTo>
                        <a:pt x="80" y="144"/>
                        <a:pt x="101" y="109"/>
                        <a:pt x="101" y="73"/>
                      </a:cubicBezTo>
                      <a:cubicBezTo>
                        <a:pt x="101" y="44"/>
                        <a:pt x="94" y="23"/>
                        <a:pt x="80" y="7"/>
                      </a:cubicBezTo>
                      <a:cubicBezTo>
                        <a:pt x="67" y="7"/>
                        <a:pt x="51" y="0"/>
                        <a:pt x="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8"/>
                <p:cNvSpPr/>
                <p:nvPr/>
              </p:nvSpPr>
              <p:spPr>
                <a:xfrm>
                  <a:off x="7305912" y="2466119"/>
                  <a:ext cx="11621" cy="26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02" fill="none" extrusionOk="0">
                      <a:moveTo>
                        <a:pt x="44" y="102"/>
                      </a:moveTo>
                      <a:cubicBezTo>
                        <a:pt x="44" y="102"/>
                        <a:pt x="1" y="73"/>
                        <a:pt x="21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8"/>
                <p:cNvSpPr/>
                <p:nvPr/>
              </p:nvSpPr>
              <p:spPr>
                <a:xfrm>
                  <a:off x="7313307" y="2536110"/>
                  <a:ext cx="72630" cy="2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81" fill="none" extrusionOk="0">
                      <a:moveTo>
                        <a:pt x="0" y="37"/>
                      </a:moveTo>
                      <a:cubicBezTo>
                        <a:pt x="0" y="37"/>
                        <a:pt x="138" y="80"/>
                        <a:pt x="275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8"/>
                <p:cNvSpPr/>
                <p:nvPr/>
              </p:nvSpPr>
              <p:spPr>
                <a:xfrm>
                  <a:off x="7427138" y="2342512"/>
                  <a:ext cx="22977" cy="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17" fill="none" extrusionOk="0">
                      <a:moveTo>
                        <a:pt x="87" y="16"/>
                      </a:moveTo>
                      <a:cubicBezTo>
                        <a:pt x="59" y="9"/>
                        <a:pt x="30" y="9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8"/>
                <p:cNvSpPr/>
                <p:nvPr/>
              </p:nvSpPr>
              <p:spPr>
                <a:xfrm>
                  <a:off x="7389370" y="2340664"/>
                  <a:ext cx="38031" cy="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24" fill="none" extrusionOk="0">
                      <a:moveTo>
                        <a:pt x="0" y="23"/>
                      </a:moveTo>
                      <a:cubicBezTo>
                        <a:pt x="0" y="23"/>
                        <a:pt x="44" y="1"/>
                        <a:pt x="144" y="8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8"/>
                <p:cNvSpPr/>
                <p:nvPr/>
              </p:nvSpPr>
              <p:spPr>
                <a:xfrm>
                  <a:off x="7265768" y="2336966"/>
                  <a:ext cx="25090" cy="5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22" fill="none" extrusionOk="0">
                      <a:moveTo>
                        <a:pt x="94" y="22"/>
                      </a:moveTo>
                      <a:cubicBezTo>
                        <a:pt x="94" y="22"/>
                        <a:pt x="6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8"/>
                <p:cNvSpPr/>
                <p:nvPr/>
              </p:nvSpPr>
              <p:spPr>
                <a:xfrm>
                  <a:off x="7336020" y="2522904"/>
                  <a:ext cx="284972" cy="26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1005" extrusionOk="0">
                      <a:moveTo>
                        <a:pt x="892" y="1"/>
                      </a:moveTo>
                      <a:cubicBezTo>
                        <a:pt x="742" y="246"/>
                        <a:pt x="440" y="368"/>
                        <a:pt x="202" y="396"/>
                      </a:cubicBezTo>
                      <a:cubicBezTo>
                        <a:pt x="195" y="396"/>
                        <a:pt x="195" y="396"/>
                        <a:pt x="189" y="404"/>
                      </a:cubicBezTo>
                      <a:lnTo>
                        <a:pt x="123" y="404"/>
                      </a:lnTo>
                      <a:cubicBezTo>
                        <a:pt x="145" y="425"/>
                        <a:pt x="166" y="439"/>
                        <a:pt x="182" y="448"/>
                      </a:cubicBezTo>
                      <a:cubicBezTo>
                        <a:pt x="182" y="455"/>
                        <a:pt x="189" y="455"/>
                        <a:pt x="189" y="455"/>
                      </a:cubicBezTo>
                      <a:cubicBezTo>
                        <a:pt x="195" y="461"/>
                        <a:pt x="209" y="468"/>
                        <a:pt x="209" y="475"/>
                      </a:cubicBezTo>
                      <a:cubicBezTo>
                        <a:pt x="232" y="491"/>
                        <a:pt x="275" y="511"/>
                        <a:pt x="268" y="525"/>
                      </a:cubicBezTo>
                      <a:cubicBezTo>
                        <a:pt x="259" y="541"/>
                        <a:pt x="232" y="568"/>
                        <a:pt x="189" y="568"/>
                      </a:cubicBezTo>
                      <a:cubicBezTo>
                        <a:pt x="166" y="568"/>
                        <a:pt x="145" y="568"/>
                        <a:pt x="123" y="555"/>
                      </a:cubicBezTo>
                      <a:cubicBezTo>
                        <a:pt x="95" y="598"/>
                        <a:pt x="73" y="627"/>
                        <a:pt x="52" y="648"/>
                      </a:cubicBezTo>
                      <a:cubicBezTo>
                        <a:pt x="44" y="655"/>
                        <a:pt x="37" y="663"/>
                        <a:pt x="30" y="670"/>
                      </a:cubicBezTo>
                      <a:cubicBezTo>
                        <a:pt x="1" y="713"/>
                        <a:pt x="16" y="893"/>
                        <a:pt x="189" y="965"/>
                      </a:cubicBezTo>
                      <a:cubicBezTo>
                        <a:pt x="209" y="972"/>
                        <a:pt x="239" y="986"/>
                        <a:pt x="268" y="986"/>
                      </a:cubicBezTo>
                      <a:cubicBezTo>
                        <a:pt x="334" y="999"/>
                        <a:pt x="397" y="1004"/>
                        <a:pt x="454" y="1004"/>
                      </a:cubicBezTo>
                      <a:cubicBezTo>
                        <a:pt x="884" y="1004"/>
                        <a:pt x="1079" y="691"/>
                        <a:pt x="1079" y="691"/>
                      </a:cubicBezTo>
                      <a:cubicBezTo>
                        <a:pt x="1079" y="691"/>
                        <a:pt x="922" y="541"/>
                        <a:pt x="915" y="361"/>
                      </a:cubicBezTo>
                      <a:cubicBezTo>
                        <a:pt x="906" y="253"/>
                        <a:pt x="915" y="110"/>
                        <a:pt x="922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8"/>
                <p:cNvSpPr/>
                <p:nvPr/>
              </p:nvSpPr>
              <p:spPr>
                <a:xfrm>
                  <a:off x="6901298" y="2600818"/>
                  <a:ext cx="507351" cy="57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1" h="2165" extrusionOk="0">
                      <a:moveTo>
                        <a:pt x="1317" y="1"/>
                      </a:moveTo>
                      <a:cubicBezTo>
                        <a:pt x="1274" y="1"/>
                        <a:pt x="886" y="303"/>
                        <a:pt x="850" y="353"/>
                      </a:cubicBezTo>
                      <a:cubicBezTo>
                        <a:pt x="806" y="396"/>
                        <a:pt x="44" y="1590"/>
                        <a:pt x="23" y="1719"/>
                      </a:cubicBezTo>
                      <a:cubicBezTo>
                        <a:pt x="1" y="1855"/>
                        <a:pt x="23" y="2150"/>
                        <a:pt x="196" y="2164"/>
                      </a:cubicBezTo>
                      <a:lnTo>
                        <a:pt x="216" y="2164"/>
                      </a:lnTo>
                      <a:cubicBezTo>
                        <a:pt x="220" y="2164"/>
                        <a:pt x="224" y="2164"/>
                        <a:pt x="229" y="2164"/>
                      </a:cubicBezTo>
                      <a:cubicBezTo>
                        <a:pt x="401" y="2164"/>
                        <a:pt x="649" y="2023"/>
                        <a:pt x="706" y="1842"/>
                      </a:cubicBezTo>
                      <a:cubicBezTo>
                        <a:pt x="713" y="1812"/>
                        <a:pt x="727" y="1769"/>
                        <a:pt x="741" y="1719"/>
                      </a:cubicBezTo>
                      <a:lnTo>
                        <a:pt x="741" y="1712"/>
                      </a:lnTo>
                      <a:cubicBezTo>
                        <a:pt x="756" y="1662"/>
                        <a:pt x="777" y="1590"/>
                        <a:pt x="800" y="1517"/>
                      </a:cubicBezTo>
                      <a:cubicBezTo>
                        <a:pt x="856" y="1324"/>
                        <a:pt x="922" y="1086"/>
                        <a:pt x="972" y="920"/>
                      </a:cubicBezTo>
                      <a:cubicBezTo>
                        <a:pt x="1008" y="800"/>
                        <a:pt x="1036" y="713"/>
                        <a:pt x="1036" y="713"/>
                      </a:cubicBezTo>
                      <a:cubicBezTo>
                        <a:pt x="1036" y="713"/>
                        <a:pt x="1079" y="720"/>
                        <a:pt x="1115" y="734"/>
                      </a:cubicBezTo>
                      <a:cubicBezTo>
                        <a:pt x="1151" y="741"/>
                        <a:pt x="1188" y="748"/>
                        <a:pt x="1195" y="756"/>
                      </a:cubicBezTo>
                      <a:cubicBezTo>
                        <a:pt x="1207" y="760"/>
                        <a:pt x="1243" y="764"/>
                        <a:pt x="1277" y="764"/>
                      </a:cubicBezTo>
                      <a:cubicBezTo>
                        <a:pt x="1302" y="764"/>
                        <a:pt x="1326" y="762"/>
                        <a:pt x="1338" y="756"/>
                      </a:cubicBezTo>
                      <a:cubicBezTo>
                        <a:pt x="1367" y="741"/>
                        <a:pt x="1533" y="555"/>
                        <a:pt x="1533" y="525"/>
                      </a:cubicBezTo>
                      <a:lnTo>
                        <a:pt x="1533" y="461"/>
                      </a:lnTo>
                      <a:lnTo>
                        <a:pt x="1533" y="180"/>
                      </a:lnTo>
                      <a:cubicBezTo>
                        <a:pt x="1533" y="180"/>
                        <a:pt x="1603" y="180"/>
                        <a:pt x="1626" y="196"/>
                      </a:cubicBezTo>
                      <a:cubicBezTo>
                        <a:pt x="1655" y="203"/>
                        <a:pt x="1690" y="230"/>
                        <a:pt x="1769" y="260"/>
                      </a:cubicBezTo>
                      <a:cubicBezTo>
                        <a:pt x="1791" y="273"/>
                        <a:pt x="1812" y="273"/>
                        <a:pt x="1835" y="273"/>
                      </a:cubicBezTo>
                      <a:cubicBezTo>
                        <a:pt x="1878" y="273"/>
                        <a:pt x="1905" y="246"/>
                        <a:pt x="1914" y="230"/>
                      </a:cubicBezTo>
                      <a:cubicBezTo>
                        <a:pt x="1921" y="216"/>
                        <a:pt x="1878" y="196"/>
                        <a:pt x="1855" y="180"/>
                      </a:cubicBezTo>
                      <a:cubicBezTo>
                        <a:pt x="1855" y="173"/>
                        <a:pt x="1841" y="166"/>
                        <a:pt x="1835" y="160"/>
                      </a:cubicBezTo>
                      <a:cubicBezTo>
                        <a:pt x="1835" y="160"/>
                        <a:pt x="1828" y="160"/>
                        <a:pt x="1828" y="153"/>
                      </a:cubicBezTo>
                      <a:cubicBezTo>
                        <a:pt x="1812" y="144"/>
                        <a:pt x="1791" y="130"/>
                        <a:pt x="1769" y="109"/>
                      </a:cubicBezTo>
                      <a:cubicBezTo>
                        <a:pt x="1748" y="87"/>
                        <a:pt x="1719" y="73"/>
                        <a:pt x="1705" y="51"/>
                      </a:cubicBezTo>
                      <a:cubicBezTo>
                        <a:pt x="1669" y="15"/>
                        <a:pt x="1619" y="1"/>
                        <a:pt x="1569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8"/>
                <p:cNvSpPr/>
                <p:nvPr/>
              </p:nvSpPr>
              <p:spPr>
                <a:xfrm>
                  <a:off x="6876755" y="3138036"/>
                  <a:ext cx="892419" cy="341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9" h="1321" extrusionOk="0">
                      <a:moveTo>
                        <a:pt x="2631" y="0"/>
                      </a:moveTo>
                      <a:lnTo>
                        <a:pt x="2618" y="143"/>
                      </a:lnTo>
                      <a:lnTo>
                        <a:pt x="2538" y="654"/>
                      </a:lnTo>
                      <a:lnTo>
                        <a:pt x="1058" y="926"/>
                      </a:lnTo>
                      <a:cubicBezTo>
                        <a:pt x="1058" y="926"/>
                        <a:pt x="777" y="581"/>
                        <a:pt x="756" y="561"/>
                      </a:cubicBezTo>
                      <a:cubicBezTo>
                        <a:pt x="748" y="552"/>
                        <a:pt x="734" y="552"/>
                        <a:pt x="704" y="545"/>
                      </a:cubicBezTo>
                      <a:cubicBezTo>
                        <a:pt x="627" y="525"/>
                        <a:pt x="489" y="502"/>
                        <a:pt x="461" y="502"/>
                      </a:cubicBezTo>
                      <a:cubicBezTo>
                        <a:pt x="432" y="502"/>
                        <a:pt x="180" y="625"/>
                        <a:pt x="137" y="654"/>
                      </a:cubicBezTo>
                      <a:cubicBezTo>
                        <a:pt x="101" y="682"/>
                        <a:pt x="30" y="906"/>
                        <a:pt x="23" y="926"/>
                      </a:cubicBezTo>
                      <a:cubicBezTo>
                        <a:pt x="8" y="949"/>
                        <a:pt x="1" y="999"/>
                        <a:pt x="51" y="999"/>
                      </a:cubicBezTo>
                      <a:lnTo>
                        <a:pt x="346" y="999"/>
                      </a:lnTo>
                      <a:cubicBezTo>
                        <a:pt x="346" y="999"/>
                        <a:pt x="353" y="999"/>
                        <a:pt x="353" y="1006"/>
                      </a:cubicBezTo>
                      <a:cubicBezTo>
                        <a:pt x="375" y="1006"/>
                        <a:pt x="446" y="1056"/>
                        <a:pt x="518" y="1113"/>
                      </a:cubicBezTo>
                      <a:cubicBezTo>
                        <a:pt x="541" y="1128"/>
                        <a:pt x="561" y="1142"/>
                        <a:pt x="575" y="1156"/>
                      </a:cubicBezTo>
                      <a:cubicBezTo>
                        <a:pt x="634" y="1199"/>
                        <a:pt x="684" y="1235"/>
                        <a:pt x="704" y="1258"/>
                      </a:cubicBezTo>
                      <a:cubicBezTo>
                        <a:pt x="742" y="1284"/>
                        <a:pt x="785" y="1321"/>
                        <a:pt x="903" y="1321"/>
                      </a:cubicBezTo>
                      <a:cubicBezTo>
                        <a:pt x="949" y="1321"/>
                        <a:pt x="1006" y="1315"/>
                        <a:pt x="1079" y="1301"/>
                      </a:cubicBezTo>
                      <a:cubicBezTo>
                        <a:pt x="1086" y="1301"/>
                        <a:pt x="1086" y="1301"/>
                        <a:pt x="1093" y="1294"/>
                      </a:cubicBezTo>
                      <a:cubicBezTo>
                        <a:pt x="1188" y="1301"/>
                        <a:pt x="1431" y="1301"/>
                        <a:pt x="1712" y="1301"/>
                      </a:cubicBezTo>
                      <a:lnTo>
                        <a:pt x="2107" y="1301"/>
                      </a:lnTo>
                      <a:cubicBezTo>
                        <a:pt x="2207" y="1265"/>
                        <a:pt x="2300" y="1235"/>
                        <a:pt x="2395" y="1199"/>
                      </a:cubicBezTo>
                      <a:cubicBezTo>
                        <a:pt x="2661" y="1106"/>
                        <a:pt x="2920" y="1006"/>
                        <a:pt x="3142" y="897"/>
                      </a:cubicBezTo>
                      <a:cubicBezTo>
                        <a:pt x="3199" y="675"/>
                        <a:pt x="3285" y="345"/>
                        <a:pt x="3335" y="157"/>
                      </a:cubicBezTo>
                      <a:cubicBezTo>
                        <a:pt x="3365" y="64"/>
                        <a:pt x="3378" y="0"/>
                        <a:pt x="3378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8"/>
                <p:cNvSpPr/>
                <p:nvPr/>
              </p:nvSpPr>
              <p:spPr>
                <a:xfrm>
                  <a:off x="8203881" y="4037874"/>
                  <a:ext cx="45955" cy="15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591" extrusionOk="0">
                      <a:moveTo>
                        <a:pt x="1" y="1"/>
                      </a:moveTo>
                      <a:lnTo>
                        <a:pt x="108" y="591"/>
                      </a:lnTo>
                      <a:lnTo>
                        <a:pt x="173" y="591"/>
                      </a:lnTo>
                      <a:lnTo>
                        <a:pt x="65" y="23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8"/>
                <p:cNvSpPr/>
                <p:nvPr/>
              </p:nvSpPr>
              <p:spPr>
                <a:xfrm>
                  <a:off x="8203881" y="4037874"/>
                  <a:ext cx="45955" cy="15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591" fill="none" extrusionOk="0">
                      <a:moveTo>
                        <a:pt x="1" y="1"/>
                      </a:moveTo>
                      <a:lnTo>
                        <a:pt x="65" y="232"/>
                      </a:lnTo>
                      <a:lnTo>
                        <a:pt x="173" y="591"/>
                      </a:lnTo>
                      <a:lnTo>
                        <a:pt x="108" y="59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8"/>
                <p:cNvSpPr/>
                <p:nvPr/>
              </p:nvSpPr>
              <p:spPr>
                <a:xfrm>
                  <a:off x="8239222" y="3398185"/>
                  <a:ext cx="338322" cy="795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" h="3013" extrusionOk="0">
                      <a:moveTo>
                        <a:pt x="913" y="1"/>
                      </a:moveTo>
                      <a:lnTo>
                        <a:pt x="620" y="979"/>
                      </a:lnTo>
                      <a:lnTo>
                        <a:pt x="339" y="1891"/>
                      </a:lnTo>
                      <a:lnTo>
                        <a:pt x="73" y="2768"/>
                      </a:lnTo>
                      <a:lnTo>
                        <a:pt x="1" y="3013"/>
                      </a:lnTo>
                      <a:lnTo>
                        <a:pt x="145" y="3013"/>
                      </a:lnTo>
                      <a:cubicBezTo>
                        <a:pt x="166" y="2970"/>
                        <a:pt x="180" y="2927"/>
                        <a:pt x="173" y="2883"/>
                      </a:cubicBezTo>
                      <a:cubicBezTo>
                        <a:pt x="159" y="2768"/>
                        <a:pt x="239" y="2688"/>
                        <a:pt x="318" y="2654"/>
                      </a:cubicBezTo>
                      <a:cubicBezTo>
                        <a:pt x="382" y="2625"/>
                        <a:pt x="418" y="2588"/>
                        <a:pt x="432" y="2531"/>
                      </a:cubicBezTo>
                      <a:lnTo>
                        <a:pt x="432" y="2466"/>
                      </a:lnTo>
                      <a:cubicBezTo>
                        <a:pt x="432" y="2366"/>
                        <a:pt x="525" y="2280"/>
                        <a:pt x="584" y="2250"/>
                      </a:cubicBezTo>
                      <a:cubicBezTo>
                        <a:pt x="611" y="2236"/>
                        <a:pt x="654" y="2223"/>
                        <a:pt x="706" y="2186"/>
                      </a:cubicBezTo>
                      <a:cubicBezTo>
                        <a:pt x="734" y="2157"/>
                        <a:pt x="770" y="2121"/>
                        <a:pt x="820" y="2093"/>
                      </a:cubicBezTo>
                      <a:cubicBezTo>
                        <a:pt x="842" y="2071"/>
                        <a:pt x="863" y="2042"/>
                        <a:pt x="886" y="2007"/>
                      </a:cubicBezTo>
                      <a:cubicBezTo>
                        <a:pt x="913" y="1971"/>
                        <a:pt x="942" y="1941"/>
                        <a:pt x="979" y="1921"/>
                      </a:cubicBezTo>
                      <a:cubicBezTo>
                        <a:pt x="1029" y="1812"/>
                        <a:pt x="1042" y="1697"/>
                        <a:pt x="1036" y="1619"/>
                      </a:cubicBezTo>
                      <a:cubicBezTo>
                        <a:pt x="1022" y="1490"/>
                        <a:pt x="942" y="1265"/>
                        <a:pt x="1115" y="877"/>
                      </a:cubicBezTo>
                      <a:cubicBezTo>
                        <a:pt x="1281" y="475"/>
                        <a:pt x="913" y="1"/>
                        <a:pt x="9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8"/>
                <p:cNvSpPr/>
                <p:nvPr/>
              </p:nvSpPr>
              <p:spPr>
                <a:xfrm>
                  <a:off x="8518698" y="3905288"/>
                  <a:ext cx="42257" cy="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74" extrusionOk="0">
                      <a:moveTo>
                        <a:pt x="160" y="1"/>
                      </a:moveTo>
                      <a:cubicBezTo>
                        <a:pt x="123" y="21"/>
                        <a:pt x="94" y="51"/>
                        <a:pt x="67" y="87"/>
                      </a:cubicBezTo>
                      <a:cubicBezTo>
                        <a:pt x="47" y="118"/>
                        <a:pt x="28" y="144"/>
                        <a:pt x="8" y="166"/>
                      </a:cubicBezTo>
                      <a:lnTo>
                        <a:pt x="8" y="166"/>
                      </a:lnTo>
                      <a:cubicBezTo>
                        <a:pt x="10" y="165"/>
                        <a:pt x="12" y="165"/>
                        <a:pt x="16" y="165"/>
                      </a:cubicBezTo>
                      <a:cubicBezTo>
                        <a:pt x="80" y="122"/>
                        <a:pt x="130" y="65"/>
                        <a:pt x="160" y="1"/>
                      </a:cubicBezTo>
                      <a:close/>
                      <a:moveTo>
                        <a:pt x="8" y="166"/>
                      </a:moveTo>
                      <a:cubicBezTo>
                        <a:pt x="6" y="167"/>
                        <a:pt x="5" y="169"/>
                        <a:pt x="1" y="173"/>
                      </a:cubicBezTo>
                      <a:cubicBezTo>
                        <a:pt x="3" y="171"/>
                        <a:pt x="6" y="168"/>
                        <a:pt x="8" y="1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8"/>
                <p:cNvSpPr/>
                <p:nvPr/>
              </p:nvSpPr>
              <p:spPr>
                <a:xfrm>
                  <a:off x="8198559" y="3398185"/>
                  <a:ext cx="279162" cy="73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2768" extrusionOk="0">
                      <a:moveTo>
                        <a:pt x="1056" y="1"/>
                      </a:moveTo>
                      <a:cubicBezTo>
                        <a:pt x="1056" y="1"/>
                        <a:pt x="482" y="196"/>
                        <a:pt x="409" y="618"/>
                      </a:cubicBezTo>
                      <a:cubicBezTo>
                        <a:pt x="332" y="1043"/>
                        <a:pt x="137" y="1179"/>
                        <a:pt x="57" y="1281"/>
                      </a:cubicBezTo>
                      <a:cubicBezTo>
                        <a:pt x="50" y="1288"/>
                        <a:pt x="37" y="1301"/>
                        <a:pt x="30" y="1324"/>
                      </a:cubicBezTo>
                      <a:cubicBezTo>
                        <a:pt x="93" y="1424"/>
                        <a:pt x="144" y="1596"/>
                        <a:pt x="80" y="1740"/>
                      </a:cubicBezTo>
                      <a:cubicBezTo>
                        <a:pt x="0" y="1898"/>
                        <a:pt x="21" y="1998"/>
                        <a:pt x="130" y="2114"/>
                      </a:cubicBezTo>
                      <a:cubicBezTo>
                        <a:pt x="245" y="2230"/>
                        <a:pt x="309" y="2409"/>
                        <a:pt x="202" y="2588"/>
                      </a:cubicBezTo>
                      <a:cubicBezTo>
                        <a:pt x="187" y="2611"/>
                        <a:pt x="173" y="2638"/>
                        <a:pt x="166" y="2668"/>
                      </a:cubicBezTo>
                      <a:lnTo>
                        <a:pt x="216" y="2768"/>
                      </a:lnTo>
                      <a:lnTo>
                        <a:pt x="482" y="1891"/>
                      </a:lnTo>
                      <a:lnTo>
                        <a:pt x="763" y="979"/>
                      </a:lnTo>
                      <a:lnTo>
                        <a:pt x="10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8"/>
                <p:cNvSpPr/>
                <p:nvPr/>
              </p:nvSpPr>
              <p:spPr>
                <a:xfrm>
                  <a:off x="8201454" y="3398185"/>
                  <a:ext cx="279162" cy="73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2768" fill="none" extrusionOk="0">
                      <a:moveTo>
                        <a:pt x="216" y="2768"/>
                      </a:moveTo>
                      <a:lnTo>
                        <a:pt x="482" y="1891"/>
                      </a:lnTo>
                      <a:lnTo>
                        <a:pt x="763" y="979"/>
                      </a:lnTo>
                      <a:lnTo>
                        <a:pt x="763" y="979"/>
                      </a:lnTo>
                      <a:lnTo>
                        <a:pt x="1056" y="1"/>
                      </a:lnTo>
                      <a:cubicBezTo>
                        <a:pt x="1056" y="1"/>
                        <a:pt x="482" y="196"/>
                        <a:pt x="409" y="618"/>
                      </a:cubicBezTo>
                      <a:cubicBezTo>
                        <a:pt x="332" y="1043"/>
                        <a:pt x="137" y="1179"/>
                        <a:pt x="57" y="1281"/>
                      </a:cubicBezTo>
                      <a:cubicBezTo>
                        <a:pt x="50" y="1288"/>
                        <a:pt x="37" y="1301"/>
                        <a:pt x="30" y="1324"/>
                      </a:cubicBezTo>
                      <a:cubicBezTo>
                        <a:pt x="93" y="1424"/>
                        <a:pt x="144" y="1596"/>
                        <a:pt x="80" y="1740"/>
                      </a:cubicBezTo>
                      <a:cubicBezTo>
                        <a:pt x="0" y="1898"/>
                        <a:pt x="21" y="1998"/>
                        <a:pt x="130" y="2114"/>
                      </a:cubicBezTo>
                      <a:cubicBezTo>
                        <a:pt x="245" y="2230"/>
                        <a:pt x="309" y="2409"/>
                        <a:pt x="202" y="2588"/>
                      </a:cubicBezTo>
                      <a:cubicBezTo>
                        <a:pt x="187" y="2611"/>
                        <a:pt x="173" y="2638"/>
                        <a:pt x="166" y="2668"/>
                      </a:cubicBezTo>
                      <a:lnTo>
                        <a:pt x="166" y="2668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8"/>
                <p:cNvSpPr/>
                <p:nvPr/>
              </p:nvSpPr>
              <p:spPr>
                <a:xfrm>
                  <a:off x="8331181" y="4066663"/>
                  <a:ext cx="85307" cy="3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123" fill="none" extrusionOk="0">
                      <a:moveTo>
                        <a:pt x="323" y="0"/>
                      </a:moveTo>
                      <a:lnTo>
                        <a:pt x="0" y="12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8"/>
                <p:cNvSpPr/>
                <p:nvPr/>
              </p:nvSpPr>
              <p:spPr>
                <a:xfrm>
                  <a:off x="8414061" y="3584123"/>
                  <a:ext cx="91381" cy="36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139" fill="none" extrusionOk="0">
                      <a:moveTo>
                        <a:pt x="1" y="139"/>
                      </a:moveTo>
                      <a:lnTo>
                        <a:pt x="346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8"/>
                <p:cNvSpPr/>
                <p:nvPr/>
              </p:nvSpPr>
              <p:spPr>
                <a:xfrm>
                  <a:off x="8336149" y="3816017"/>
                  <a:ext cx="148428" cy="59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224" fill="none" extrusionOk="0">
                      <a:moveTo>
                        <a:pt x="1" y="223"/>
                      </a:moveTo>
                      <a:lnTo>
                        <a:pt x="562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8"/>
                <p:cNvSpPr/>
                <p:nvPr/>
              </p:nvSpPr>
              <p:spPr>
                <a:xfrm>
                  <a:off x="8260086" y="3762665"/>
                  <a:ext cx="68668" cy="13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512" fill="none" extrusionOk="0">
                      <a:moveTo>
                        <a:pt x="260" y="511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8"/>
                <p:cNvSpPr/>
                <p:nvPr/>
              </p:nvSpPr>
              <p:spPr>
                <a:xfrm>
                  <a:off x="8359127" y="3575143"/>
                  <a:ext cx="43842" cy="81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309" fill="none" extrusionOk="0">
                      <a:moveTo>
                        <a:pt x="166" y="30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8"/>
                <p:cNvSpPr/>
                <p:nvPr/>
              </p:nvSpPr>
              <p:spPr>
                <a:xfrm>
                  <a:off x="7960323" y="3422748"/>
                  <a:ext cx="323003" cy="77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" h="2920" extrusionOk="0">
                      <a:moveTo>
                        <a:pt x="1" y="1"/>
                      </a:moveTo>
                      <a:lnTo>
                        <a:pt x="266" y="907"/>
                      </a:lnTo>
                      <a:lnTo>
                        <a:pt x="511" y="1748"/>
                      </a:lnTo>
                      <a:lnTo>
                        <a:pt x="684" y="2330"/>
                      </a:lnTo>
                      <a:lnTo>
                        <a:pt x="748" y="2561"/>
                      </a:lnTo>
                      <a:lnTo>
                        <a:pt x="856" y="2920"/>
                      </a:lnTo>
                      <a:lnTo>
                        <a:pt x="1036" y="2920"/>
                      </a:lnTo>
                      <a:cubicBezTo>
                        <a:pt x="1072" y="2811"/>
                        <a:pt x="1050" y="2682"/>
                        <a:pt x="1079" y="2575"/>
                      </a:cubicBezTo>
                      <a:cubicBezTo>
                        <a:pt x="1086" y="2545"/>
                        <a:pt x="1100" y="2518"/>
                        <a:pt x="1115" y="2495"/>
                      </a:cubicBezTo>
                      <a:cubicBezTo>
                        <a:pt x="1222" y="2316"/>
                        <a:pt x="1158" y="2137"/>
                        <a:pt x="1043" y="2021"/>
                      </a:cubicBezTo>
                      <a:cubicBezTo>
                        <a:pt x="934" y="1905"/>
                        <a:pt x="913" y="1805"/>
                        <a:pt x="993" y="1647"/>
                      </a:cubicBezTo>
                      <a:cubicBezTo>
                        <a:pt x="1057" y="1503"/>
                        <a:pt x="1006" y="1331"/>
                        <a:pt x="943" y="1231"/>
                      </a:cubicBezTo>
                      <a:cubicBezTo>
                        <a:pt x="927" y="1208"/>
                        <a:pt x="920" y="1195"/>
                        <a:pt x="913" y="1188"/>
                      </a:cubicBezTo>
                      <a:cubicBezTo>
                        <a:pt x="834" y="1095"/>
                        <a:pt x="661" y="965"/>
                        <a:pt x="589" y="577"/>
                      </a:cubicBezTo>
                      <a:cubicBezTo>
                        <a:pt x="525" y="18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8"/>
                <p:cNvSpPr/>
                <p:nvPr/>
              </p:nvSpPr>
              <p:spPr>
                <a:xfrm>
                  <a:off x="7869206" y="3422748"/>
                  <a:ext cx="317457" cy="77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2920" extrusionOk="0">
                      <a:moveTo>
                        <a:pt x="346" y="1"/>
                      </a:moveTo>
                      <a:cubicBezTo>
                        <a:pt x="346" y="1"/>
                        <a:pt x="1" y="439"/>
                        <a:pt x="158" y="800"/>
                      </a:cubicBezTo>
                      <a:cubicBezTo>
                        <a:pt x="310" y="1165"/>
                        <a:pt x="230" y="1374"/>
                        <a:pt x="216" y="1490"/>
                      </a:cubicBezTo>
                      <a:cubicBezTo>
                        <a:pt x="209" y="1604"/>
                        <a:pt x="244" y="1819"/>
                        <a:pt x="396" y="1921"/>
                      </a:cubicBezTo>
                      <a:cubicBezTo>
                        <a:pt x="518" y="1992"/>
                        <a:pt x="561" y="2064"/>
                        <a:pt x="561" y="2164"/>
                      </a:cubicBezTo>
                      <a:cubicBezTo>
                        <a:pt x="605" y="2194"/>
                        <a:pt x="655" y="2237"/>
                        <a:pt x="675" y="2294"/>
                      </a:cubicBezTo>
                      <a:cubicBezTo>
                        <a:pt x="691" y="2323"/>
                        <a:pt x="698" y="2345"/>
                        <a:pt x="698" y="2373"/>
                      </a:cubicBezTo>
                      <a:cubicBezTo>
                        <a:pt x="691" y="2482"/>
                        <a:pt x="727" y="2525"/>
                        <a:pt x="813" y="2561"/>
                      </a:cubicBezTo>
                      <a:cubicBezTo>
                        <a:pt x="900" y="2595"/>
                        <a:pt x="970" y="2675"/>
                        <a:pt x="956" y="2790"/>
                      </a:cubicBezTo>
                      <a:cubicBezTo>
                        <a:pt x="950" y="2834"/>
                        <a:pt x="963" y="2877"/>
                        <a:pt x="986" y="2920"/>
                      </a:cubicBezTo>
                      <a:lnTo>
                        <a:pt x="1201" y="2920"/>
                      </a:lnTo>
                      <a:lnTo>
                        <a:pt x="1093" y="2561"/>
                      </a:lnTo>
                      <a:lnTo>
                        <a:pt x="1029" y="2330"/>
                      </a:lnTo>
                      <a:lnTo>
                        <a:pt x="856" y="1748"/>
                      </a:lnTo>
                      <a:lnTo>
                        <a:pt x="611" y="907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8"/>
                <p:cNvSpPr/>
                <p:nvPr/>
              </p:nvSpPr>
              <p:spPr>
                <a:xfrm>
                  <a:off x="8157612" y="4000106"/>
                  <a:ext cx="51765" cy="9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375" fill="none" extrusionOk="0">
                      <a:moveTo>
                        <a:pt x="1" y="375"/>
                      </a:moveTo>
                      <a:lnTo>
                        <a:pt x="196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8"/>
                <p:cNvSpPr/>
                <p:nvPr/>
              </p:nvSpPr>
              <p:spPr>
                <a:xfrm>
                  <a:off x="8047479" y="4028366"/>
                  <a:ext cx="102738" cy="4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160" fill="none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345" y="145"/>
                      </a:lnTo>
                      <a:lnTo>
                        <a:pt x="388" y="159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8"/>
                <p:cNvSpPr/>
                <p:nvPr/>
              </p:nvSpPr>
              <p:spPr>
                <a:xfrm>
                  <a:off x="7935761" y="3593631"/>
                  <a:ext cx="83722" cy="3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131" fill="none" extrusionOk="0">
                      <a:moveTo>
                        <a:pt x="316" y="130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8"/>
                <p:cNvSpPr/>
                <p:nvPr/>
              </p:nvSpPr>
              <p:spPr>
                <a:xfrm>
                  <a:off x="7954513" y="3808357"/>
                  <a:ext cx="134959" cy="53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03" fill="none" extrusionOk="0">
                      <a:moveTo>
                        <a:pt x="511" y="20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8"/>
                <p:cNvSpPr/>
                <p:nvPr/>
              </p:nvSpPr>
              <p:spPr>
                <a:xfrm>
                  <a:off x="8095282" y="3760817"/>
                  <a:ext cx="64442" cy="123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9" fill="none" extrusionOk="0">
                      <a:moveTo>
                        <a:pt x="0" y="468"/>
                      </a:moveTo>
                      <a:lnTo>
                        <a:pt x="244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8"/>
                <p:cNvSpPr/>
                <p:nvPr/>
              </p:nvSpPr>
              <p:spPr>
                <a:xfrm>
                  <a:off x="8030576" y="3586500"/>
                  <a:ext cx="39880" cy="75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287" fill="none" extrusionOk="0">
                      <a:moveTo>
                        <a:pt x="0" y="287"/>
                      </a:moveTo>
                      <a:lnTo>
                        <a:pt x="151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8"/>
                <p:cNvSpPr/>
                <p:nvPr/>
              </p:nvSpPr>
              <p:spPr>
                <a:xfrm>
                  <a:off x="8518698" y="3905288"/>
                  <a:ext cx="42257" cy="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74" extrusionOk="0">
                      <a:moveTo>
                        <a:pt x="160" y="1"/>
                      </a:moveTo>
                      <a:cubicBezTo>
                        <a:pt x="123" y="21"/>
                        <a:pt x="94" y="51"/>
                        <a:pt x="67" y="87"/>
                      </a:cubicBezTo>
                      <a:cubicBezTo>
                        <a:pt x="47" y="118"/>
                        <a:pt x="28" y="144"/>
                        <a:pt x="8" y="166"/>
                      </a:cubicBezTo>
                      <a:lnTo>
                        <a:pt x="8" y="166"/>
                      </a:lnTo>
                      <a:cubicBezTo>
                        <a:pt x="10" y="165"/>
                        <a:pt x="12" y="165"/>
                        <a:pt x="16" y="165"/>
                      </a:cubicBezTo>
                      <a:cubicBezTo>
                        <a:pt x="80" y="122"/>
                        <a:pt x="130" y="65"/>
                        <a:pt x="160" y="1"/>
                      </a:cubicBezTo>
                      <a:close/>
                      <a:moveTo>
                        <a:pt x="8" y="166"/>
                      </a:moveTo>
                      <a:cubicBezTo>
                        <a:pt x="6" y="167"/>
                        <a:pt x="5" y="169"/>
                        <a:pt x="1" y="173"/>
                      </a:cubicBezTo>
                      <a:cubicBezTo>
                        <a:pt x="3" y="171"/>
                        <a:pt x="6" y="168"/>
                        <a:pt x="8" y="1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8"/>
                <p:cNvSpPr/>
                <p:nvPr/>
              </p:nvSpPr>
              <p:spPr>
                <a:xfrm>
                  <a:off x="8326642" y="3886272"/>
                  <a:ext cx="283387" cy="307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1165" extrusionOk="0">
                      <a:moveTo>
                        <a:pt x="1000" y="0"/>
                      </a:moveTo>
                      <a:lnTo>
                        <a:pt x="648" y="409"/>
                      </a:lnTo>
                      <a:lnTo>
                        <a:pt x="339" y="777"/>
                      </a:lnTo>
                      <a:lnTo>
                        <a:pt x="332" y="784"/>
                      </a:lnTo>
                      <a:lnTo>
                        <a:pt x="21" y="1142"/>
                      </a:lnTo>
                      <a:lnTo>
                        <a:pt x="15" y="1151"/>
                      </a:lnTo>
                      <a:lnTo>
                        <a:pt x="1" y="1165"/>
                      </a:lnTo>
                      <a:lnTo>
                        <a:pt x="353" y="1165"/>
                      </a:lnTo>
                      <a:cubicBezTo>
                        <a:pt x="360" y="1151"/>
                        <a:pt x="360" y="1135"/>
                        <a:pt x="366" y="1122"/>
                      </a:cubicBezTo>
                      <a:cubicBezTo>
                        <a:pt x="389" y="1035"/>
                        <a:pt x="425" y="992"/>
                        <a:pt x="525" y="978"/>
                      </a:cubicBezTo>
                      <a:cubicBezTo>
                        <a:pt x="625" y="963"/>
                        <a:pt x="698" y="863"/>
                        <a:pt x="720" y="797"/>
                      </a:cubicBezTo>
                      <a:cubicBezTo>
                        <a:pt x="741" y="734"/>
                        <a:pt x="748" y="611"/>
                        <a:pt x="906" y="461"/>
                      </a:cubicBezTo>
                      <a:cubicBezTo>
                        <a:pt x="1072" y="302"/>
                        <a:pt x="1000" y="0"/>
                        <a:pt x="10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8"/>
                <p:cNvSpPr/>
                <p:nvPr/>
              </p:nvSpPr>
              <p:spPr>
                <a:xfrm>
                  <a:off x="8277517" y="3885744"/>
                  <a:ext cx="313231" cy="30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67" extrusionOk="0">
                      <a:moveTo>
                        <a:pt x="1130" y="0"/>
                      </a:moveTo>
                      <a:cubicBezTo>
                        <a:pt x="1058" y="0"/>
                        <a:pt x="931" y="10"/>
                        <a:pt x="834" y="75"/>
                      </a:cubicBezTo>
                      <a:cubicBezTo>
                        <a:pt x="804" y="139"/>
                        <a:pt x="754" y="196"/>
                        <a:pt x="690" y="239"/>
                      </a:cubicBezTo>
                      <a:cubicBezTo>
                        <a:pt x="682" y="239"/>
                        <a:pt x="682" y="239"/>
                        <a:pt x="675" y="247"/>
                      </a:cubicBezTo>
                      <a:cubicBezTo>
                        <a:pt x="639" y="290"/>
                        <a:pt x="596" y="318"/>
                        <a:pt x="561" y="340"/>
                      </a:cubicBezTo>
                      <a:cubicBezTo>
                        <a:pt x="509" y="377"/>
                        <a:pt x="466" y="390"/>
                        <a:pt x="439" y="404"/>
                      </a:cubicBezTo>
                      <a:cubicBezTo>
                        <a:pt x="380" y="434"/>
                        <a:pt x="287" y="520"/>
                        <a:pt x="287" y="620"/>
                      </a:cubicBezTo>
                      <a:lnTo>
                        <a:pt x="287" y="685"/>
                      </a:lnTo>
                      <a:cubicBezTo>
                        <a:pt x="273" y="742"/>
                        <a:pt x="237" y="779"/>
                        <a:pt x="173" y="808"/>
                      </a:cubicBezTo>
                      <a:cubicBezTo>
                        <a:pt x="94" y="842"/>
                        <a:pt x="14" y="922"/>
                        <a:pt x="28" y="1037"/>
                      </a:cubicBezTo>
                      <a:cubicBezTo>
                        <a:pt x="35" y="1081"/>
                        <a:pt x="21" y="1124"/>
                        <a:pt x="0" y="1167"/>
                      </a:cubicBezTo>
                      <a:lnTo>
                        <a:pt x="187" y="1167"/>
                      </a:lnTo>
                      <a:cubicBezTo>
                        <a:pt x="194" y="1160"/>
                        <a:pt x="194" y="1160"/>
                        <a:pt x="201" y="1153"/>
                      </a:cubicBezTo>
                      <a:lnTo>
                        <a:pt x="207" y="1144"/>
                      </a:lnTo>
                      <a:lnTo>
                        <a:pt x="518" y="786"/>
                      </a:lnTo>
                      <a:lnTo>
                        <a:pt x="525" y="779"/>
                      </a:lnTo>
                      <a:lnTo>
                        <a:pt x="834" y="411"/>
                      </a:lnTo>
                      <a:lnTo>
                        <a:pt x="1186" y="2"/>
                      </a:lnTo>
                      <a:cubicBezTo>
                        <a:pt x="1186" y="2"/>
                        <a:pt x="1164" y="0"/>
                        <a:pt x="1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8"/>
                <p:cNvSpPr/>
                <p:nvPr/>
              </p:nvSpPr>
              <p:spPr>
                <a:xfrm>
                  <a:off x="8326642" y="4127146"/>
                  <a:ext cx="3962" cy="63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239" fill="none" extrusionOk="0">
                      <a:moveTo>
                        <a:pt x="15" y="239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8"/>
                <p:cNvSpPr/>
                <p:nvPr/>
              </p:nvSpPr>
              <p:spPr>
                <a:xfrm>
                  <a:off x="8341696" y="4176535"/>
                  <a:ext cx="63122" cy="2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9" fill="none" extrusionOk="0">
                      <a:moveTo>
                        <a:pt x="1" y="0"/>
                      </a:moveTo>
                      <a:lnTo>
                        <a:pt x="239" y="9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8"/>
                <p:cNvSpPr/>
                <p:nvPr/>
              </p:nvSpPr>
              <p:spPr>
                <a:xfrm>
                  <a:off x="8510725" y="3979241"/>
                  <a:ext cx="51765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8" fill="none" extrusionOk="0">
                      <a:moveTo>
                        <a:pt x="1" y="0"/>
                      </a:moveTo>
                      <a:lnTo>
                        <a:pt x="196" y="7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8"/>
                <p:cNvSpPr/>
                <p:nvPr/>
              </p:nvSpPr>
              <p:spPr>
                <a:xfrm>
                  <a:off x="8421457" y="4083567"/>
                  <a:ext cx="81873" cy="4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16" fill="none" extrusionOk="0">
                      <a:moveTo>
                        <a:pt x="1" y="0"/>
                      </a:moveTo>
                      <a:lnTo>
                        <a:pt x="309" y="16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8"/>
                <p:cNvSpPr/>
                <p:nvPr/>
              </p:nvSpPr>
              <p:spPr>
                <a:xfrm>
                  <a:off x="8408251" y="4015160"/>
                  <a:ext cx="6074" cy="78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96" fill="none" extrusionOk="0">
                      <a:moveTo>
                        <a:pt x="23" y="296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8"/>
                <p:cNvSpPr/>
                <p:nvPr/>
              </p:nvSpPr>
              <p:spPr>
                <a:xfrm>
                  <a:off x="8495671" y="3944906"/>
                  <a:ext cx="2113" cy="4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81" fill="none" extrusionOk="0">
                      <a:moveTo>
                        <a:pt x="8" y="180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8"/>
                <p:cNvSpPr/>
                <p:nvPr/>
              </p:nvSpPr>
              <p:spPr>
                <a:xfrm>
                  <a:off x="8063111" y="4417938"/>
                  <a:ext cx="264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" extrusionOk="0">
                      <a:moveTo>
                        <a:pt x="1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8"/>
                <p:cNvSpPr/>
                <p:nvPr/>
              </p:nvSpPr>
              <p:spPr>
                <a:xfrm>
                  <a:off x="8469574" y="4417938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8"/>
                <p:cNvSpPr/>
                <p:nvPr/>
              </p:nvSpPr>
              <p:spPr>
                <a:xfrm>
                  <a:off x="8023332" y="4192236"/>
                  <a:ext cx="488335" cy="324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9" h="1230" extrusionOk="0">
                      <a:moveTo>
                        <a:pt x="1" y="1"/>
                      </a:moveTo>
                      <a:lnTo>
                        <a:pt x="151" y="850"/>
                      </a:lnTo>
                      <a:lnTo>
                        <a:pt x="151" y="856"/>
                      </a:lnTo>
                      <a:lnTo>
                        <a:pt x="223" y="1229"/>
                      </a:lnTo>
                      <a:lnTo>
                        <a:pt x="834" y="1229"/>
                      </a:lnTo>
                      <a:lnTo>
                        <a:pt x="834" y="850"/>
                      </a:lnTo>
                      <a:lnTo>
                        <a:pt x="1006" y="850"/>
                      </a:lnTo>
                      <a:lnTo>
                        <a:pt x="1006" y="1229"/>
                      </a:lnTo>
                      <a:lnTo>
                        <a:pt x="1617" y="1229"/>
                      </a:lnTo>
                      <a:lnTo>
                        <a:pt x="1690" y="850"/>
                      </a:lnTo>
                      <a:lnTo>
                        <a:pt x="184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8"/>
                <p:cNvSpPr/>
                <p:nvPr/>
              </p:nvSpPr>
              <p:spPr>
                <a:xfrm>
                  <a:off x="8017685" y="4417938"/>
                  <a:ext cx="45691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27" extrusionOk="0">
                      <a:moveTo>
                        <a:pt x="0" y="1"/>
                      </a:moveTo>
                      <a:lnTo>
                        <a:pt x="0" y="927"/>
                      </a:lnTo>
                      <a:lnTo>
                        <a:pt x="173" y="927"/>
                      </a:lnTo>
                      <a:lnTo>
                        <a:pt x="173" y="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8"/>
                <p:cNvSpPr/>
                <p:nvPr/>
              </p:nvSpPr>
              <p:spPr>
                <a:xfrm>
                  <a:off x="8063111" y="4417938"/>
                  <a:ext cx="264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" extrusionOk="0">
                      <a:moveTo>
                        <a:pt x="1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8"/>
                <p:cNvSpPr/>
                <p:nvPr/>
              </p:nvSpPr>
              <p:spPr>
                <a:xfrm>
                  <a:off x="8469574" y="4417938"/>
                  <a:ext cx="45955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27" extrusionOk="0">
                      <a:moveTo>
                        <a:pt x="1" y="1"/>
                      </a:moveTo>
                      <a:lnTo>
                        <a:pt x="1" y="927"/>
                      </a:lnTo>
                      <a:lnTo>
                        <a:pt x="173" y="92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8"/>
                <p:cNvSpPr/>
                <p:nvPr/>
              </p:nvSpPr>
              <p:spPr>
                <a:xfrm>
                  <a:off x="8469574" y="4417938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8"/>
                <p:cNvSpPr/>
                <p:nvPr/>
              </p:nvSpPr>
              <p:spPr>
                <a:xfrm>
                  <a:off x="8289188" y="4518302"/>
                  <a:ext cx="180650" cy="4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59" extrusionOk="0">
                      <a:moveTo>
                        <a:pt x="0" y="0"/>
                      </a:moveTo>
                      <a:lnTo>
                        <a:pt x="0" y="159"/>
                      </a:lnTo>
                      <a:lnTo>
                        <a:pt x="684" y="159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8"/>
                <p:cNvSpPr/>
                <p:nvPr/>
              </p:nvSpPr>
              <p:spPr>
                <a:xfrm>
                  <a:off x="8063111" y="4518302"/>
                  <a:ext cx="180650" cy="4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59" extrusionOk="0">
                      <a:moveTo>
                        <a:pt x="1" y="0"/>
                      </a:moveTo>
                      <a:lnTo>
                        <a:pt x="1" y="159"/>
                      </a:lnTo>
                      <a:lnTo>
                        <a:pt x="684" y="159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8"/>
                <p:cNvSpPr/>
                <p:nvPr/>
              </p:nvSpPr>
              <p:spPr>
                <a:xfrm>
                  <a:off x="8243497" y="4417938"/>
                  <a:ext cx="45955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27" extrusionOk="0">
                      <a:moveTo>
                        <a:pt x="1" y="1"/>
                      </a:moveTo>
                      <a:lnTo>
                        <a:pt x="1" y="927"/>
                      </a:lnTo>
                      <a:lnTo>
                        <a:pt x="173" y="92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8"/>
                <p:cNvSpPr/>
                <p:nvPr/>
              </p:nvSpPr>
              <p:spPr>
                <a:xfrm>
                  <a:off x="7554707" y="2843821"/>
                  <a:ext cx="271477" cy="290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" h="1245" fill="none" extrusionOk="0">
                      <a:moveTo>
                        <a:pt x="898" y="0"/>
                      </a:moveTo>
                      <a:lnTo>
                        <a:pt x="906" y="9"/>
                      </a:lnTo>
                      <a:cubicBezTo>
                        <a:pt x="927" y="95"/>
                        <a:pt x="949" y="195"/>
                        <a:pt x="963" y="288"/>
                      </a:cubicBezTo>
                      <a:cubicBezTo>
                        <a:pt x="1027" y="733"/>
                        <a:pt x="970" y="1230"/>
                        <a:pt x="970" y="1230"/>
                      </a:cubicBezTo>
                      <a:cubicBezTo>
                        <a:pt x="913" y="1237"/>
                        <a:pt x="841" y="1237"/>
                        <a:pt x="768" y="1244"/>
                      </a:cubicBezTo>
                      <a:lnTo>
                        <a:pt x="475" y="1244"/>
                      </a:lnTo>
                      <a:cubicBezTo>
                        <a:pt x="287" y="1244"/>
                        <a:pt x="121" y="1237"/>
                        <a:pt x="51" y="1230"/>
                      </a:cubicBezTo>
                      <a:lnTo>
                        <a:pt x="1" y="1230"/>
                      </a:lnTo>
                      <a:lnTo>
                        <a:pt x="64" y="49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8"/>
                <p:cNvSpPr/>
                <p:nvPr/>
              </p:nvSpPr>
              <p:spPr>
                <a:xfrm>
                  <a:off x="6328768" y="3104295"/>
                  <a:ext cx="197298" cy="148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" h="433" extrusionOk="0">
                      <a:moveTo>
                        <a:pt x="121" y="1"/>
                      </a:moveTo>
                      <a:cubicBezTo>
                        <a:pt x="43" y="1"/>
                        <a:pt x="0" y="65"/>
                        <a:pt x="21" y="144"/>
                      </a:cubicBezTo>
                      <a:cubicBezTo>
                        <a:pt x="28" y="180"/>
                        <a:pt x="57" y="267"/>
                        <a:pt x="273" y="381"/>
                      </a:cubicBezTo>
                      <a:lnTo>
                        <a:pt x="359" y="432"/>
                      </a:lnTo>
                      <a:lnTo>
                        <a:pt x="423" y="381"/>
                      </a:lnTo>
                      <a:cubicBezTo>
                        <a:pt x="575" y="267"/>
                        <a:pt x="552" y="180"/>
                        <a:pt x="538" y="144"/>
                      </a:cubicBezTo>
                      <a:cubicBezTo>
                        <a:pt x="518" y="65"/>
                        <a:pt x="438" y="1"/>
                        <a:pt x="359" y="1"/>
                      </a:cubicBezTo>
                      <a:cubicBezTo>
                        <a:pt x="309" y="1"/>
                        <a:pt x="273" y="29"/>
                        <a:pt x="259" y="65"/>
                      </a:cubicBezTo>
                      <a:cubicBezTo>
                        <a:pt x="223" y="29"/>
                        <a:pt x="173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80" name="Google Shape;680;p38"/>
            <p:cNvSpPr/>
            <p:nvPr/>
          </p:nvSpPr>
          <p:spPr>
            <a:xfrm>
              <a:off x="6472198" y="1153570"/>
              <a:ext cx="596900" cy="37775"/>
            </a:xfrm>
            <a:custGeom>
              <a:avLst/>
              <a:gdLst/>
              <a:ahLst/>
              <a:cxnLst/>
              <a:rect l="l" t="t" r="r" b="b"/>
              <a:pathLst>
                <a:path w="2638" h="167" fill="none" extrusionOk="0">
                  <a:moveTo>
                    <a:pt x="0" y="1"/>
                  </a:moveTo>
                  <a:cubicBezTo>
                    <a:pt x="216" y="1"/>
                    <a:pt x="216" y="167"/>
                    <a:pt x="438" y="167"/>
                  </a:cubicBezTo>
                  <a:cubicBezTo>
                    <a:pt x="661" y="167"/>
                    <a:pt x="661" y="1"/>
                    <a:pt x="877" y="1"/>
                  </a:cubicBezTo>
                  <a:cubicBezTo>
                    <a:pt x="1099" y="1"/>
                    <a:pt x="1099" y="167"/>
                    <a:pt x="1315" y="167"/>
                  </a:cubicBezTo>
                  <a:cubicBezTo>
                    <a:pt x="1537" y="167"/>
                    <a:pt x="1537" y="1"/>
                    <a:pt x="1762" y="1"/>
                  </a:cubicBezTo>
                  <a:cubicBezTo>
                    <a:pt x="1977" y="1"/>
                    <a:pt x="1977" y="167"/>
                    <a:pt x="2200" y="167"/>
                  </a:cubicBezTo>
                  <a:cubicBezTo>
                    <a:pt x="2422" y="167"/>
                    <a:pt x="2422" y="1"/>
                    <a:pt x="2638" y="1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8011640" y="21820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50452" y="19315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1781C07-B30E-0365-E723-BCF931C2295C}"/>
              </a:ext>
            </a:extLst>
          </p:cNvPr>
          <p:cNvSpPr txBox="1"/>
          <p:nvPr/>
        </p:nvSpPr>
        <p:spPr>
          <a:xfrm>
            <a:off x="720064" y="2199165"/>
            <a:ext cx="6618113" cy="21236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N" sz="1200" b="1" dirty="0">
                <a:latin typeface="Albert Sans" panose="020B0604020202020204" charset="0"/>
              </a:rPr>
              <a:t>Instructor:</a:t>
            </a:r>
            <a:br>
              <a:rPr lang="en-IN" sz="1200" b="1" dirty="0">
                <a:latin typeface="Albert Sans" panose="020B0604020202020204" charset="0"/>
              </a:rPr>
            </a:br>
            <a:r>
              <a:rPr lang="en-IN" sz="1100" dirty="0" err="1">
                <a:latin typeface="Albert Sans" panose="020B0604020202020204" charset="0"/>
              </a:rPr>
              <a:t>Dr.</a:t>
            </a:r>
            <a:r>
              <a:rPr lang="en-IN" sz="1100" dirty="0">
                <a:latin typeface="Albert Sans" panose="020B0604020202020204" charset="0"/>
              </a:rPr>
              <a:t> Luis Rueda</a:t>
            </a:r>
          </a:p>
          <a:p>
            <a:endParaRPr lang="en-IN" sz="1200" dirty="0">
              <a:latin typeface="Albert Sans" panose="020B0604020202020204" charset="0"/>
            </a:endParaRPr>
          </a:p>
          <a:p>
            <a:r>
              <a:rPr lang="en-IN" sz="1200" b="1" dirty="0">
                <a:latin typeface="Albert Sans" panose="020B0604020202020204" charset="0"/>
              </a:rPr>
              <a:t>Graduate Assistant:</a:t>
            </a:r>
            <a:br>
              <a:rPr lang="en-IN" sz="1200" b="1" dirty="0">
                <a:latin typeface="Albert Sans" panose="020B0604020202020204" charset="0"/>
              </a:rPr>
            </a:br>
            <a:r>
              <a:rPr lang="en-IN" sz="1100" dirty="0">
                <a:latin typeface="Albert Sans" panose="020B0604020202020204" charset="0"/>
              </a:rPr>
              <a:t>Ms. Darpan Khanna</a:t>
            </a:r>
            <a:endParaRPr lang="en-IN" sz="1100" b="1" dirty="0">
              <a:latin typeface="Albert Sans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 dirty="0">
              <a:latin typeface="Albert Sans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Albert Sans" panose="020B0604020202020204" charset="0"/>
              </a:rPr>
              <a:t>Team 4 - Team Members:</a:t>
            </a:r>
            <a:endParaRPr lang="en-IN" sz="1200" dirty="0">
              <a:latin typeface="Albert Sans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Albert Sans" panose="020B0604020202020204" charset="0"/>
              </a:rPr>
              <a:t>Sriram Sridhar (110126034)</a:t>
            </a:r>
          </a:p>
          <a:p>
            <a:r>
              <a:rPr lang="en-IN" sz="1100" dirty="0" err="1">
                <a:latin typeface="Albert Sans" panose="020B0604020202020204" charset="0"/>
              </a:rPr>
              <a:t>Vismitha</a:t>
            </a:r>
            <a:r>
              <a:rPr lang="en-IN" sz="1100" dirty="0">
                <a:latin typeface="Albert Sans" panose="020B0604020202020204" charset="0"/>
              </a:rPr>
              <a:t> </a:t>
            </a:r>
            <a:r>
              <a:rPr lang="en-IN" sz="1100" dirty="0" err="1">
                <a:latin typeface="Albert Sans" panose="020B0604020202020204" charset="0"/>
              </a:rPr>
              <a:t>Pulakkayaiah</a:t>
            </a:r>
            <a:r>
              <a:rPr lang="en-IN" sz="1100" dirty="0">
                <a:latin typeface="Albert Sans" panose="020B0604020202020204" charset="0"/>
              </a:rPr>
              <a:t> Yohanan (110126196)</a:t>
            </a:r>
          </a:p>
          <a:p>
            <a:r>
              <a:rPr lang="en-IN" sz="1100" dirty="0">
                <a:latin typeface="Albert Sans" panose="020B0604020202020204" charset="0"/>
              </a:rPr>
              <a:t>Balu Anush Anthu Kumar (110126149)</a:t>
            </a:r>
          </a:p>
          <a:p>
            <a:endParaRPr lang="en-IN" sz="1200" b="1" dirty="0">
              <a:latin typeface="Albert Sans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777C-DC65-24CC-9FB6-194EADDF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Merge Sort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FDFE54-E654-C402-A2CF-3F92559A665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6825" y="1328738"/>
            <a:ext cx="4988176" cy="2800350"/>
          </a:xfrm>
        </p:spPr>
        <p:txBody>
          <a:bodyPr/>
          <a:lstStyle/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Divides the unsorted list into smaller </a:t>
            </a:r>
            <a:r>
              <a:rPr lang="en-GB" dirty="0" err="1"/>
              <a:t>sublists</a:t>
            </a:r>
            <a:r>
              <a:rPr lang="en-GB" dirty="0"/>
              <a:t> recursively.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Continues dividing until each </a:t>
            </a:r>
            <a:r>
              <a:rPr lang="en-GB" dirty="0" err="1"/>
              <a:t>sublist</a:t>
            </a:r>
            <a:r>
              <a:rPr lang="en-GB" dirty="0"/>
              <a:t> contains one element or is empty.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Merges these sorted </a:t>
            </a:r>
            <a:r>
              <a:rPr lang="en-GB" dirty="0" err="1"/>
              <a:t>sublists</a:t>
            </a:r>
            <a:r>
              <a:rPr lang="en-GB" dirty="0"/>
              <a:t> back together to form a single sorted list.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Time Complexity: O(n log n) in all cases.[6]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1B90F-6151-4BD3-FE37-FD35F6D7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1" y="1352550"/>
            <a:ext cx="2857500" cy="2752725"/>
          </a:xfrm>
          <a:prstGeom prst="rect">
            <a:avLst/>
          </a:prstGeom>
        </p:spPr>
      </p:pic>
      <p:grpSp>
        <p:nvGrpSpPr>
          <p:cNvPr id="6" name="Google Shape;8259;p67">
            <a:extLst>
              <a:ext uri="{FF2B5EF4-FFF2-40B4-BE49-F238E27FC236}">
                <a16:creationId xmlns:a16="http://schemas.microsoft.com/office/drawing/2014/main" id="{03BE547C-7C58-0826-4764-230D3830731D}"/>
              </a:ext>
            </a:extLst>
          </p:cNvPr>
          <p:cNvGrpSpPr/>
          <p:nvPr/>
        </p:nvGrpSpPr>
        <p:grpSpPr>
          <a:xfrm rot="-618861">
            <a:off x="559417" y="3171687"/>
            <a:ext cx="595237" cy="1797601"/>
            <a:chOff x="18740503" y="9277099"/>
            <a:chExt cx="380766" cy="1149904"/>
          </a:xfrm>
        </p:grpSpPr>
        <p:sp>
          <p:nvSpPr>
            <p:cNvPr id="7" name="Google Shape;8260;p67">
              <a:extLst>
                <a:ext uri="{FF2B5EF4-FFF2-40B4-BE49-F238E27FC236}">
                  <a16:creationId xmlns:a16="http://schemas.microsoft.com/office/drawing/2014/main" id="{A042DE60-0E59-357A-85A5-62BFF96B45E9}"/>
                </a:ext>
              </a:extLst>
            </p:cNvPr>
            <p:cNvSpPr/>
            <p:nvPr/>
          </p:nvSpPr>
          <p:spPr>
            <a:xfrm>
              <a:off x="18810812" y="9579032"/>
              <a:ext cx="98312" cy="7000"/>
            </a:xfrm>
            <a:custGeom>
              <a:avLst/>
              <a:gdLst/>
              <a:ahLst/>
              <a:cxnLst/>
              <a:rect l="l" t="t" r="r" b="b"/>
              <a:pathLst>
                <a:path w="323" h="23" extrusionOk="0">
                  <a:moveTo>
                    <a:pt x="0" y="0"/>
                  </a:moveTo>
                  <a:lnTo>
                    <a:pt x="0" y="16"/>
                  </a:lnTo>
                  <a:lnTo>
                    <a:pt x="266" y="16"/>
                  </a:lnTo>
                  <a:cubicBezTo>
                    <a:pt x="280" y="16"/>
                    <a:pt x="302" y="16"/>
                    <a:pt x="323" y="22"/>
                  </a:cubicBezTo>
                  <a:lnTo>
                    <a:pt x="32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261;p67">
              <a:extLst>
                <a:ext uri="{FF2B5EF4-FFF2-40B4-BE49-F238E27FC236}">
                  <a16:creationId xmlns:a16="http://schemas.microsoft.com/office/drawing/2014/main" id="{83FA1E79-A601-AFF3-D57A-1E57A6C9DA96}"/>
                </a:ext>
              </a:extLst>
            </p:cNvPr>
            <p:cNvSpPr/>
            <p:nvPr/>
          </p:nvSpPr>
          <p:spPr>
            <a:xfrm rot="-703447" flipH="1">
              <a:off x="18926819" y="9966550"/>
              <a:ext cx="2325" cy="17775"/>
            </a:xfrm>
            <a:custGeom>
              <a:avLst/>
              <a:gdLst/>
              <a:ahLst/>
              <a:cxnLst/>
              <a:rect l="l" t="t" r="r" b="b"/>
              <a:pathLst>
                <a:path w="58" h="8" extrusionOk="0">
                  <a:moveTo>
                    <a:pt x="58" y="0"/>
                  </a:moveTo>
                  <a:cubicBezTo>
                    <a:pt x="37" y="7"/>
                    <a:pt x="15" y="7"/>
                    <a:pt x="1" y="7"/>
                  </a:cubicBezTo>
                  <a:lnTo>
                    <a:pt x="58" y="7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262;p67">
              <a:extLst>
                <a:ext uri="{FF2B5EF4-FFF2-40B4-BE49-F238E27FC236}">
                  <a16:creationId xmlns:a16="http://schemas.microsoft.com/office/drawing/2014/main" id="{1B241C6A-9227-BA70-86B5-9A865AC37219}"/>
                </a:ext>
              </a:extLst>
            </p:cNvPr>
            <p:cNvSpPr/>
            <p:nvPr/>
          </p:nvSpPr>
          <p:spPr>
            <a:xfrm>
              <a:off x="18740503" y="9277099"/>
              <a:ext cx="114139" cy="112007"/>
            </a:xfrm>
            <a:custGeom>
              <a:avLst/>
              <a:gdLst/>
              <a:ahLst/>
              <a:cxnLst/>
              <a:rect l="l" t="t" r="r" b="b"/>
              <a:pathLst>
                <a:path w="375" h="368" extrusionOk="0">
                  <a:moveTo>
                    <a:pt x="180" y="0"/>
                  </a:moveTo>
                  <a:cubicBezTo>
                    <a:pt x="159" y="7"/>
                    <a:pt x="136" y="7"/>
                    <a:pt x="136" y="7"/>
                  </a:cubicBezTo>
                  <a:cubicBezTo>
                    <a:pt x="116" y="16"/>
                    <a:pt x="116" y="16"/>
                    <a:pt x="109" y="23"/>
                  </a:cubicBezTo>
                  <a:cubicBezTo>
                    <a:pt x="102" y="23"/>
                    <a:pt x="93" y="29"/>
                    <a:pt x="86" y="29"/>
                  </a:cubicBezTo>
                  <a:cubicBezTo>
                    <a:pt x="66" y="43"/>
                    <a:pt x="59" y="50"/>
                    <a:pt x="50" y="59"/>
                  </a:cubicBezTo>
                  <a:lnTo>
                    <a:pt x="43" y="66"/>
                  </a:lnTo>
                  <a:cubicBezTo>
                    <a:pt x="43" y="66"/>
                    <a:pt x="36" y="66"/>
                    <a:pt x="36" y="73"/>
                  </a:cubicBezTo>
                  <a:lnTo>
                    <a:pt x="29" y="79"/>
                  </a:lnTo>
                  <a:cubicBezTo>
                    <a:pt x="29" y="86"/>
                    <a:pt x="23" y="86"/>
                    <a:pt x="23" y="93"/>
                  </a:cubicBezTo>
                  <a:lnTo>
                    <a:pt x="23" y="102"/>
                  </a:lnTo>
                  <a:lnTo>
                    <a:pt x="16" y="102"/>
                  </a:lnTo>
                  <a:lnTo>
                    <a:pt x="16" y="109"/>
                  </a:lnTo>
                  <a:lnTo>
                    <a:pt x="16" y="116"/>
                  </a:lnTo>
                  <a:lnTo>
                    <a:pt x="7" y="123"/>
                  </a:lnTo>
                  <a:lnTo>
                    <a:pt x="7" y="129"/>
                  </a:lnTo>
                  <a:cubicBezTo>
                    <a:pt x="7" y="136"/>
                    <a:pt x="0" y="152"/>
                    <a:pt x="0" y="166"/>
                  </a:cubicBezTo>
                  <a:cubicBezTo>
                    <a:pt x="0" y="173"/>
                    <a:pt x="0" y="180"/>
                    <a:pt x="7" y="180"/>
                  </a:cubicBezTo>
                  <a:lnTo>
                    <a:pt x="7" y="202"/>
                  </a:lnTo>
                  <a:cubicBezTo>
                    <a:pt x="23" y="252"/>
                    <a:pt x="43" y="309"/>
                    <a:pt x="59" y="368"/>
                  </a:cubicBezTo>
                  <a:lnTo>
                    <a:pt x="73" y="266"/>
                  </a:lnTo>
                  <a:lnTo>
                    <a:pt x="231" y="195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38" y="109"/>
                  </a:lnTo>
                  <a:cubicBezTo>
                    <a:pt x="331" y="86"/>
                    <a:pt x="324" y="79"/>
                    <a:pt x="318" y="66"/>
                  </a:cubicBezTo>
                  <a:cubicBezTo>
                    <a:pt x="309" y="50"/>
                    <a:pt x="295" y="43"/>
                    <a:pt x="295" y="36"/>
                  </a:cubicBezTo>
                  <a:cubicBezTo>
                    <a:pt x="274" y="23"/>
                    <a:pt x="245" y="7"/>
                    <a:pt x="223" y="7"/>
                  </a:cubicBezTo>
                  <a:cubicBezTo>
                    <a:pt x="216" y="7"/>
                    <a:pt x="195" y="0"/>
                    <a:pt x="180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263;p67">
              <a:extLst>
                <a:ext uri="{FF2B5EF4-FFF2-40B4-BE49-F238E27FC236}">
                  <a16:creationId xmlns:a16="http://schemas.microsoft.com/office/drawing/2014/main" id="{31410E20-3CCF-217B-FAC2-75212DDEE738}"/>
                </a:ext>
              </a:extLst>
            </p:cNvPr>
            <p:cNvSpPr/>
            <p:nvPr/>
          </p:nvSpPr>
          <p:spPr>
            <a:xfrm>
              <a:off x="18775506" y="9384237"/>
              <a:ext cx="300109" cy="890579"/>
            </a:xfrm>
            <a:custGeom>
              <a:avLst/>
              <a:gdLst/>
              <a:ahLst/>
              <a:cxnLst/>
              <a:rect l="l" t="t" r="r" b="b"/>
              <a:pathLst>
                <a:path w="986" h="2926" extrusionOk="0">
                  <a:moveTo>
                    <a:pt x="166" y="0"/>
                  </a:moveTo>
                  <a:lnTo>
                    <a:pt x="1" y="79"/>
                  </a:lnTo>
                  <a:lnTo>
                    <a:pt x="15" y="129"/>
                  </a:lnTo>
                  <a:lnTo>
                    <a:pt x="827" y="2926"/>
                  </a:lnTo>
                  <a:lnTo>
                    <a:pt x="986" y="2855"/>
                  </a:lnTo>
                  <a:lnTo>
                    <a:pt x="194" y="10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264;p67">
              <a:extLst>
                <a:ext uri="{FF2B5EF4-FFF2-40B4-BE49-F238E27FC236}">
                  <a16:creationId xmlns:a16="http://schemas.microsoft.com/office/drawing/2014/main" id="{DCDA30BA-10F1-2EA1-380C-ECBCEDFB38FA}"/>
                </a:ext>
              </a:extLst>
            </p:cNvPr>
            <p:cNvSpPr/>
            <p:nvPr/>
          </p:nvSpPr>
          <p:spPr>
            <a:xfrm>
              <a:off x="18771244" y="9408282"/>
              <a:ext cx="256280" cy="899710"/>
            </a:xfrm>
            <a:custGeom>
              <a:avLst/>
              <a:gdLst/>
              <a:ahLst/>
              <a:cxnLst/>
              <a:rect l="l" t="t" r="r" b="b"/>
              <a:pathLst>
                <a:path w="842" h="2956" extrusionOk="0">
                  <a:moveTo>
                    <a:pt x="15" y="0"/>
                  </a:moveTo>
                  <a:lnTo>
                    <a:pt x="8" y="44"/>
                  </a:lnTo>
                  <a:lnTo>
                    <a:pt x="1" y="109"/>
                  </a:lnTo>
                  <a:lnTo>
                    <a:pt x="827" y="2955"/>
                  </a:lnTo>
                  <a:lnTo>
                    <a:pt x="841" y="2847"/>
                  </a:lnTo>
                  <a:lnTo>
                    <a:pt x="29" y="5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65;p67">
              <a:extLst>
                <a:ext uri="{FF2B5EF4-FFF2-40B4-BE49-F238E27FC236}">
                  <a16:creationId xmlns:a16="http://schemas.microsoft.com/office/drawing/2014/main" id="{86E4028E-E6DD-F3C9-E82B-2BD3EE8725C0}"/>
                </a:ext>
              </a:extLst>
            </p:cNvPr>
            <p:cNvSpPr/>
            <p:nvPr/>
          </p:nvSpPr>
          <p:spPr>
            <a:xfrm>
              <a:off x="18758157" y="9357756"/>
              <a:ext cx="17653" cy="84005"/>
            </a:xfrm>
            <a:custGeom>
              <a:avLst/>
              <a:gdLst/>
              <a:ahLst/>
              <a:cxnLst/>
              <a:rect l="l" t="t" r="r" b="b"/>
              <a:pathLst>
                <a:path w="58" h="276" extrusionOk="0">
                  <a:moveTo>
                    <a:pt x="15" y="1"/>
                  </a:moveTo>
                  <a:lnTo>
                    <a:pt x="1" y="103"/>
                  </a:lnTo>
                  <a:lnTo>
                    <a:pt x="1" y="116"/>
                  </a:lnTo>
                  <a:lnTo>
                    <a:pt x="44" y="275"/>
                  </a:lnTo>
                  <a:lnTo>
                    <a:pt x="51" y="210"/>
                  </a:lnTo>
                  <a:lnTo>
                    <a:pt x="58" y="16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66;p67">
              <a:extLst>
                <a:ext uri="{FF2B5EF4-FFF2-40B4-BE49-F238E27FC236}">
                  <a16:creationId xmlns:a16="http://schemas.microsoft.com/office/drawing/2014/main" id="{8DFF472C-DAA9-DAB6-BFDA-2F56EAB94AFF}"/>
                </a:ext>
              </a:extLst>
            </p:cNvPr>
            <p:cNvSpPr/>
            <p:nvPr/>
          </p:nvSpPr>
          <p:spPr>
            <a:xfrm>
              <a:off x="18762418" y="9336451"/>
              <a:ext cx="63918" cy="72135"/>
            </a:xfrm>
            <a:custGeom>
              <a:avLst/>
              <a:gdLst/>
              <a:ahLst/>
              <a:cxnLst/>
              <a:rect l="l" t="t" r="r" b="b"/>
              <a:pathLst>
                <a:path w="210" h="237" extrusionOk="0">
                  <a:moveTo>
                    <a:pt x="159" y="0"/>
                  </a:moveTo>
                  <a:lnTo>
                    <a:pt x="1" y="71"/>
                  </a:lnTo>
                  <a:lnTo>
                    <a:pt x="44" y="236"/>
                  </a:lnTo>
                  <a:lnTo>
                    <a:pt x="209" y="15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67;p67">
              <a:extLst>
                <a:ext uri="{FF2B5EF4-FFF2-40B4-BE49-F238E27FC236}">
                  <a16:creationId xmlns:a16="http://schemas.microsoft.com/office/drawing/2014/main" id="{987DEDF8-A3F1-AA07-0431-3BBC3C51BD81}"/>
                </a:ext>
              </a:extLst>
            </p:cNvPr>
            <p:cNvSpPr/>
            <p:nvPr/>
          </p:nvSpPr>
          <p:spPr>
            <a:xfrm>
              <a:off x="18826031" y="9384237"/>
              <a:ext cx="293108" cy="877492"/>
            </a:xfrm>
            <a:custGeom>
              <a:avLst/>
              <a:gdLst/>
              <a:ahLst/>
              <a:cxnLst/>
              <a:rect l="l" t="t" r="r" b="b"/>
              <a:pathLst>
                <a:path w="963" h="2883" extrusionOk="0">
                  <a:moveTo>
                    <a:pt x="0" y="0"/>
                  </a:moveTo>
                  <a:lnTo>
                    <a:pt x="28" y="109"/>
                  </a:lnTo>
                  <a:lnTo>
                    <a:pt x="820" y="2855"/>
                  </a:lnTo>
                  <a:lnTo>
                    <a:pt x="963" y="2883"/>
                  </a:lnTo>
                  <a:lnTo>
                    <a:pt x="144" y="36"/>
                  </a:lnTo>
                  <a:lnTo>
                    <a:pt x="114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268;p67">
              <a:extLst>
                <a:ext uri="{FF2B5EF4-FFF2-40B4-BE49-F238E27FC236}">
                  <a16:creationId xmlns:a16="http://schemas.microsoft.com/office/drawing/2014/main" id="{7E217D35-086F-9C41-011C-7CFAA4A90036}"/>
                </a:ext>
              </a:extLst>
            </p:cNvPr>
            <p:cNvSpPr/>
            <p:nvPr/>
          </p:nvSpPr>
          <p:spPr>
            <a:xfrm>
              <a:off x="18810812" y="9336451"/>
              <a:ext cx="59048" cy="59047"/>
            </a:xfrm>
            <a:custGeom>
              <a:avLst/>
              <a:gdLst/>
              <a:ahLst/>
              <a:cxnLst/>
              <a:rect l="l" t="t" r="r" b="b"/>
              <a:pathLst>
                <a:path w="194" h="194" extrusionOk="0">
                  <a:moveTo>
                    <a:pt x="0" y="0"/>
                  </a:moveTo>
                  <a:lnTo>
                    <a:pt x="50" y="157"/>
                  </a:lnTo>
                  <a:lnTo>
                    <a:pt x="164" y="186"/>
                  </a:lnTo>
                  <a:lnTo>
                    <a:pt x="194" y="193"/>
                  </a:lnTo>
                  <a:lnTo>
                    <a:pt x="194" y="193"/>
                  </a:lnTo>
                  <a:lnTo>
                    <a:pt x="143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69;p67">
              <a:extLst>
                <a:ext uri="{FF2B5EF4-FFF2-40B4-BE49-F238E27FC236}">
                  <a16:creationId xmlns:a16="http://schemas.microsoft.com/office/drawing/2014/main" id="{B142966D-7842-8A33-40E6-F98D1256A78D}"/>
                </a:ext>
              </a:extLst>
            </p:cNvPr>
            <p:cNvSpPr/>
            <p:nvPr/>
          </p:nvSpPr>
          <p:spPr>
            <a:xfrm>
              <a:off x="19068613" y="10358216"/>
              <a:ext cx="52656" cy="68787"/>
            </a:xfrm>
            <a:custGeom>
              <a:avLst/>
              <a:gdLst/>
              <a:ahLst/>
              <a:cxnLst/>
              <a:rect l="l" t="t" r="r" b="b"/>
              <a:pathLst>
                <a:path w="173" h="226" extrusionOk="0">
                  <a:moveTo>
                    <a:pt x="126" y="0"/>
                  </a:moveTo>
                  <a:cubicBezTo>
                    <a:pt x="91" y="0"/>
                    <a:pt x="41" y="12"/>
                    <a:pt x="0" y="64"/>
                  </a:cubicBezTo>
                  <a:cubicBezTo>
                    <a:pt x="50" y="129"/>
                    <a:pt x="93" y="186"/>
                    <a:pt x="102" y="200"/>
                  </a:cubicBezTo>
                  <a:cubicBezTo>
                    <a:pt x="116" y="218"/>
                    <a:pt x="131" y="226"/>
                    <a:pt x="143" y="226"/>
                  </a:cubicBezTo>
                  <a:cubicBezTo>
                    <a:pt x="160" y="226"/>
                    <a:pt x="173" y="209"/>
                    <a:pt x="173" y="180"/>
                  </a:cubicBezTo>
                  <a:lnTo>
                    <a:pt x="173" y="7"/>
                  </a:lnTo>
                  <a:cubicBezTo>
                    <a:pt x="173" y="7"/>
                    <a:pt x="154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70;p67">
              <a:extLst>
                <a:ext uri="{FF2B5EF4-FFF2-40B4-BE49-F238E27FC236}">
                  <a16:creationId xmlns:a16="http://schemas.microsoft.com/office/drawing/2014/main" id="{2C325165-DF1A-DA74-6928-3A5978189A05}"/>
                </a:ext>
              </a:extLst>
            </p:cNvPr>
            <p:cNvSpPr/>
            <p:nvPr/>
          </p:nvSpPr>
          <p:spPr>
            <a:xfrm>
              <a:off x="19022958" y="10253209"/>
              <a:ext cx="98312" cy="124486"/>
            </a:xfrm>
            <a:custGeom>
              <a:avLst/>
              <a:gdLst/>
              <a:ahLst/>
              <a:cxnLst/>
              <a:rect l="l" t="t" r="r" b="b"/>
              <a:pathLst>
                <a:path w="323" h="409" extrusionOk="0">
                  <a:moveTo>
                    <a:pt x="173" y="0"/>
                  </a:moveTo>
                  <a:lnTo>
                    <a:pt x="14" y="71"/>
                  </a:lnTo>
                  <a:lnTo>
                    <a:pt x="0" y="179"/>
                  </a:lnTo>
                  <a:cubicBezTo>
                    <a:pt x="0" y="179"/>
                    <a:pt x="80" y="302"/>
                    <a:pt x="150" y="409"/>
                  </a:cubicBezTo>
                  <a:cubicBezTo>
                    <a:pt x="191" y="357"/>
                    <a:pt x="241" y="345"/>
                    <a:pt x="276" y="345"/>
                  </a:cubicBezTo>
                  <a:cubicBezTo>
                    <a:pt x="304" y="345"/>
                    <a:pt x="323" y="352"/>
                    <a:pt x="323" y="352"/>
                  </a:cubicBezTo>
                  <a:cubicBezTo>
                    <a:pt x="323" y="207"/>
                    <a:pt x="316" y="28"/>
                    <a:pt x="316" y="28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71;p67">
              <a:extLst>
                <a:ext uri="{FF2B5EF4-FFF2-40B4-BE49-F238E27FC236}">
                  <a16:creationId xmlns:a16="http://schemas.microsoft.com/office/drawing/2014/main" id="{1471BC5F-ED8D-B413-08F1-A1FBCE64AE99}"/>
                </a:ext>
              </a:extLst>
            </p:cNvPr>
            <p:cNvSpPr/>
            <p:nvPr/>
          </p:nvSpPr>
          <p:spPr>
            <a:xfrm>
              <a:off x="19068613" y="10377391"/>
              <a:ext cx="304" cy="304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DFB73A0-BCAD-3982-E6F3-306AD42842C7}"/>
              </a:ext>
            </a:extLst>
          </p:cNvPr>
          <p:cNvSpPr txBox="1"/>
          <p:nvPr/>
        </p:nvSpPr>
        <p:spPr>
          <a:xfrm>
            <a:off x="6235489" y="4145989"/>
            <a:ext cx="2040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latin typeface="Albert Sans" panose="020B0604020202020204" charset="0"/>
              </a:rPr>
              <a:t>Fig 2: Working of Merge Sort[6]</a:t>
            </a:r>
            <a:endParaRPr lang="en-IN" sz="1000" dirty="0">
              <a:latin typeface="Albert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5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Boyer Moore Algorithm</a:t>
            </a:r>
            <a:endParaRPr dirty="0"/>
          </a:p>
        </p:txBody>
      </p:sp>
      <p:sp>
        <p:nvSpPr>
          <p:cNvPr id="1473" name="Google Shape;1473;p43"/>
          <p:cNvSpPr txBox="1">
            <a:spLocks noGrp="1"/>
          </p:cNvSpPr>
          <p:nvPr>
            <p:ph type="subTitle" idx="2"/>
          </p:nvPr>
        </p:nvSpPr>
        <p:spPr>
          <a:xfrm>
            <a:off x="726825" y="1241731"/>
            <a:ext cx="6547792" cy="3026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Boyer-Moore algorithm precomputes two lookup tables, one for the bad character rule and another for the good suffix rule. [7]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These tables store information about the pattern to determine the maximum shifts when a mismatch occurs during pattern matching in the text.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The algorithm starts matching the pattern with the text from right to left.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When a mismatch happens, it consults the lookup tables to decide the maximum possible shift based on the bad character or good suffix rule.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74" name="Google Shape;1474;p43"/>
          <p:cNvSpPr/>
          <p:nvPr/>
        </p:nvSpPr>
        <p:spPr>
          <a:xfrm>
            <a:off x="7466210" y="3402035"/>
            <a:ext cx="105061" cy="100776"/>
          </a:xfrm>
          <a:custGeom>
            <a:avLst/>
            <a:gdLst/>
            <a:ahLst/>
            <a:cxnLst/>
            <a:rect l="l" t="t" r="r" b="b"/>
            <a:pathLst>
              <a:path w="662" h="635" extrusionOk="0">
                <a:moveTo>
                  <a:pt x="662" y="1"/>
                </a:moveTo>
                <a:lnTo>
                  <a:pt x="1" y="110"/>
                </a:lnTo>
                <a:lnTo>
                  <a:pt x="425" y="634"/>
                </a:lnTo>
                <a:lnTo>
                  <a:pt x="662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35;p48">
            <a:extLst>
              <a:ext uri="{FF2B5EF4-FFF2-40B4-BE49-F238E27FC236}">
                <a16:creationId xmlns:a16="http://schemas.microsoft.com/office/drawing/2014/main" id="{3E4593C2-4FF4-23C5-8E87-0FE9292D0114}"/>
              </a:ext>
            </a:extLst>
          </p:cNvPr>
          <p:cNvGrpSpPr/>
          <p:nvPr/>
        </p:nvGrpSpPr>
        <p:grpSpPr>
          <a:xfrm>
            <a:off x="8191711" y="-7168"/>
            <a:ext cx="478131" cy="1724239"/>
            <a:chOff x="4685479" y="8126050"/>
            <a:chExt cx="238006" cy="858257"/>
          </a:xfrm>
        </p:grpSpPr>
        <p:sp>
          <p:nvSpPr>
            <p:cNvPr id="3" name="Google Shape;1836;p48">
              <a:extLst>
                <a:ext uri="{FF2B5EF4-FFF2-40B4-BE49-F238E27FC236}">
                  <a16:creationId xmlns:a16="http://schemas.microsoft.com/office/drawing/2014/main" id="{89C76D65-DF65-0A3F-B009-3AC7923B7558}"/>
                </a:ext>
              </a:extLst>
            </p:cNvPr>
            <p:cNvSpPr/>
            <p:nvPr/>
          </p:nvSpPr>
          <p:spPr>
            <a:xfrm>
              <a:off x="4751903" y="8898254"/>
              <a:ext cx="104807" cy="48197"/>
            </a:xfrm>
            <a:custGeom>
              <a:avLst/>
              <a:gdLst/>
              <a:ahLst/>
              <a:cxnLst/>
              <a:rect l="l" t="t" r="r" b="b"/>
              <a:pathLst>
                <a:path w="598" h="275" extrusionOk="0">
                  <a:moveTo>
                    <a:pt x="1" y="0"/>
                  </a:moveTo>
                  <a:cubicBezTo>
                    <a:pt x="16" y="152"/>
                    <a:pt x="146" y="274"/>
                    <a:pt x="303" y="274"/>
                  </a:cubicBezTo>
                  <a:cubicBezTo>
                    <a:pt x="454" y="274"/>
                    <a:pt x="584" y="152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37;p48">
              <a:extLst>
                <a:ext uri="{FF2B5EF4-FFF2-40B4-BE49-F238E27FC236}">
                  <a16:creationId xmlns:a16="http://schemas.microsoft.com/office/drawing/2014/main" id="{F0592F57-F5EF-27F2-4C2A-F2E848786902}"/>
                </a:ext>
              </a:extLst>
            </p:cNvPr>
            <p:cNvSpPr/>
            <p:nvPr/>
          </p:nvSpPr>
          <p:spPr>
            <a:xfrm>
              <a:off x="4803605" y="8965029"/>
              <a:ext cx="175" cy="19279"/>
            </a:xfrm>
            <a:custGeom>
              <a:avLst/>
              <a:gdLst/>
              <a:ahLst/>
              <a:cxnLst/>
              <a:rect l="l" t="t" r="r" b="b"/>
              <a:pathLst>
                <a:path w="1" h="110" fill="none" extrusionOk="0">
                  <a:moveTo>
                    <a:pt x="1" y="0"/>
                  </a:moveTo>
                  <a:lnTo>
                    <a:pt x="1" y="10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38;p48">
              <a:extLst>
                <a:ext uri="{FF2B5EF4-FFF2-40B4-BE49-F238E27FC236}">
                  <a16:creationId xmlns:a16="http://schemas.microsoft.com/office/drawing/2014/main" id="{47D93366-A34D-0D1D-6A7B-C4E2E59C6A83}"/>
                </a:ext>
              </a:extLst>
            </p:cNvPr>
            <p:cNvSpPr/>
            <p:nvPr/>
          </p:nvSpPr>
          <p:spPr>
            <a:xfrm>
              <a:off x="4840235" y="8955039"/>
              <a:ext cx="8938" cy="17702"/>
            </a:xfrm>
            <a:custGeom>
              <a:avLst/>
              <a:gdLst/>
              <a:ahLst/>
              <a:cxnLst/>
              <a:rect l="l" t="t" r="r" b="b"/>
              <a:pathLst>
                <a:path w="51" h="101" fill="none" extrusionOk="0">
                  <a:moveTo>
                    <a:pt x="0" y="0"/>
                  </a:moveTo>
                  <a:lnTo>
                    <a:pt x="50" y="10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39;p48">
              <a:extLst>
                <a:ext uri="{FF2B5EF4-FFF2-40B4-BE49-F238E27FC236}">
                  <a16:creationId xmlns:a16="http://schemas.microsoft.com/office/drawing/2014/main" id="{A8BDBF66-2418-B7F0-FC4A-609BCCEF819F}"/>
                </a:ext>
              </a:extLst>
            </p:cNvPr>
            <p:cNvSpPr/>
            <p:nvPr/>
          </p:nvSpPr>
          <p:spPr>
            <a:xfrm>
              <a:off x="4865298" y="8929976"/>
              <a:ext cx="18052" cy="8938"/>
            </a:xfrm>
            <a:custGeom>
              <a:avLst/>
              <a:gdLst/>
              <a:ahLst/>
              <a:cxnLst/>
              <a:rect l="l" t="t" r="r" b="b"/>
              <a:pathLst>
                <a:path w="103" h="51" fill="none" extrusionOk="0">
                  <a:moveTo>
                    <a:pt x="1" y="0"/>
                  </a:moveTo>
                  <a:lnTo>
                    <a:pt x="102" y="5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40;p48">
              <a:extLst>
                <a:ext uri="{FF2B5EF4-FFF2-40B4-BE49-F238E27FC236}">
                  <a16:creationId xmlns:a16="http://schemas.microsoft.com/office/drawing/2014/main" id="{14AEE003-A4AC-916C-7FDD-E6E660394EFC}"/>
                </a:ext>
              </a:extLst>
            </p:cNvPr>
            <p:cNvSpPr/>
            <p:nvPr/>
          </p:nvSpPr>
          <p:spPr>
            <a:xfrm>
              <a:off x="4725614" y="8929976"/>
              <a:ext cx="17702" cy="8938"/>
            </a:xfrm>
            <a:custGeom>
              <a:avLst/>
              <a:gdLst/>
              <a:ahLst/>
              <a:cxnLst/>
              <a:rect l="l" t="t" r="r" b="b"/>
              <a:pathLst>
                <a:path w="101" h="51" fill="none" extrusionOk="0">
                  <a:moveTo>
                    <a:pt x="101" y="0"/>
                  </a:moveTo>
                  <a:lnTo>
                    <a:pt x="1" y="5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41;p48">
              <a:extLst>
                <a:ext uri="{FF2B5EF4-FFF2-40B4-BE49-F238E27FC236}">
                  <a16:creationId xmlns:a16="http://schemas.microsoft.com/office/drawing/2014/main" id="{E4481651-6CFB-7699-2133-C9EB30955996}"/>
                </a:ext>
              </a:extLst>
            </p:cNvPr>
            <p:cNvSpPr/>
            <p:nvPr/>
          </p:nvSpPr>
          <p:spPr>
            <a:xfrm>
              <a:off x="4758213" y="8955039"/>
              <a:ext cx="10516" cy="17702"/>
            </a:xfrm>
            <a:custGeom>
              <a:avLst/>
              <a:gdLst/>
              <a:ahLst/>
              <a:cxnLst/>
              <a:rect l="l" t="t" r="r" b="b"/>
              <a:pathLst>
                <a:path w="60" h="101" fill="none" extrusionOk="0">
                  <a:moveTo>
                    <a:pt x="60" y="0"/>
                  </a:moveTo>
                  <a:lnTo>
                    <a:pt x="1" y="10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42;p48">
              <a:extLst>
                <a:ext uri="{FF2B5EF4-FFF2-40B4-BE49-F238E27FC236}">
                  <a16:creationId xmlns:a16="http://schemas.microsoft.com/office/drawing/2014/main" id="{5159F723-C322-EA78-B21C-1E38F71A2742}"/>
                </a:ext>
              </a:extLst>
            </p:cNvPr>
            <p:cNvSpPr/>
            <p:nvPr/>
          </p:nvSpPr>
          <p:spPr>
            <a:xfrm>
              <a:off x="4804832" y="8126050"/>
              <a:ext cx="175" cy="571005"/>
            </a:xfrm>
            <a:custGeom>
              <a:avLst/>
              <a:gdLst/>
              <a:ahLst/>
              <a:cxnLst/>
              <a:rect l="l" t="t" r="r" b="b"/>
              <a:pathLst>
                <a:path w="1" h="3258" fill="none" extrusionOk="0">
                  <a:moveTo>
                    <a:pt x="1" y="3257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43;p48">
              <a:extLst>
                <a:ext uri="{FF2B5EF4-FFF2-40B4-BE49-F238E27FC236}">
                  <a16:creationId xmlns:a16="http://schemas.microsoft.com/office/drawing/2014/main" id="{DF8829C9-B757-AD9B-941B-4833CFCA5D3F}"/>
                </a:ext>
              </a:extLst>
            </p:cNvPr>
            <p:cNvSpPr/>
            <p:nvPr/>
          </p:nvSpPr>
          <p:spPr>
            <a:xfrm>
              <a:off x="4685479" y="8696878"/>
              <a:ext cx="238006" cy="201552"/>
            </a:xfrm>
            <a:custGeom>
              <a:avLst/>
              <a:gdLst/>
              <a:ahLst/>
              <a:cxnLst/>
              <a:rect l="l" t="t" r="r" b="b"/>
              <a:pathLst>
                <a:path w="1358" h="1150" extrusionOk="0">
                  <a:moveTo>
                    <a:pt x="682" y="0"/>
                  </a:moveTo>
                  <a:cubicBezTo>
                    <a:pt x="280" y="0"/>
                    <a:pt x="0" y="302"/>
                    <a:pt x="0" y="761"/>
                  </a:cubicBezTo>
                  <a:lnTo>
                    <a:pt x="0" y="1149"/>
                  </a:lnTo>
                  <a:lnTo>
                    <a:pt x="1358" y="1149"/>
                  </a:lnTo>
                  <a:lnTo>
                    <a:pt x="1358" y="761"/>
                  </a:lnTo>
                  <a:cubicBezTo>
                    <a:pt x="1358" y="302"/>
                    <a:pt x="1078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830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5039-47C5-5F71-FD6E-72C99571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Boyer Moore Algorithm(contd.)</a:t>
            </a:r>
            <a:endParaRPr lang="en-IN" dirty="0"/>
          </a:p>
        </p:txBody>
      </p:sp>
      <p:sp>
        <p:nvSpPr>
          <p:cNvPr id="5" name="Google Shape;1473;p43">
            <a:extLst>
              <a:ext uri="{FF2B5EF4-FFF2-40B4-BE49-F238E27FC236}">
                <a16:creationId xmlns:a16="http://schemas.microsoft.com/office/drawing/2014/main" id="{BC3F122E-CBD4-1CE1-905C-8E9F5535CA2E}"/>
              </a:ext>
            </a:extLst>
          </p:cNvPr>
          <p:cNvSpPr txBox="1">
            <a:spLocks/>
          </p:cNvSpPr>
          <p:nvPr/>
        </p:nvSpPr>
        <p:spPr>
          <a:xfrm>
            <a:off x="726825" y="1241731"/>
            <a:ext cx="6547792" cy="302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By utilizing these rules, the algorithm strategically shifts the pattern to align with the rightmost mismatched character or a matching suffix within the pattern itself, minimizing unnecessary comparisons.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Time complexity of the algorithm is O(n x m)</a:t>
            </a:r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n</a:t>
            </a:r>
            <a:r>
              <a:rPr lang="en-GB" dirty="0">
                <a:sym typeface="Wingdings" panose="05000000000000000000" pitchFamily="2" charset="2"/>
              </a:rPr>
              <a:t> length of the input text</a:t>
            </a:r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m length of the pattern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13" name="Google Shape;9222;p75">
            <a:extLst>
              <a:ext uri="{FF2B5EF4-FFF2-40B4-BE49-F238E27FC236}">
                <a16:creationId xmlns:a16="http://schemas.microsoft.com/office/drawing/2014/main" id="{1B8E568C-C908-9339-16E9-9BEAED8369AC}"/>
              </a:ext>
            </a:extLst>
          </p:cNvPr>
          <p:cNvGrpSpPr/>
          <p:nvPr/>
        </p:nvGrpSpPr>
        <p:grpSpPr>
          <a:xfrm>
            <a:off x="6824010" y="3488164"/>
            <a:ext cx="1899552" cy="1588766"/>
            <a:chOff x="6824010" y="3488164"/>
            <a:chExt cx="1899552" cy="1588766"/>
          </a:xfrm>
        </p:grpSpPr>
        <p:grpSp>
          <p:nvGrpSpPr>
            <p:cNvPr id="14" name="Google Shape;9223;p75">
              <a:extLst>
                <a:ext uri="{FF2B5EF4-FFF2-40B4-BE49-F238E27FC236}">
                  <a16:creationId xmlns:a16="http://schemas.microsoft.com/office/drawing/2014/main" id="{1CBDCC64-28E6-7491-80A7-A40787D08940}"/>
                </a:ext>
              </a:extLst>
            </p:cNvPr>
            <p:cNvGrpSpPr/>
            <p:nvPr/>
          </p:nvGrpSpPr>
          <p:grpSpPr>
            <a:xfrm>
              <a:off x="7549470" y="3488164"/>
              <a:ext cx="1174093" cy="1588766"/>
              <a:chOff x="2505443" y="8861307"/>
              <a:chExt cx="695264" cy="940766"/>
            </a:xfrm>
          </p:grpSpPr>
          <p:sp>
            <p:nvSpPr>
              <p:cNvPr id="19" name="Google Shape;9224;p75">
                <a:extLst>
                  <a:ext uri="{FF2B5EF4-FFF2-40B4-BE49-F238E27FC236}">
                    <a16:creationId xmlns:a16="http://schemas.microsoft.com/office/drawing/2014/main" id="{D95BF6FB-BF8F-BF22-5AEA-5B11D54B4422}"/>
                  </a:ext>
                </a:extLst>
              </p:cNvPr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225;p75">
                <a:extLst>
                  <a:ext uri="{FF2B5EF4-FFF2-40B4-BE49-F238E27FC236}">
                    <a16:creationId xmlns:a16="http://schemas.microsoft.com/office/drawing/2014/main" id="{2B2AF2DA-2851-8990-20C0-CBB5887EC82D}"/>
                  </a:ext>
                </a:extLst>
              </p:cNvPr>
              <p:cNvSpPr/>
              <p:nvPr/>
            </p:nvSpPr>
            <p:spPr>
              <a:xfrm>
                <a:off x="2626994" y="8969492"/>
                <a:ext cx="378436" cy="761989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7297" extrusionOk="0">
                    <a:moveTo>
                      <a:pt x="0" y="1"/>
                    </a:moveTo>
                    <a:lnTo>
                      <a:pt x="0" y="575"/>
                    </a:lnTo>
                    <a:lnTo>
                      <a:pt x="59" y="611"/>
                    </a:lnTo>
                    <a:lnTo>
                      <a:pt x="138" y="654"/>
                    </a:lnTo>
                    <a:lnTo>
                      <a:pt x="1165" y="1251"/>
                    </a:lnTo>
                    <a:lnTo>
                      <a:pt x="1224" y="1281"/>
                    </a:lnTo>
                    <a:lnTo>
                      <a:pt x="1303" y="1324"/>
                    </a:lnTo>
                    <a:lnTo>
                      <a:pt x="1891" y="1669"/>
                    </a:lnTo>
                    <a:lnTo>
                      <a:pt x="3164" y="2402"/>
                    </a:lnTo>
                    <a:lnTo>
                      <a:pt x="3164" y="4974"/>
                    </a:lnTo>
                    <a:lnTo>
                      <a:pt x="3164" y="5687"/>
                    </a:lnTo>
                    <a:lnTo>
                      <a:pt x="3164" y="7030"/>
                    </a:lnTo>
                    <a:lnTo>
                      <a:pt x="3623" y="7296"/>
                    </a:lnTo>
                    <a:lnTo>
                      <a:pt x="3623" y="5242"/>
                    </a:lnTo>
                    <a:lnTo>
                      <a:pt x="3623" y="3135"/>
                    </a:lnTo>
                    <a:lnTo>
                      <a:pt x="3623" y="2136"/>
                    </a:lnTo>
                    <a:lnTo>
                      <a:pt x="1898" y="1144"/>
                    </a:lnTo>
                    <a:lnTo>
                      <a:pt x="1303" y="799"/>
                    </a:lnTo>
                    <a:lnTo>
                      <a:pt x="1224" y="756"/>
                    </a:lnTo>
                    <a:lnTo>
                      <a:pt x="1165" y="720"/>
                    </a:lnTo>
                    <a:lnTo>
                      <a:pt x="239" y="187"/>
                    </a:lnTo>
                    <a:lnTo>
                      <a:pt x="189" y="159"/>
                    </a:lnTo>
                    <a:lnTo>
                      <a:pt x="138" y="123"/>
                    </a:lnTo>
                    <a:lnTo>
                      <a:pt x="59" y="80"/>
                    </a:lnTo>
                    <a:cubicBezTo>
                      <a:pt x="23" y="58"/>
                      <a:pt x="0" y="3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226;p75">
                <a:extLst>
                  <a:ext uri="{FF2B5EF4-FFF2-40B4-BE49-F238E27FC236}">
                    <a16:creationId xmlns:a16="http://schemas.microsoft.com/office/drawing/2014/main" id="{7D582B49-11EC-4B83-B54D-47E37430FA24}"/>
                  </a:ext>
                </a:extLst>
              </p:cNvPr>
              <p:cNvSpPr/>
              <p:nvPr/>
            </p:nvSpPr>
            <p:spPr>
              <a:xfrm>
                <a:off x="3005327" y="9187114"/>
                <a:ext cx="10025" cy="5535"/>
              </a:xfrm>
              <a:custGeom>
                <a:avLst/>
                <a:gdLst/>
                <a:ahLst/>
                <a:cxnLst/>
                <a:rect l="l" t="t" r="r" b="b"/>
                <a:pathLst>
                  <a:path w="96" h="53" extrusionOk="0">
                    <a:moveTo>
                      <a:pt x="95" y="1"/>
                    </a:move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227;p75">
                <a:extLst>
                  <a:ext uri="{FF2B5EF4-FFF2-40B4-BE49-F238E27FC236}">
                    <a16:creationId xmlns:a16="http://schemas.microsoft.com/office/drawing/2014/main" id="{FBF706EE-AC27-F4D9-30EA-6A80B33389BA}"/>
                  </a:ext>
                </a:extLst>
              </p:cNvPr>
              <p:cNvSpPr/>
              <p:nvPr/>
            </p:nvSpPr>
            <p:spPr>
              <a:xfrm>
                <a:off x="3126878" y="9116731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0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228;p75">
                <a:extLst>
                  <a:ext uri="{FF2B5EF4-FFF2-40B4-BE49-F238E27FC236}">
                    <a16:creationId xmlns:a16="http://schemas.microsoft.com/office/drawing/2014/main" id="{FBF1F4BD-7754-EF9A-492B-5C5F82694A5C}"/>
                  </a:ext>
                </a:extLst>
              </p:cNvPr>
              <p:cNvSpPr/>
              <p:nvPr/>
            </p:nvSpPr>
            <p:spPr>
              <a:xfrm>
                <a:off x="2762956" y="8869348"/>
                <a:ext cx="428038" cy="754679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7227" extrusionOk="0">
                    <a:moveTo>
                      <a:pt x="489" y="1"/>
                    </a:moveTo>
                    <a:cubicBezTo>
                      <a:pt x="472" y="1"/>
                      <a:pt x="456" y="4"/>
                      <a:pt x="446" y="11"/>
                    </a:cubicBezTo>
                    <a:lnTo>
                      <a:pt x="15" y="263"/>
                    </a:lnTo>
                    <a:cubicBezTo>
                      <a:pt x="15" y="263"/>
                      <a:pt x="8" y="263"/>
                      <a:pt x="8" y="270"/>
                    </a:cubicBezTo>
                    <a:cubicBezTo>
                      <a:pt x="1" y="277"/>
                      <a:pt x="1" y="277"/>
                      <a:pt x="1" y="283"/>
                    </a:cubicBezTo>
                    <a:cubicBezTo>
                      <a:pt x="1" y="299"/>
                      <a:pt x="8" y="306"/>
                      <a:pt x="15" y="313"/>
                    </a:cubicBezTo>
                    <a:lnTo>
                      <a:pt x="144" y="385"/>
                    </a:lnTo>
                    <a:lnTo>
                      <a:pt x="532" y="163"/>
                    </a:lnTo>
                    <a:lnTo>
                      <a:pt x="3969" y="2147"/>
                    </a:lnTo>
                    <a:lnTo>
                      <a:pt x="3969" y="7084"/>
                    </a:lnTo>
                    <a:lnTo>
                      <a:pt x="3910" y="7120"/>
                    </a:lnTo>
                    <a:lnTo>
                      <a:pt x="4098" y="7227"/>
                    </a:lnTo>
                    <a:lnTo>
                      <a:pt x="4098" y="2067"/>
                    </a:lnTo>
                    <a:lnTo>
                      <a:pt x="532" y="11"/>
                    </a:lnTo>
                    <a:cubicBezTo>
                      <a:pt x="521" y="4"/>
                      <a:pt x="505" y="1"/>
                      <a:pt x="4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229;p75">
                <a:extLst>
                  <a:ext uri="{FF2B5EF4-FFF2-40B4-BE49-F238E27FC236}">
                    <a16:creationId xmlns:a16="http://schemas.microsoft.com/office/drawing/2014/main" id="{80D8F2C0-2BA8-E9EC-8542-8FC1B5622BA8}"/>
                  </a:ext>
                </a:extLst>
              </p:cNvPr>
              <p:cNvSpPr/>
              <p:nvPr/>
            </p:nvSpPr>
            <p:spPr>
              <a:xfrm>
                <a:off x="2748545" y="8898900"/>
                <a:ext cx="104" cy="60253"/>
              </a:xfrm>
              <a:custGeom>
                <a:avLst/>
                <a:gdLst/>
                <a:ahLst/>
                <a:cxnLst/>
                <a:rect l="l" t="t" r="r" b="b"/>
                <a:pathLst>
                  <a:path w="1" h="577" extrusionOk="0">
                    <a:moveTo>
                      <a:pt x="1" y="0"/>
                    </a:moveTo>
                    <a:lnTo>
                      <a:pt x="1" y="577"/>
                    </a:lnTo>
                    <a:lnTo>
                      <a:pt x="1" y="57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230;p75">
                <a:extLst>
                  <a:ext uri="{FF2B5EF4-FFF2-40B4-BE49-F238E27FC236}">
                    <a16:creationId xmlns:a16="http://schemas.microsoft.com/office/drawing/2014/main" id="{475E4668-4277-FC5D-F3ED-C898DD814FF7}"/>
                  </a:ext>
                </a:extLst>
              </p:cNvPr>
              <p:cNvSpPr/>
              <p:nvPr/>
            </p:nvSpPr>
            <p:spPr>
              <a:xfrm>
                <a:off x="3190891" y="9079974"/>
                <a:ext cx="9816" cy="544054"/>
              </a:xfrm>
              <a:custGeom>
                <a:avLst/>
                <a:gdLst/>
                <a:ahLst/>
                <a:cxnLst/>
                <a:rect l="l" t="t" r="r" b="b"/>
                <a:pathLst>
                  <a:path w="94" h="5210" extrusionOk="0">
                    <a:moveTo>
                      <a:pt x="93" y="0"/>
                    </a:moveTo>
                    <a:lnTo>
                      <a:pt x="0" y="50"/>
                    </a:lnTo>
                    <a:lnTo>
                      <a:pt x="0" y="5210"/>
                    </a:lnTo>
                    <a:lnTo>
                      <a:pt x="93" y="515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231;p75">
                <a:extLst>
                  <a:ext uri="{FF2B5EF4-FFF2-40B4-BE49-F238E27FC236}">
                    <a16:creationId xmlns:a16="http://schemas.microsoft.com/office/drawing/2014/main" id="{7C954647-8AA4-0589-DADA-7CC709430647}"/>
                  </a:ext>
                </a:extLst>
              </p:cNvPr>
              <p:cNvSpPr/>
              <p:nvPr/>
            </p:nvSpPr>
            <p:spPr>
              <a:xfrm>
                <a:off x="2777993" y="8886265"/>
                <a:ext cx="399426" cy="230570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2208" extrusionOk="0">
                    <a:moveTo>
                      <a:pt x="388" y="1"/>
                    </a:moveTo>
                    <a:lnTo>
                      <a:pt x="0" y="223"/>
                    </a:lnTo>
                    <a:lnTo>
                      <a:pt x="3437" y="2207"/>
                    </a:lnTo>
                    <a:lnTo>
                      <a:pt x="3825" y="1985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232;p75">
                <a:extLst>
                  <a:ext uri="{FF2B5EF4-FFF2-40B4-BE49-F238E27FC236}">
                    <a16:creationId xmlns:a16="http://schemas.microsoft.com/office/drawing/2014/main" id="{5F410284-2431-B8DF-D7C1-A2D90BE1EEB7}"/>
                  </a:ext>
                </a:extLst>
              </p:cNvPr>
              <p:cNvSpPr/>
              <p:nvPr/>
            </p:nvSpPr>
            <p:spPr>
              <a:xfrm>
                <a:off x="3136799" y="9093445"/>
                <a:ext cx="40621" cy="539668"/>
              </a:xfrm>
              <a:custGeom>
                <a:avLst/>
                <a:gdLst/>
                <a:ahLst/>
                <a:cxnLst/>
                <a:rect l="l" t="t" r="r" b="b"/>
                <a:pathLst>
                  <a:path w="389" h="5168" extrusionOk="0">
                    <a:moveTo>
                      <a:pt x="389" y="1"/>
                    </a:moveTo>
                    <a:lnTo>
                      <a:pt x="1" y="223"/>
                    </a:lnTo>
                    <a:lnTo>
                      <a:pt x="1" y="4779"/>
                    </a:lnTo>
                    <a:lnTo>
                      <a:pt x="1" y="5167"/>
                    </a:lnTo>
                    <a:lnTo>
                      <a:pt x="330" y="4974"/>
                    </a:lnTo>
                    <a:lnTo>
                      <a:pt x="389" y="4938"/>
                    </a:lnTo>
                    <a:lnTo>
                      <a:pt x="38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233;p75">
                <a:extLst>
                  <a:ext uri="{FF2B5EF4-FFF2-40B4-BE49-F238E27FC236}">
                    <a16:creationId xmlns:a16="http://schemas.microsoft.com/office/drawing/2014/main" id="{9D46588B-E5B0-B85A-2248-CA6E727B08FD}"/>
                  </a:ext>
                </a:extLst>
              </p:cNvPr>
              <p:cNvSpPr/>
              <p:nvPr/>
            </p:nvSpPr>
            <p:spPr>
              <a:xfrm>
                <a:off x="3126878" y="9116731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0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234;p75">
                <a:extLst>
                  <a:ext uri="{FF2B5EF4-FFF2-40B4-BE49-F238E27FC236}">
                    <a16:creationId xmlns:a16="http://schemas.microsoft.com/office/drawing/2014/main" id="{F49DAD86-557E-3AE5-5749-83E6D1C5A386}"/>
                  </a:ext>
                </a:extLst>
              </p:cNvPr>
              <p:cNvSpPr/>
              <p:nvPr/>
            </p:nvSpPr>
            <p:spPr>
              <a:xfrm>
                <a:off x="3005327" y="9187114"/>
                <a:ext cx="10025" cy="5535"/>
              </a:xfrm>
              <a:custGeom>
                <a:avLst/>
                <a:gdLst/>
                <a:ahLst/>
                <a:cxnLst/>
                <a:rect l="l" t="t" r="r" b="b"/>
                <a:pathLst>
                  <a:path w="96" h="53" extrusionOk="0">
                    <a:moveTo>
                      <a:pt x="95" y="1"/>
                    </a:move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235;p75">
                <a:extLst>
                  <a:ext uri="{FF2B5EF4-FFF2-40B4-BE49-F238E27FC236}">
                    <a16:creationId xmlns:a16="http://schemas.microsoft.com/office/drawing/2014/main" id="{D04BD485-E67F-4519-DEDF-25FC9500C460}"/>
                  </a:ext>
                </a:extLst>
              </p:cNvPr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236;p75">
                <a:extLst>
                  <a:ext uri="{FF2B5EF4-FFF2-40B4-BE49-F238E27FC236}">
                    <a16:creationId xmlns:a16="http://schemas.microsoft.com/office/drawing/2014/main" id="{07BB4846-2EAE-7608-66CE-96BDB7D497E4}"/>
                  </a:ext>
                </a:extLst>
              </p:cNvPr>
              <p:cNvSpPr/>
              <p:nvPr/>
            </p:nvSpPr>
            <p:spPr>
              <a:xfrm>
                <a:off x="2748545" y="8898900"/>
                <a:ext cx="378436" cy="762094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7298" extrusionOk="0">
                    <a:moveTo>
                      <a:pt x="1" y="0"/>
                    </a:moveTo>
                    <a:lnTo>
                      <a:pt x="1" y="577"/>
                    </a:lnTo>
                    <a:lnTo>
                      <a:pt x="60" y="613"/>
                    </a:lnTo>
                    <a:lnTo>
                      <a:pt x="139" y="656"/>
                    </a:lnTo>
                    <a:lnTo>
                      <a:pt x="3165" y="2402"/>
                    </a:lnTo>
                    <a:lnTo>
                      <a:pt x="3165" y="6326"/>
                    </a:lnTo>
                    <a:lnTo>
                      <a:pt x="3165" y="7030"/>
                    </a:lnTo>
                    <a:lnTo>
                      <a:pt x="3624" y="7298"/>
                    </a:lnTo>
                    <a:lnTo>
                      <a:pt x="3624" y="6592"/>
                    </a:lnTo>
                    <a:lnTo>
                      <a:pt x="3624" y="2143"/>
                    </a:lnTo>
                    <a:lnTo>
                      <a:pt x="189" y="159"/>
                    </a:lnTo>
                    <a:lnTo>
                      <a:pt x="139" y="130"/>
                    </a:lnTo>
                    <a:lnTo>
                      <a:pt x="60" y="87"/>
                    </a:lnTo>
                    <a:cubicBezTo>
                      <a:pt x="53" y="80"/>
                      <a:pt x="53" y="80"/>
                      <a:pt x="44" y="73"/>
                    </a:cubicBezTo>
                    <a:cubicBezTo>
                      <a:pt x="37" y="73"/>
                      <a:pt x="30" y="66"/>
                      <a:pt x="23" y="59"/>
                    </a:cubicBezTo>
                    <a:cubicBezTo>
                      <a:pt x="10" y="37"/>
                      <a:pt x="1" y="23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237;p75">
                <a:extLst>
                  <a:ext uri="{FF2B5EF4-FFF2-40B4-BE49-F238E27FC236}">
                    <a16:creationId xmlns:a16="http://schemas.microsoft.com/office/drawing/2014/main" id="{A8F468A2-0A36-603A-0BD4-FD989B083517}"/>
                  </a:ext>
                </a:extLst>
              </p:cNvPr>
              <p:cNvSpPr/>
              <p:nvPr/>
            </p:nvSpPr>
            <p:spPr>
              <a:xfrm>
                <a:off x="3005327" y="9187114"/>
                <a:ext cx="10025" cy="5535"/>
              </a:xfrm>
              <a:custGeom>
                <a:avLst/>
                <a:gdLst/>
                <a:ahLst/>
                <a:cxnLst/>
                <a:rect l="l" t="t" r="r" b="b"/>
                <a:pathLst>
                  <a:path w="96" h="53" extrusionOk="0">
                    <a:moveTo>
                      <a:pt x="95" y="1"/>
                    </a:move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238;p75">
                <a:extLst>
                  <a:ext uri="{FF2B5EF4-FFF2-40B4-BE49-F238E27FC236}">
                    <a16:creationId xmlns:a16="http://schemas.microsoft.com/office/drawing/2014/main" id="{B67A0978-94FA-AE53-7111-834A9AFE39EC}"/>
                  </a:ext>
                </a:extLst>
              </p:cNvPr>
              <p:cNvSpPr/>
              <p:nvPr/>
            </p:nvSpPr>
            <p:spPr>
              <a:xfrm>
                <a:off x="2748545" y="8861307"/>
                <a:ext cx="452160" cy="261480"/>
              </a:xfrm>
              <a:custGeom>
                <a:avLst/>
                <a:gdLst/>
                <a:ahLst/>
                <a:cxnLst/>
                <a:rect l="l" t="t" r="r" b="b"/>
                <a:pathLst>
                  <a:path w="4330" h="2504" extrusionOk="0">
                    <a:moveTo>
                      <a:pt x="627" y="0"/>
                    </a:moveTo>
                    <a:cubicBezTo>
                      <a:pt x="576" y="0"/>
                      <a:pt x="526" y="13"/>
                      <a:pt x="491" y="38"/>
                    </a:cubicBezTo>
                    <a:lnTo>
                      <a:pt x="60" y="283"/>
                    </a:lnTo>
                    <a:cubicBezTo>
                      <a:pt x="23" y="304"/>
                      <a:pt x="1" y="333"/>
                      <a:pt x="1" y="360"/>
                    </a:cubicBezTo>
                    <a:cubicBezTo>
                      <a:pt x="1" y="383"/>
                      <a:pt x="10" y="397"/>
                      <a:pt x="23" y="419"/>
                    </a:cubicBezTo>
                    <a:cubicBezTo>
                      <a:pt x="30" y="426"/>
                      <a:pt x="37" y="433"/>
                      <a:pt x="44" y="433"/>
                    </a:cubicBezTo>
                    <a:cubicBezTo>
                      <a:pt x="53" y="440"/>
                      <a:pt x="53" y="440"/>
                      <a:pt x="60" y="447"/>
                    </a:cubicBezTo>
                    <a:lnTo>
                      <a:pt x="139" y="490"/>
                    </a:lnTo>
                    <a:lnTo>
                      <a:pt x="189" y="519"/>
                    </a:lnTo>
                    <a:lnTo>
                      <a:pt x="3624" y="2503"/>
                    </a:lnTo>
                    <a:lnTo>
                      <a:pt x="3719" y="2446"/>
                    </a:lnTo>
                    <a:lnTo>
                      <a:pt x="282" y="462"/>
                    </a:lnTo>
                    <a:lnTo>
                      <a:pt x="153" y="390"/>
                    </a:lnTo>
                    <a:cubicBezTo>
                      <a:pt x="146" y="383"/>
                      <a:pt x="139" y="376"/>
                      <a:pt x="139" y="360"/>
                    </a:cubicBezTo>
                    <a:cubicBezTo>
                      <a:pt x="139" y="354"/>
                      <a:pt x="139" y="354"/>
                      <a:pt x="146" y="347"/>
                    </a:cubicBezTo>
                    <a:cubicBezTo>
                      <a:pt x="146" y="340"/>
                      <a:pt x="153" y="340"/>
                      <a:pt x="153" y="340"/>
                    </a:cubicBezTo>
                    <a:lnTo>
                      <a:pt x="584" y="88"/>
                    </a:lnTo>
                    <a:cubicBezTo>
                      <a:pt x="594" y="81"/>
                      <a:pt x="610" y="78"/>
                      <a:pt x="627" y="78"/>
                    </a:cubicBezTo>
                    <a:cubicBezTo>
                      <a:pt x="643" y="78"/>
                      <a:pt x="659" y="81"/>
                      <a:pt x="670" y="88"/>
                    </a:cubicBezTo>
                    <a:lnTo>
                      <a:pt x="4236" y="2144"/>
                    </a:lnTo>
                    <a:lnTo>
                      <a:pt x="4329" y="2094"/>
                    </a:lnTo>
                    <a:lnTo>
                      <a:pt x="763" y="38"/>
                    </a:lnTo>
                    <a:cubicBezTo>
                      <a:pt x="727" y="13"/>
                      <a:pt x="677" y="0"/>
                      <a:pt x="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239;p75">
                <a:extLst>
                  <a:ext uri="{FF2B5EF4-FFF2-40B4-BE49-F238E27FC236}">
                    <a16:creationId xmlns:a16="http://schemas.microsoft.com/office/drawing/2014/main" id="{1E7D7424-FBF9-7517-7343-5CA5E8795932}"/>
                  </a:ext>
                </a:extLst>
              </p:cNvPr>
              <p:cNvSpPr/>
              <p:nvPr/>
            </p:nvSpPr>
            <p:spPr>
              <a:xfrm>
                <a:off x="3126878" y="9116731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0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240;p75">
                <a:extLst>
                  <a:ext uri="{FF2B5EF4-FFF2-40B4-BE49-F238E27FC236}">
                    <a16:creationId xmlns:a16="http://schemas.microsoft.com/office/drawing/2014/main" id="{BB52C284-1270-6DBE-F395-FF98838EDA5C}"/>
                  </a:ext>
                </a:extLst>
              </p:cNvPr>
              <p:cNvSpPr/>
              <p:nvPr/>
            </p:nvSpPr>
            <p:spPr>
              <a:xfrm>
                <a:off x="3126878" y="9116731"/>
                <a:ext cx="10025" cy="54426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212" extrusionOk="0">
                    <a:moveTo>
                      <a:pt x="96" y="0"/>
                    </a:moveTo>
                    <a:lnTo>
                      <a:pt x="1" y="57"/>
                    </a:lnTo>
                    <a:lnTo>
                      <a:pt x="1" y="4506"/>
                    </a:lnTo>
                    <a:lnTo>
                      <a:pt x="1" y="5212"/>
                    </a:lnTo>
                    <a:lnTo>
                      <a:pt x="96" y="5160"/>
                    </a:lnTo>
                    <a:lnTo>
                      <a:pt x="96" y="455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241;p75">
                <a:extLst>
                  <a:ext uri="{FF2B5EF4-FFF2-40B4-BE49-F238E27FC236}">
                    <a16:creationId xmlns:a16="http://schemas.microsoft.com/office/drawing/2014/main" id="{FB00BE46-27F1-46E7-F9DC-77CE1A5BD913}"/>
                  </a:ext>
                </a:extLst>
              </p:cNvPr>
              <p:cNvSpPr/>
              <p:nvPr/>
            </p:nvSpPr>
            <p:spPr>
              <a:xfrm>
                <a:off x="2651847" y="8988915"/>
                <a:ext cx="96802" cy="5586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535" extrusionOk="0">
                    <a:moveTo>
                      <a:pt x="927" y="534"/>
                    </a:moveTo>
                    <a:lnTo>
                      <a:pt x="927" y="5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242;p75">
                <a:extLst>
                  <a:ext uri="{FF2B5EF4-FFF2-40B4-BE49-F238E27FC236}">
                    <a16:creationId xmlns:a16="http://schemas.microsoft.com/office/drawing/2014/main" id="{C80CAA27-4309-8EDC-5621-B5497C1B2D50}"/>
                  </a:ext>
                </a:extLst>
              </p:cNvPr>
              <p:cNvSpPr/>
              <p:nvPr/>
            </p:nvSpPr>
            <p:spPr>
              <a:xfrm>
                <a:off x="3005327" y="9187114"/>
                <a:ext cx="10025" cy="5535"/>
              </a:xfrm>
              <a:custGeom>
                <a:avLst/>
                <a:gdLst/>
                <a:ahLst/>
                <a:cxnLst/>
                <a:rect l="l" t="t" r="r" b="b"/>
                <a:pathLst>
                  <a:path w="96" h="53" extrusionOk="0">
                    <a:moveTo>
                      <a:pt x="95" y="1"/>
                    </a:move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243;p75">
                <a:extLst>
                  <a:ext uri="{FF2B5EF4-FFF2-40B4-BE49-F238E27FC236}">
                    <a16:creationId xmlns:a16="http://schemas.microsoft.com/office/drawing/2014/main" id="{9794D1BA-619A-2AEA-184C-CE11A917E034}"/>
                  </a:ext>
                </a:extLst>
              </p:cNvPr>
              <p:cNvSpPr/>
              <p:nvPr/>
            </p:nvSpPr>
            <p:spPr>
              <a:xfrm>
                <a:off x="2641405" y="8939835"/>
                <a:ext cx="427934" cy="754888"/>
              </a:xfrm>
              <a:custGeom>
                <a:avLst/>
                <a:gdLst/>
                <a:ahLst/>
                <a:cxnLst/>
                <a:rect l="l" t="t" r="r" b="b"/>
                <a:pathLst>
                  <a:path w="4098" h="7229" extrusionOk="0">
                    <a:moveTo>
                      <a:pt x="488" y="0"/>
                    </a:moveTo>
                    <a:cubicBezTo>
                      <a:pt x="472" y="0"/>
                      <a:pt x="456" y="4"/>
                      <a:pt x="446" y="12"/>
                    </a:cubicBezTo>
                    <a:lnTo>
                      <a:pt x="14" y="264"/>
                    </a:lnTo>
                    <a:cubicBezTo>
                      <a:pt x="7" y="264"/>
                      <a:pt x="7" y="271"/>
                      <a:pt x="0" y="271"/>
                    </a:cubicBezTo>
                    <a:lnTo>
                      <a:pt x="0" y="278"/>
                    </a:lnTo>
                    <a:lnTo>
                      <a:pt x="0" y="285"/>
                    </a:lnTo>
                    <a:cubicBezTo>
                      <a:pt x="0" y="292"/>
                      <a:pt x="0" y="307"/>
                      <a:pt x="14" y="314"/>
                    </a:cubicBezTo>
                    <a:lnTo>
                      <a:pt x="144" y="385"/>
                    </a:lnTo>
                    <a:lnTo>
                      <a:pt x="532" y="162"/>
                    </a:lnTo>
                    <a:lnTo>
                      <a:pt x="1027" y="450"/>
                    </a:lnTo>
                    <a:lnTo>
                      <a:pt x="1086" y="480"/>
                    </a:lnTo>
                    <a:lnTo>
                      <a:pt x="1165" y="523"/>
                    </a:lnTo>
                    <a:lnTo>
                      <a:pt x="3968" y="2146"/>
                    </a:lnTo>
                    <a:lnTo>
                      <a:pt x="3968" y="7085"/>
                    </a:lnTo>
                    <a:lnTo>
                      <a:pt x="3910" y="7121"/>
                    </a:lnTo>
                    <a:lnTo>
                      <a:pt x="4098" y="7228"/>
                    </a:lnTo>
                    <a:lnTo>
                      <a:pt x="4098" y="5877"/>
                    </a:lnTo>
                    <a:lnTo>
                      <a:pt x="4098" y="2067"/>
                    </a:lnTo>
                    <a:lnTo>
                      <a:pt x="1165" y="371"/>
                    </a:lnTo>
                    <a:lnTo>
                      <a:pt x="1086" y="328"/>
                    </a:lnTo>
                    <a:lnTo>
                      <a:pt x="1027" y="298"/>
                    </a:lnTo>
                    <a:lnTo>
                      <a:pt x="532" y="12"/>
                    </a:lnTo>
                    <a:cubicBezTo>
                      <a:pt x="521" y="4"/>
                      <a:pt x="504" y="0"/>
                      <a:pt x="4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244;p75">
                <a:extLst>
                  <a:ext uri="{FF2B5EF4-FFF2-40B4-BE49-F238E27FC236}">
                    <a16:creationId xmlns:a16="http://schemas.microsoft.com/office/drawing/2014/main" id="{BCD9969A-F4FE-CD6C-8F67-8A03DE1EFDD9}"/>
                  </a:ext>
                </a:extLst>
              </p:cNvPr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245;p75">
                <a:extLst>
                  <a:ext uri="{FF2B5EF4-FFF2-40B4-BE49-F238E27FC236}">
                    <a16:creationId xmlns:a16="http://schemas.microsoft.com/office/drawing/2014/main" id="{3D4EF3BD-5DFA-A063-B61C-11BE89C13859}"/>
                  </a:ext>
                </a:extLst>
              </p:cNvPr>
              <p:cNvSpPr/>
              <p:nvPr/>
            </p:nvSpPr>
            <p:spPr>
              <a:xfrm>
                <a:off x="2626994" y="8969492"/>
                <a:ext cx="104" cy="60149"/>
              </a:xfrm>
              <a:custGeom>
                <a:avLst/>
                <a:gdLst/>
                <a:ahLst/>
                <a:cxnLst/>
                <a:rect l="l" t="t" r="r" b="b"/>
                <a:pathLst>
                  <a:path w="1" h="576" extrusionOk="0">
                    <a:moveTo>
                      <a:pt x="0" y="1"/>
                    </a:moveTo>
                    <a:lnTo>
                      <a:pt x="0" y="575"/>
                    </a:lnTo>
                    <a:lnTo>
                      <a:pt x="0" y="575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246;p75">
                <a:extLst>
                  <a:ext uri="{FF2B5EF4-FFF2-40B4-BE49-F238E27FC236}">
                    <a16:creationId xmlns:a16="http://schemas.microsoft.com/office/drawing/2014/main" id="{32EF65AE-7A68-B784-703F-25EB69075AC5}"/>
                  </a:ext>
                </a:extLst>
              </p:cNvPr>
              <p:cNvSpPr/>
              <p:nvPr/>
            </p:nvSpPr>
            <p:spPr>
              <a:xfrm>
                <a:off x="3069235" y="9149625"/>
                <a:ext cx="9816" cy="545099"/>
              </a:xfrm>
              <a:custGeom>
                <a:avLst/>
                <a:gdLst/>
                <a:ahLst/>
                <a:cxnLst/>
                <a:rect l="l" t="t" r="r" b="b"/>
                <a:pathLst>
                  <a:path w="94" h="5220" extrusionOk="0">
                    <a:moveTo>
                      <a:pt x="94" y="1"/>
                    </a:moveTo>
                    <a:lnTo>
                      <a:pt x="1" y="58"/>
                    </a:lnTo>
                    <a:lnTo>
                      <a:pt x="1" y="3868"/>
                    </a:lnTo>
                    <a:lnTo>
                      <a:pt x="1" y="5219"/>
                    </a:lnTo>
                    <a:lnTo>
                      <a:pt x="94" y="5162"/>
                    </a:lnTo>
                    <a:lnTo>
                      <a:pt x="94" y="3925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247;p75">
                <a:extLst>
                  <a:ext uri="{FF2B5EF4-FFF2-40B4-BE49-F238E27FC236}">
                    <a16:creationId xmlns:a16="http://schemas.microsoft.com/office/drawing/2014/main" id="{B10AAB35-920B-4AD2-9EAD-4A80B88C892D}"/>
                  </a:ext>
                </a:extLst>
              </p:cNvPr>
              <p:cNvSpPr/>
              <p:nvPr/>
            </p:nvSpPr>
            <p:spPr>
              <a:xfrm>
                <a:off x="2651847" y="8988915"/>
                <a:ext cx="96802" cy="5586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535" extrusionOk="0">
                    <a:moveTo>
                      <a:pt x="927" y="534"/>
                    </a:moveTo>
                    <a:lnTo>
                      <a:pt x="927" y="5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248;p75">
                <a:extLst>
                  <a:ext uri="{FF2B5EF4-FFF2-40B4-BE49-F238E27FC236}">
                    <a16:creationId xmlns:a16="http://schemas.microsoft.com/office/drawing/2014/main" id="{F9062241-D3F6-1052-AD5E-85A9292E140C}"/>
                  </a:ext>
                </a:extLst>
              </p:cNvPr>
              <p:cNvSpPr/>
              <p:nvPr/>
            </p:nvSpPr>
            <p:spPr>
              <a:xfrm>
                <a:off x="2656337" y="8956752"/>
                <a:ext cx="399530" cy="230466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2207" extrusionOk="0">
                    <a:moveTo>
                      <a:pt x="389" y="0"/>
                    </a:moveTo>
                    <a:lnTo>
                      <a:pt x="1" y="223"/>
                    </a:lnTo>
                    <a:lnTo>
                      <a:pt x="884" y="733"/>
                    </a:lnTo>
                    <a:lnTo>
                      <a:pt x="943" y="763"/>
                    </a:lnTo>
                    <a:lnTo>
                      <a:pt x="1022" y="813"/>
                    </a:lnTo>
                    <a:lnTo>
                      <a:pt x="1617" y="1151"/>
                    </a:lnTo>
                    <a:lnTo>
                      <a:pt x="3437" y="2207"/>
                    </a:lnTo>
                    <a:lnTo>
                      <a:pt x="3601" y="2107"/>
                    </a:lnTo>
                    <a:lnTo>
                      <a:pt x="3825" y="1984"/>
                    </a:lnTo>
                    <a:lnTo>
                      <a:pt x="1022" y="361"/>
                    </a:lnTo>
                    <a:lnTo>
                      <a:pt x="943" y="318"/>
                    </a:lnTo>
                    <a:lnTo>
                      <a:pt x="884" y="288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249;p75">
                <a:extLst>
                  <a:ext uri="{FF2B5EF4-FFF2-40B4-BE49-F238E27FC236}">
                    <a16:creationId xmlns:a16="http://schemas.microsoft.com/office/drawing/2014/main" id="{C9E5009B-74F0-1F52-09E9-6099E55ADEB1}"/>
                  </a:ext>
                </a:extLst>
              </p:cNvPr>
              <p:cNvSpPr/>
              <p:nvPr/>
            </p:nvSpPr>
            <p:spPr>
              <a:xfrm>
                <a:off x="3015248" y="9163932"/>
                <a:ext cx="40621" cy="539042"/>
              </a:xfrm>
              <a:custGeom>
                <a:avLst/>
                <a:gdLst/>
                <a:ahLst/>
                <a:cxnLst/>
                <a:rect l="l" t="t" r="r" b="b"/>
                <a:pathLst>
                  <a:path w="389" h="5162" extrusionOk="0">
                    <a:moveTo>
                      <a:pt x="388" y="0"/>
                    </a:moveTo>
                    <a:lnTo>
                      <a:pt x="164" y="123"/>
                    </a:lnTo>
                    <a:lnTo>
                      <a:pt x="0" y="223"/>
                    </a:lnTo>
                    <a:lnTo>
                      <a:pt x="0" y="1330"/>
                    </a:lnTo>
                    <a:lnTo>
                      <a:pt x="0" y="3436"/>
                    </a:lnTo>
                    <a:lnTo>
                      <a:pt x="0" y="5162"/>
                    </a:lnTo>
                    <a:lnTo>
                      <a:pt x="330" y="4975"/>
                    </a:lnTo>
                    <a:lnTo>
                      <a:pt x="388" y="4939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250;p75">
                <a:extLst>
                  <a:ext uri="{FF2B5EF4-FFF2-40B4-BE49-F238E27FC236}">
                    <a16:creationId xmlns:a16="http://schemas.microsoft.com/office/drawing/2014/main" id="{5C8FEDF1-46CD-B11D-A48D-7B3B94572E49}"/>
                  </a:ext>
                </a:extLst>
              </p:cNvPr>
              <p:cNvSpPr/>
              <p:nvPr/>
            </p:nvSpPr>
            <p:spPr>
              <a:xfrm>
                <a:off x="3005327" y="9187114"/>
                <a:ext cx="10025" cy="5535"/>
              </a:xfrm>
              <a:custGeom>
                <a:avLst/>
                <a:gdLst/>
                <a:ahLst/>
                <a:cxnLst/>
                <a:rect l="l" t="t" r="r" b="b"/>
                <a:pathLst>
                  <a:path w="96" h="53" extrusionOk="0">
                    <a:moveTo>
                      <a:pt x="95" y="1"/>
                    </a:move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251;p75">
                <a:extLst>
                  <a:ext uri="{FF2B5EF4-FFF2-40B4-BE49-F238E27FC236}">
                    <a16:creationId xmlns:a16="http://schemas.microsoft.com/office/drawing/2014/main" id="{37EA78C9-B933-106C-205A-BC3C763D4122}"/>
                  </a:ext>
                </a:extLst>
              </p:cNvPr>
              <p:cNvSpPr/>
              <p:nvPr/>
            </p:nvSpPr>
            <p:spPr>
              <a:xfrm>
                <a:off x="2651847" y="8988915"/>
                <a:ext cx="96802" cy="5586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535" extrusionOk="0">
                    <a:moveTo>
                      <a:pt x="927" y="534"/>
                    </a:moveTo>
                    <a:lnTo>
                      <a:pt x="927" y="5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252;p75">
                <a:extLst>
                  <a:ext uri="{FF2B5EF4-FFF2-40B4-BE49-F238E27FC236}">
                    <a16:creationId xmlns:a16="http://schemas.microsoft.com/office/drawing/2014/main" id="{7FD4B8A8-EB53-7240-A5D2-3CE3C6BE5E0A}"/>
                  </a:ext>
                </a:extLst>
              </p:cNvPr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253;p75">
                <a:extLst>
                  <a:ext uri="{FF2B5EF4-FFF2-40B4-BE49-F238E27FC236}">
                    <a16:creationId xmlns:a16="http://schemas.microsoft.com/office/drawing/2014/main" id="{CD2C76A6-64B9-1641-B7F7-6613255CE6F7}"/>
                  </a:ext>
                </a:extLst>
              </p:cNvPr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254;p75">
                <a:extLst>
                  <a:ext uri="{FF2B5EF4-FFF2-40B4-BE49-F238E27FC236}">
                    <a16:creationId xmlns:a16="http://schemas.microsoft.com/office/drawing/2014/main" id="{85BB5713-2697-245A-2C44-77A92D3BEC42}"/>
                  </a:ext>
                </a:extLst>
              </p:cNvPr>
              <p:cNvSpPr/>
              <p:nvPr/>
            </p:nvSpPr>
            <p:spPr>
              <a:xfrm>
                <a:off x="2626994" y="8931585"/>
                <a:ext cx="452056" cy="261063"/>
              </a:xfrm>
              <a:custGeom>
                <a:avLst/>
                <a:gdLst/>
                <a:ahLst/>
                <a:cxnLst/>
                <a:rect l="l" t="t" r="r" b="b"/>
                <a:pathLst>
                  <a:path w="4329" h="2500" extrusionOk="0">
                    <a:moveTo>
                      <a:pt x="626" y="0"/>
                    </a:moveTo>
                    <a:cubicBezTo>
                      <a:pt x="576" y="0"/>
                      <a:pt x="526" y="11"/>
                      <a:pt x="490" y="32"/>
                    </a:cubicBezTo>
                    <a:lnTo>
                      <a:pt x="59" y="284"/>
                    </a:lnTo>
                    <a:cubicBezTo>
                      <a:pt x="23" y="307"/>
                      <a:pt x="0" y="334"/>
                      <a:pt x="0" y="364"/>
                    </a:cubicBezTo>
                    <a:cubicBezTo>
                      <a:pt x="0" y="393"/>
                      <a:pt x="23" y="421"/>
                      <a:pt x="59" y="443"/>
                    </a:cubicBezTo>
                    <a:lnTo>
                      <a:pt x="138" y="486"/>
                    </a:lnTo>
                    <a:lnTo>
                      <a:pt x="189" y="522"/>
                    </a:lnTo>
                    <a:lnTo>
                      <a:pt x="239" y="550"/>
                    </a:lnTo>
                    <a:lnTo>
                      <a:pt x="1165" y="1083"/>
                    </a:lnTo>
                    <a:lnTo>
                      <a:pt x="1224" y="1119"/>
                    </a:lnTo>
                    <a:lnTo>
                      <a:pt x="1303" y="1162"/>
                    </a:lnTo>
                    <a:lnTo>
                      <a:pt x="1898" y="1507"/>
                    </a:lnTo>
                    <a:lnTo>
                      <a:pt x="3623" y="2499"/>
                    </a:lnTo>
                    <a:lnTo>
                      <a:pt x="3718" y="2448"/>
                    </a:lnTo>
                    <a:lnTo>
                      <a:pt x="1898" y="1392"/>
                    </a:lnTo>
                    <a:lnTo>
                      <a:pt x="1303" y="1054"/>
                    </a:lnTo>
                    <a:lnTo>
                      <a:pt x="1224" y="1004"/>
                    </a:lnTo>
                    <a:lnTo>
                      <a:pt x="1165" y="974"/>
                    </a:lnTo>
                    <a:lnTo>
                      <a:pt x="282" y="464"/>
                    </a:lnTo>
                    <a:lnTo>
                      <a:pt x="152" y="393"/>
                    </a:lnTo>
                    <a:cubicBezTo>
                      <a:pt x="138" y="386"/>
                      <a:pt x="138" y="371"/>
                      <a:pt x="138" y="364"/>
                    </a:cubicBezTo>
                    <a:lnTo>
                      <a:pt x="138" y="357"/>
                    </a:lnTo>
                    <a:lnTo>
                      <a:pt x="138" y="350"/>
                    </a:lnTo>
                    <a:cubicBezTo>
                      <a:pt x="145" y="350"/>
                      <a:pt x="145" y="343"/>
                      <a:pt x="152" y="343"/>
                    </a:cubicBezTo>
                    <a:lnTo>
                      <a:pt x="584" y="91"/>
                    </a:lnTo>
                    <a:cubicBezTo>
                      <a:pt x="594" y="83"/>
                      <a:pt x="610" y="79"/>
                      <a:pt x="626" y="79"/>
                    </a:cubicBezTo>
                    <a:cubicBezTo>
                      <a:pt x="642" y="79"/>
                      <a:pt x="659" y="83"/>
                      <a:pt x="670" y="91"/>
                    </a:cubicBezTo>
                    <a:lnTo>
                      <a:pt x="1165" y="377"/>
                    </a:lnTo>
                    <a:lnTo>
                      <a:pt x="1224" y="407"/>
                    </a:lnTo>
                    <a:lnTo>
                      <a:pt x="1303" y="450"/>
                    </a:lnTo>
                    <a:lnTo>
                      <a:pt x="4236" y="2146"/>
                    </a:lnTo>
                    <a:lnTo>
                      <a:pt x="4329" y="2089"/>
                    </a:lnTo>
                    <a:lnTo>
                      <a:pt x="1303" y="343"/>
                    </a:lnTo>
                    <a:lnTo>
                      <a:pt x="1224" y="300"/>
                    </a:lnTo>
                    <a:lnTo>
                      <a:pt x="1165" y="264"/>
                    </a:lnTo>
                    <a:lnTo>
                      <a:pt x="763" y="32"/>
                    </a:lnTo>
                    <a:cubicBezTo>
                      <a:pt x="727" y="11"/>
                      <a:pt x="676" y="0"/>
                      <a:pt x="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255;p75">
                <a:extLst>
                  <a:ext uri="{FF2B5EF4-FFF2-40B4-BE49-F238E27FC236}">
                    <a16:creationId xmlns:a16="http://schemas.microsoft.com/office/drawing/2014/main" id="{4666C9E6-8FF1-58C3-8784-0229950F0200}"/>
                  </a:ext>
                </a:extLst>
              </p:cNvPr>
              <p:cNvSpPr/>
              <p:nvPr/>
            </p:nvSpPr>
            <p:spPr>
              <a:xfrm>
                <a:off x="2651847" y="8988915"/>
                <a:ext cx="96802" cy="5586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535" extrusionOk="0">
                    <a:moveTo>
                      <a:pt x="927" y="534"/>
                    </a:moveTo>
                    <a:lnTo>
                      <a:pt x="927" y="5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256;p75">
                <a:extLst>
                  <a:ext uri="{FF2B5EF4-FFF2-40B4-BE49-F238E27FC236}">
                    <a16:creationId xmlns:a16="http://schemas.microsoft.com/office/drawing/2014/main" id="{22F527E0-FC88-76C7-47C2-208135E37B8B}"/>
                  </a:ext>
                </a:extLst>
              </p:cNvPr>
              <p:cNvSpPr/>
              <p:nvPr/>
            </p:nvSpPr>
            <p:spPr>
              <a:xfrm>
                <a:off x="3005327" y="9187114"/>
                <a:ext cx="10025" cy="5535"/>
              </a:xfrm>
              <a:custGeom>
                <a:avLst/>
                <a:gdLst/>
                <a:ahLst/>
                <a:cxnLst/>
                <a:rect l="l" t="t" r="r" b="b"/>
                <a:pathLst>
                  <a:path w="96" h="53" extrusionOk="0">
                    <a:moveTo>
                      <a:pt x="95" y="1"/>
                    </a:move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257;p75">
                <a:extLst>
                  <a:ext uri="{FF2B5EF4-FFF2-40B4-BE49-F238E27FC236}">
                    <a16:creationId xmlns:a16="http://schemas.microsoft.com/office/drawing/2014/main" id="{82E02E1F-83C9-4BCD-6828-BD2379D4E314}"/>
                  </a:ext>
                </a:extLst>
              </p:cNvPr>
              <p:cNvSpPr/>
              <p:nvPr/>
            </p:nvSpPr>
            <p:spPr>
              <a:xfrm>
                <a:off x="3005327" y="9187114"/>
                <a:ext cx="10025" cy="544368"/>
              </a:xfrm>
              <a:custGeom>
                <a:avLst/>
                <a:gdLst/>
                <a:ahLst/>
                <a:cxnLst/>
                <a:rect l="l" t="t" r="r" b="b"/>
                <a:pathLst>
                  <a:path w="96" h="5213" extrusionOk="0">
                    <a:moveTo>
                      <a:pt x="95" y="1"/>
                    </a:moveTo>
                    <a:lnTo>
                      <a:pt x="0" y="52"/>
                    </a:lnTo>
                    <a:lnTo>
                      <a:pt x="0" y="1051"/>
                    </a:lnTo>
                    <a:lnTo>
                      <a:pt x="0" y="3158"/>
                    </a:lnTo>
                    <a:lnTo>
                      <a:pt x="0" y="5212"/>
                    </a:lnTo>
                    <a:lnTo>
                      <a:pt x="95" y="5155"/>
                    </a:lnTo>
                    <a:lnTo>
                      <a:pt x="95" y="3214"/>
                    </a:lnTo>
                    <a:lnTo>
                      <a:pt x="95" y="1108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258;p75">
                <a:extLst>
                  <a:ext uri="{FF2B5EF4-FFF2-40B4-BE49-F238E27FC236}">
                    <a16:creationId xmlns:a16="http://schemas.microsoft.com/office/drawing/2014/main" id="{95BE09BC-9757-460A-053F-AD9993CCCADE}"/>
                  </a:ext>
                </a:extLst>
              </p:cNvPr>
              <p:cNvSpPr/>
              <p:nvPr/>
            </p:nvSpPr>
            <p:spPr>
              <a:xfrm>
                <a:off x="2519854" y="9010426"/>
                <a:ext cx="427934" cy="754157"/>
              </a:xfrm>
              <a:custGeom>
                <a:avLst/>
                <a:gdLst/>
                <a:ahLst/>
                <a:cxnLst/>
                <a:rect l="l" t="t" r="r" b="b"/>
                <a:pathLst>
                  <a:path w="4098" h="7222" extrusionOk="0">
                    <a:moveTo>
                      <a:pt x="488" y="0"/>
                    </a:moveTo>
                    <a:cubicBezTo>
                      <a:pt x="471" y="0"/>
                      <a:pt x="455" y="4"/>
                      <a:pt x="445" y="11"/>
                    </a:cubicBezTo>
                    <a:lnTo>
                      <a:pt x="14" y="256"/>
                    </a:lnTo>
                    <a:cubicBezTo>
                      <a:pt x="7" y="262"/>
                      <a:pt x="0" y="269"/>
                      <a:pt x="0" y="285"/>
                    </a:cubicBezTo>
                    <a:cubicBezTo>
                      <a:pt x="0" y="292"/>
                      <a:pt x="7" y="299"/>
                      <a:pt x="14" y="306"/>
                    </a:cubicBezTo>
                    <a:lnTo>
                      <a:pt x="143" y="385"/>
                    </a:lnTo>
                    <a:lnTo>
                      <a:pt x="531" y="156"/>
                    </a:lnTo>
                    <a:lnTo>
                      <a:pt x="1026" y="442"/>
                    </a:lnTo>
                    <a:lnTo>
                      <a:pt x="1085" y="478"/>
                    </a:lnTo>
                    <a:lnTo>
                      <a:pt x="1164" y="521"/>
                    </a:lnTo>
                    <a:lnTo>
                      <a:pt x="2191" y="1118"/>
                    </a:lnTo>
                    <a:lnTo>
                      <a:pt x="2250" y="1147"/>
                    </a:lnTo>
                    <a:lnTo>
                      <a:pt x="2329" y="1191"/>
                    </a:lnTo>
                    <a:lnTo>
                      <a:pt x="2917" y="1536"/>
                    </a:lnTo>
                    <a:lnTo>
                      <a:pt x="3968" y="2139"/>
                    </a:lnTo>
                    <a:lnTo>
                      <a:pt x="3968" y="7084"/>
                    </a:lnTo>
                    <a:lnTo>
                      <a:pt x="3909" y="7113"/>
                    </a:lnTo>
                    <a:lnTo>
                      <a:pt x="4097" y="7222"/>
                    </a:lnTo>
                    <a:lnTo>
                      <a:pt x="4097" y="2067"/>
                    </a:lnTo>
                    <a:lnTo>
                      <a:pt x="2917" y="1384"/>
                    </a:lnTo>
                    <a:lnTo>
                      <a:pt x="2329" y="1039"/>
                    </a:lnTo>
                    <a:lnTo>
                      <a:pt x="2250" y="996"/>
                    </a:lnTo>
                    <a:lnTo>
                      <a:pt x="2191" y="968"/>
                    </a:lnTo>
                    <a:lnTo>
                      <a:pt x="1164" y="371"/>
                    </a:lnTo>
                    <a:lnTo>
                      <a:pt x="1085" y="328"/>
                    </a:lnTo>
                    <a:lnTo>
                      <a:pt x="1026" y="292"/>
                    </a:lnTo>
                    <a:lnTo>
                      <a:pt x="531" y="11"/>
                    </a:lnTo>
                    <a:cubicBezTo>
                      <a:pt x="520" y="4"/>
                      <a:pt x="504" y="0"/>
                      <a:pt x="4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259;p75">
                <a:extLst>
                  <a:ext uri="{FF2B5EF4-FFF2-40B4-BE49-F238E27FC236}">
                    <a16:creationId xmlns:a16="http://schemas.microsoft.com/office/drawing/2014/main" id="{B7363206-6DF0-50BD-5FF3-B21075AD355B}"/>
                  </a:ext>
                </a:extLst>
              </p:cNvPr>
              <p:cNvSpPr/>
              <p:nvPr/>
            </p:nvSpPr>
            <p:spPr>
              <a:xfrm>
                <a:off x="2534786" y="9026612"/>
                <a:ext cx="399426" cy="230466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2207" extrusionOk="0">
                    <a:moveTo>
                      <a:pt x="388" y="1"/>
                    </a:moveTo>
                    <a:lnTo>
                      <a:pt x="0" y="230"/>
                    </a:lnTo>
                    <a:lnTo>
                      <a:pt x="883" y="741"/>
                    </a:lnTo>
                    <a:lnTo>
                      <a:pt x="942" y="770"/>
                    </a:lnTo>
                    <a:lnTo>
                      <a:pt x="1021" y="813"/>
                    </a:lnTo>
                    <a:lnTo>
                      <a:pt x="1617" y="1158"/>
                    </a:lnTo>
                    <a:lnTo>
                      <a:pt x="2048" y="1408"/>
                    </a:lnTo>
                    <a:lnTo>
                      <a:pt x="2107" y="1444"/>
                    </a:lnTo>
                    <a:lnTo>
                      <a:pt x="2186" y="1488"/>
                    </a:lnTo>
                    <a:lnTo>
                      <a:pt x="3437" y="2207"/>
                    </a:lnTo>
                    <a:lnTo>
                      <a:pt x="3601" y="2114"/>
                    </a:lnTo>
                    <a:lnTo>
                      <a:pt x="3644" y="2091"/>
                    </a:lnTo>
                    <a:lnTo>
                      <a:pt x="3825" y="1984"/>
                    </a:lnTo>
                    <a:lnTo>
                      <a:pt x="2774" y="1381"/>
                    </a:lnTo>
                    <a:lnTo>
                      <a:pt x="2186" y="1036"/>
                    </a:lnTo>
                    <a:lnTo>
                      <a:pt x="2107" y="992"/>
                    </a:lnTo>
                    <a:lnTo>
                      <a:pt x="2048" y="963"/>
                    </a:lnTo>
                    <a:lnTo>
                      <a:pt x="1021" y="366"/>
                    </a:lnTo>
                    <a:lnTo>
                      <a:pt x="942" y="323"/>
                    </a:lnTo>
                    <a:lnTo>
                      <a:pt x="883" y="28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260;p75">
                <a:extLst>
                  <a:ext uri="{FF2B5EF4-FFF2-40B4-BE49-F238E27FC236}">
                    <a16:creationId xmlns:a16="http://schemas.microsoft.com/office/drawing/2014/main" id="{66DA3807-D083-18AE-55E7-562CCB72D388}"/>
                  </a:ext>
                </a:extLst>
              </p:cNvPr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261;p75">
                <a:extLst>
                  <a:ext uri="{FF2B5EF4-FFF2-40B4-BE49-F238E27FC236}">
                    <a16:creationId xmlns:a16="http://schemas.microsoft.com/office/drawing/2014/main" id="{278615FB-263A-6B0C-BCAB-AC40355BC9D0}"/>
                  </a:ext>
                </a:extLst>
              </p:cNvPr>
              <p:cNvSpPr/>
              <p:nvPr/>
            </p:nvSpPr>
            <p:spPr>
              <a:xfrm>
                <a:off x="2947684" y="9220321"/>
                <a:ext cx="9816" cy="544263"/>
              </a:xfrm>
              <a:custGeom>
                <a:avLst/>
                <a:gdLst/>
                <a:ahLst/>
                <a:cxnLst/>
                <a:rect l="l" t="t" r="r" b="b"/>
                <a:pathLst>
                  <a:path w="94" h="5212" extrusionOk="0">
                    <a:moveTo>
                      <a:pt x="93" y="0"/>
                    </a:moveTo>
                    <a:lnTo>
                      <a:pt x="0" y="57"/>
                    </a:lnTo>
                    <a:lnTo>
                      <a:pt x="0" y="5212"/>
                    </a:lnTo>
                    <a:lnTo>
                      <a:pt x="93" y="5160"/>
                    </a:lnTo>
                    <a:lnTo>
                      <a:pt x="93" y="3285"/>
                    </a:lnTo>
                    <a:lnTo>
                      <a:pt x="93" y="2572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262;p75">
                <a:extLst>
                  <a:ext uri="{FF2B5EF4-FFF2-40B4-BE49-F238E27FC236}">
                    <a16:creationId xmlns:a16="http://schemas.microsoft.com/office/drawing/2014/main" id="{94DD3764-38C8-0D3D-7F16-0E2DC5FC6CBF}"/>
                  </a:ext>
                </a:extLst>
              </p:cNvPr>
              <p:cNvSpPr/>
              <p:nvPr/>
            </p:nvSpPr>
            <p:spPr>
              <a:xfrm>
                <a:off x="2893592" y="9233792"/>
                <a:ext cx="40621" cy="53977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5169" extrusionOk="0">
                    <a:moveTo>
                      <a:pt x="389" y="0"/>
                    </a:moveTo>
                    <a:lnTo>
                      <a:pt x="208" y="107"/>
                    </a:lnTo>
                    <a:lnTo>
                      <a:pt x="165" y="130"/>
                    </a:lnTo>
                    <a:lnTo>
                      <a:pt x="1" y="223"/>
                    </a:lnTo>
                    <a:lnTo>
                      <a:pt x="1" y="230"/>
                    </a:lnTo>
                    <a:lnTo>
                      <a:pt x="1" y="2804"/>
                    </a:lnTo>
                    <a:lnTo>
                      <a:pt x="1" y="3444"/>
                    </a:lnTo>
                    <a:lnTo>
                      <a:pt x="1" y="5169"/>
                    </a:lnTo>
                    <a:lnTo>
                      <a:pt x="330" y="4974"/>
                    </a:lnTo>
                    <a:lnTo>
                      <a:pt x="389" y="4945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263;p75">
                <a:extLst>
                  <a:ext uri="{FF2B5EF4-FFF2-40B4-BE49-F238E27FC236}">
                    <a16:creationId xmlns:a16="http://schemas.microsoft.com/office/drawing/2014/main" id="{DBC66844-F7F4-EB4B-1829-C076217FFADD}"/>
                  </a:ext>
                </a:extLst>
              </p:cNvPr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264;p75">
                <a:extLst>
                  <a:ext uri="{FF2B5EF4-FFF2-40B4-BE49-F238E27FC236}">
                    <a16:creationId xmlns:a16="http://schemas.microsoft.com/office/drawing/2014/main" id="{08C5D1E4-3C0D-7639-3AE0-9797F349B5F8}"/>
                  </a:ext>
                </a:extLst>
              </p:cNvPr>
              <p:cNvSpPr/>
              <p:nvPr/>
            </p:nvSpPr>
            <p:spPr>
              <a:xfrm>
                <a:off x="2505443" y="9040083"/>
                <a:ext cx="378332" cy="761989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7297" extrusionOk="0">
                    <a:moveTo>
                      <a:pt x="771" y="1313"/>
                    </a:moveTo>
                    <a:cubicBezTo>
                      <a:pt x="781" y="1313"/>
                      <a:pt x="793" y="1316"/>
                      <a:pt x="806" y="1322"/>
                    </a:cubicBezTo>
                    <a:lnTo>
                      <a:pt x="1164" y="1531"/>
                    </a:lnTo>
                    <a:lnTo>
                      <a:pt x="1223" y="1560"/>
                    </a:lnTo>
                    <a:lnTo>
                      <a:pt x="1302" y="1610"/>
                    </a:lnTo>
                    <a:lnTo>
                      <a:pt x="1891" y="1949"/>
                    </a:lnTo>
                    <a:lnTo>
                      <a:pt x="2329" y="2200"/>
                    </a:lnTo>
                    <a:lnTo>
                      <a:pt x="2388" y="2237"/>
                    </a:lnTo>
                    <a:lnTo>
                      <a:pt x="2467" y="2280"/>
                    </a:lnTo>
                    <a:lnTo>
                      <a:pt x="2646" y="2387"/>
                    </a:lnTo>
                    <a:cubicBezTo>
                      <a:pt x="2689" y="2409"/>
                      <a:pt x="2717" y="2466"/>
                      <a:pt x="2717" y="2509"/>
                    </a:cubicBezTo>
                    <a:lnTo>
                      <a:pt x="2717" y="2609"/>
                    </a:lnTo>
                    <a:lnTo>
                      <a:pt x="2717" y="3644"/>
                    </a:lnTo>
                    <a:lnTo>
                      <a:pt x="2717" y="3876"/>
                    </a:lnTo>
                    <a:cubicBezTo>
                      <a:pt x="2717" y="3905"/>
                      <a:pt x="2701" y="3921"/>
                      <a:pt x="2679" y="3921"/>
                    </a:cubicBezTo>
                    <a:cubicBezTo>
                      <a:pt x="2669" y="3921"/>
                      <a:pt x="2658" y="3917"/>
                      <a:pt x="2646" y="3910"/>
                    </a:cubicBezTo>
                    <a:lnTo>
                      <a:pt x="2467" y="3810"/>
                    </a:lnTo>
                    <a:lnTo>
                      <a:pt x="2388" y="3767"/>
                    </a:lnTo>
                    <a:lnTo>
                      <a:pt x="2329" y="3731"/>
                    </a:lnTo>
                    <a:lnTo>
                      <a:pt x="1302" y="3134"/>
                    </a:lnTo>
                    <a:lnTo>
                      <a:pt x="1223" y="3091"/>
                    </a:lnTo>
                    <a:lnTo>
                      <a:pt x="1164" y="3063"/>
                    </a:lnTo>
                    <a:lnTo>
                      <a:pt x="799" y="2847"/>
                    </a:lnTo>
                    <a:cubicBezTo>
                      <a:pt x="763" y="2825"/>
                      <a:pt x="726" y="2768"/>
                      <a:pt x="726" y="2725"/>
                    </a:cubicBezTo>
                    <a:lnTo>
                      <a:pt x="733" y="1365"/>
                    </a:lnTo>
                    <a:cubicBezTo>
                      <a:pt x="733" y="1330"/>
                      <a:pt x="748" y="1313"/>
                      <a:pt x="771" y="1313"/>
                    </a:cubicBezTo>
                    <a:close/>
                    <a:moveTo>
                      <a:pt x="0" y="1"/>
                    </a:moveTo>
                    <a:lnTo>
                      <a:pt x="0" y="3229"/>
                    </a:lnTo>
                    <a:lnTo>
                      <a:pt x="0" y="3551"/>
                    </a:lnTo>
                    <a:lnTo>
                      <a:pt x="0" y="5154"/>
                    </a:lnTo>
                    <a:cubicBezTo>
                      <a:pt x="0" y="5183"/>
                      <a:pt x="22" y="5212"/>
                      <a:pt x="59" y="5233"/>
                    </a:cubicBezTo>
                    <a:lnTo>
                      <a:pt x="3623" y="7296"/>
                    </a:lnTo>
                    <a:lnTo>
                      <a:pt x="3623" y="5240"/>
                    </a:lnTo>
                    <a:lnTo>
                      <a:pt x="3623" y="4600"/>
                    </a:lnTo>
                    <a:lnTo>
                      <a:pt x="3623" y="2135"/>
                    </a:lnTo>
                    <a:lnTo>
                      <a:pt x="2467" y="1467"/>
                    </a:lnTo>
                    <a:lnTo>
                      <a:pt x="2388" y="1424"/>
                    </a:lnTo>
                    <a:lnTo>
                      <a:pt x="2329" y="1388"/>
                    </a:lnTo>
                    <a:lnTo>
                      <a:pt x="1898" y="1136"/>
                    </a:lnTo>
                    <a:lnTo>
                      <a:pt x="1302" y="791"/>
                    </a:lnTo>
                    <a:lnTo>
                      <a:pt x="1223" y="748"/>
                    </a:lnTo>
                    <a:lnTo>
                      <a:pt x="1164" y="719"/>
                    </a:lnTo>
                    <a:lnTo>
                      <a:pt x="188" y="151"/>
                    </a:lnTo>
                    <a:lnTo>
                      <a:pt x="138" y="123"/>
                    </a:lnTo>
                    <a:lnTo>
                      <a:pt x="59" y="80"/>
                    </a:lnTo>
                    <a:cubicBezTo>
                      <a:pt x="52" y="72"/>
                      <a:pt x="43" y="72"/>
                      <a:pt x="36" y="65"/>
                    </a:cubicBezTo>
                    <a:cubicBezTo>
                      <a:pt x="36" y="58"/>
                      <a:pt x="29" y="51"/>
                      <a:pt x="22" y="51"/>
                    </a:cubicBezTo>
                    <a:cubicBezTo>
                      <a:pt x="22" y="44"/>
                      <a:pt x="16" y="44"/>
                      <a:pt x="16" y="44"/>
                    </a:cubicBezTo>
                    <a:cubicBezTo>
                      <a:pt x="16" y="37"/>
                      <a:pt x="16" y="37"/>
                      <a:pt x="9" y="29"/>
                    </a:cubicBezTo>
                    <a:lnTo>
                      <a:pt x="9" y="22"/>
                    </a:lnTo>
                    <a:cubicBezTo>
                      <a:pt x="0" y="15"/>
                      <a:pt x="0" y="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265;p75">
                <a:extLst>
                  <a:ext uri="{FF2B5EF4-FFF2-40B4-BE49-F238E27FC236}">
                    <a16:creationId xmlns:a16="http://schemas.microsoft.com/office/drawing/2014/main" id="{9FE334B3-6F4F-8BA1-8D21-D951F6A77C4D}"/>
                  </a:ext>
                </a:extLst>
              </p:cNvPr>
              <p:cNvSpPr/>
              <p:nvPr/>
            </p:nvSpPr>
            <p:spPr>
              <a:xfrm>
                <a:off x="2581256" y="9177194"/>
                <a:ext cx="208015" cy="272340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2608" extrusionOk="0">
                    <a:moveTo>
                      <a:pt x="45" y="0"/>
                    </a:moveTo>
                    <a:cubicBezTo>
                      <a:pt x="22" y="0"/>
                      <a:pt x="7" y="17"/>
                      <a:pt x="7" y="52"/>
                    </a:cubicBezTo>
                    <a:lnTo>
                      <a:pt x="0" y="1412"/>
                    </a:lnTo>
                    <a:cubicBezTo>
                      <a:pt x="0" y="1455"/>
                      <a:pt x="37" y="1512"/>
                      <a:pt x="73" y="1534"/>
                    </a:cubicBezTo>
                    <a:lnTo>
                      <a:pt x="438" y="1750"/>
                    </a:lnTo>
                    <a:lnTo>
                      <a:pt x="497" y="1778"/>
                    </a:lnTo>
                    <a:lnTo>
                      <a:pt x="576" y="1821"/>
                    </a:lnTo>
                    <a:lnTo>
                      <a:pt x="1603" y="2418"/>
                    </a:lnTo>
                    <a:lnTo>
                      <a:pt x="1662" y="2454"/>
                    </a:lnTo>
                    <a:lnTo>
                      <a:pt x="1741" y="2497"/>
                    </a:lnTo>
                    <a:lnTo>
                      <a:pt x="1920" y="2597"/>
                    </a:lnTo>
                    <a:cubicBezTo>
                      <a:pt x="1932" y="2604"/>
                      <a:pt x="1943" y="2608"/>
                      <a:pt x="1953" y="2608"/>
                    </a:cubicBezTo>
                    <a:cubicBezTo>
                      <a:pt x="1975" y="2608"/>
                      <a:pt x="1991" y="2592"/>
                      <a:pt x="1991" y="2563"/>
                    </a:cubicBezTo>
                    <a:lnTo>
                      <a:pt x="1991" y="2331"/>
                    </a:lnTo>
                    <a:lnTo>
                      <a:pt x="1991" y="1296"/>
                    </a:lnTo>
                    <a:lnTo>
                      <a:pt x="1991" y="1196"/>
                    </a:lnTo>
                    <a:cubicBezTo>
                      <a:pt x="1991" y="1153"/>
                      <a:pt x="1963" y="1096"/>
                      <a:pt x="1920" y="1074"/>
                    </a:cubicBezTo>
                    <a:lnTo>
                      <a:pt x="1741" y="967"/>
                    </a:lnTo>
                    <a:lnTo>
                      <a:pt x="1662" y="924"/>
                    </a:lnTo>
                    <a:lnTo>
                      <a:pt x="1603" y="887"/>
                    </a:lnTo>
                    <a:lnTo>
                      <a:pt x="1165" y="636"/>
                    </a:lnTo>
                    <a:lnTo>
                      <a:pt x="576" y="297"/>
                    </a:lnTo>
                    <a:lnTo>
                      <a:pt x="497" y="247"/>
                    </a:lnTo>
                    <a:lnTo>
                      <a:pt x="438" y="218"/>
                    </a:lnTo>
                    <a:lnTo>
                      <a:pt x="80" y="9"/>
                    </a:lnTo>
                    <a:cubicBezTo>
                      <a:pt x="67" y="3"/>
                      <a:pt x="55" y="0"/>
                      <a:pt x="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266;p75">
                <a:extLst>
                  <a:ext uri="{FF2B5EF4-FFF2-40B4-BE49-F238E27FC236}">
                    <a16:creationId xmlns:a16="http://schemas.microsoft.com/office/drawing/2014/main" id="{B4A2027F-78F6-B040-8A90-6E99C13671AE}"/>
                  </a:ext>
                </a:extLst>
              </p:cNvPr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267;p75">
                <a:extLst>
                  <a:ext uri="{FF2B5EF4-FFF2-40B4-BE49-F238E27FC236}">
                    <a16:creationId xmlns:a16="http://schemas.microsoft.com/office/drawing/2014/main" id="{2123E918-E6FA-836C-7AF3-BE691A5E551F}"/>
                  </a:ext>
                </a:extLst>
              </p:cNvPr>
              <p:cNvSpPr/>
              <p:nvPr/>
            </p:nvSpPr>
            <p:spPr>
              <a:xfrm>
                <a:off x="2505443" y="9002177"/>
                <a:ext cx="452056" cy="260854"/>
              </a:xfrm>
              <a:custGeom>
                <a:avLst/>
                <a:gdLst/>
                <a:ahLst/>
                <a:cxnLst/>
                <a:rect l="l" t="t" r="r" b="b"/>
                <a:pathLst>
                  <a:path w="4329" h="2498" extrusionOk="0">
                    <a:moveTo>
                      <a:pt x="626" y="0"/>
                    </a:moveTo>
                    <a:cubicBezTo>
                      <a:pt x="575" y="0"/>
                      <a:pt x="525" y="11"/>
                      <a:pt x="490" y="33"/>
                    </a:cubicBezTo>
                    <a:lnTo>
                      <a:pt x="59" y="285"/>
                    </a:lnTo>
                    <a:cubicBezTo>
                      <a:pt x="22" y="305"/>
                      <a:pt x="0" y="335"/>
                      <a:pt x="0" y="364"/>
                    </a:cubicBezTo>
                    <a:cubicBezTo>
                      <a:pt x="0" y="371"/>
                      <a:pt x="0" y="378"/>
                      <a:pt x="9" y="385"/>
                    </a:cubicBezTo>
                    <a:lnTo>
                      <a:pt x="9" y="392"/>
                    </a:lnTo>
                    <a:cubicBezTo>
                      <a:pt x="16" y="400"/>
                      <a:pt x="16" y="400"/>
                      <a:pt x="16" y="407"/>
                    </a:cubicBezTo>
                    <a:cubicBezTo>
                      <a:pt x="16" y="407"/>
                      <a:pt x="22" y="407"/>
                      <a:pt x="22" y="414"/>
                    </a:cubicBezTo>
                    <a:cubicBezTo>
                      <a:pt x="29" y="414"/>
                      <a:pt x="36" y="421"/>
                      <a:pt x="36" y="428"/>
                    </a:cubicBezTo>
                    <a:cubicBezTo>
                      <a:pt x="43" y="435"/>
                      <a:pt x="52" y="435"/>
                      <a:pt x="59" y="443"/>
                    </a:cubicBezTo>
                    <a:lnTo>
                      <a:pt x="138" y="486"/>
                    </a:lnTo>
                    <a:lnTo>
                      <a:pt x="188" y="514"/>
                    </a:lnTo>
                    <a:lnTo>
                      <a:pt x="1164" y="1082"/>
                    </a:lnTo>
                    <a:lnTo>
                      <a:pt x="1223" y="1111"/>
                    </a:lnTo>
                    <a:lnTo>
                      <a:pt x="1302" y="1154"/>
                    </a:lnTo>
                    <a:lnTo>
                      <a:pt x="1898" y="1499"/>
                    </a:lnTo>
                    <a:lnTo>
                      <a:pt x="2329" y="1751"/>
                    </a:lnTo>
                    <a:lnTo>
                      <a:pt x="2388" y="1787"/>
                    </a:lnTo>
                    <a:lnTo>
                      <a:pt x="2467" y="1830"/>
                    </a:lnTo>
                    <a:lnTo>
                      <a:pt x="3623" y="2498"/>
                    </a:lnTo>
                    <a:lnTo>
                      <a:pt x="3718" y="2441"/>
                    </a:lnTo>
                    <a:lnTo>
                      <a:pt x="2467" y="1722"/>
                    </a:lnTo>
                    <a:lnTo>
                      <a:pt x="2388" y="1678"/>
                    </a:lnTo>
                    <a:lnTo>
                      <a:pt x="2329" y="1642"/>
                    </a:lnTo>
                    <a:lnTo>
                      <a:pt x="1898" y="1392"/>
                    </a:lnTo>
                    <a:lnTo>
                      <a:pt x="1302" y="1047"/>
                    </a:lnTo>
                    <a:lnTo>
                      <a:pt x="1223" y="1004"/>
                    </a:lnTo>
                    <a:lnTo>
                      <a:pt x="1164" y="975"/>
                    </a:lnTo>
                    <a:lnTo>
                      <a:pt x="281" y="464"/>
                    </a:lnTo>
                    <a:lnTo>
                      <a:pt x="152" y="385"/>
                    </a:lnTo>
                    <a:cubicBezTo>
                      <a:pt x="145" y="378"/>
                      <a:pt x="138" y="371"/>
                      <a:pt x="138" y="364"/>
                    </a:cubicBezTo>
                    <a:cubicBezTo>
                      <a:pt x="138" y="348"/>
                      <a:pt x="145" y="341"/>
                      <a:pt x="152" y="335"/>
                    </a:cubicBezTo>
                    <a:lnTo>
                      <a:pt x="583" y="90"/>
                    </a:lnTo>
                    <a:cubicBezTo>
                      <a:pt x="593" y="83"/>
                      <a:pt x="609" y="79"/>
                      <a:pt x="626" y="79"/>
                    </a:cubicBezTo>
                    <a:cubicBezTo>
                      <a:pt x="642" y="79"/>
                      <a:pt x="658" y="83"/>
                      <a:pt x="669" y="90"/>
                    </a:cubicBezTo>
                    <a:lnTo>
                      <a:pt x="1164" y="371"/>
                    </a:lnTo>
                    <a:lnTo>
                      <a:pt x="1223" y="407"/>
                    </a:lnTo>
                    <a:lnTo>
                      <a:pt x="1302" y="450"/>
                    </a:lnTo>
                    <a:lnTo>
                      <a:pt x="2329" y="1047"/>
                    </a:lnTo>
                    <a:lnTo>
                      <a:pt x="2388" y="1075"/>
                    </a:lnTo>
                    <a:lnTo>
                      <a:pt x="2467" y="1118"/>
                    </a:lnTo>
                    <a:lnTo>
                      <a:pt x="3055" y="1463"/>
                    </a:lnTo>
                    <a:lnTo>
                      <a:pt x="4235" y="2146"/>
                    </a:lnTo>
                    <a:lnTo>
                      <a:pt x="4328" y="2089"/>
                    </a:lnTo>
                    <a:lnTo>
                      <a:pt x="3055" y="1356"/>
                    </a:lnTo>
                    <a:lnTo>
                      <a:pt x="2467" y="1011"/>
                    </a:lnTo>
                    <a:lnTo>
                      <a:pt x="2388" y="968"/>
                    </a:lnTo>
                    <a:lnTo>
                      <a:pt x="2329" y="938"/>
                    </a:lnTo>
                    <a:lnTo>
                      <a:pt x="1302" y="341"/>
                    </a:lnTo>
                    <a:lnTo>
                      <a:pt x="1223" y="298"/>
                    </a:lnTo>
                    <a:lnTo>
                      <a:pt x="1164" y="262"/>
                    </a:lnTo>
                    <a:lnTo>
                      <a:pt x="763" y="33"/>
                    </a:lnTo>
                    <a:cubicBezTo>
                      <a:pt x="726" y="11"/>
                      <a:pt x="676" y="0"/>
                      <a:pt x="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268;p75">
                <a:extLst>
                  <a:ext uri="{FF2B5EF4-FFF2-40B4-BE49-F238E27FC236}">
                    <a16:creationId xmlns:a16="http://schemas.microsoft.com/office/drawing/2014/main" id="{4216D845-74FF-B7E6-B58D-F574BB3F76EA}"/>
                  </a:ext>
                </a:extLst>
              </p:cNvPr>
              <p:cNvSpPr/>
              <p:nvPr/>
            </p:nvSpPr>
            <p:spPr>
              <a:xfrm>
                <a:off x="2883672" y="9257706"/>
                <a:ext cx="10025" cy="544368"/>
              </a:xfrm>
              <a:custGeom>
                <a:avLst/>
                <a:gdLst/>
                <a:ahLst/>
                <a:cxnLst/>
                <a:rect l="l" t="t" r="r" b="b"/>
                <a:pathLst>
                  <a:path w="96" h="5213" extrusionOk="0">
                    <a:moveTo>
                      <a:pt x="96" y="1"/>
                    </a:moveTo>
                    <a:lnTo>
                      <a:pt x="1" y="51"/>
                    </a:lnTo>
                    <a:lnTo>
                      <a:pt x="1" y="2516"/>
                    </a:lnTo>
                    <a:lnTo>
                      <a:pt x="1" y="3156"/>
                    </a:lnTo>
                    <a:lnTo>
                      <a:pt x="1" y="5212"/>
                    </a:lnTo>
                    <a:lnTo>
                      <a:pt x="96" y="5155"/>
                    </a:lnTo>
                    <a:lnTo>
                      <a:pt x="96" y="3215"/>
                    </a:lnTo>
                    <a:lnTo>
                      <a:pt x="96" y="2575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9269;p75">
              <a:extLst>
                <a:ext uri="{FF2B5EF4-FFF2-40B4-BE49-F238E27FC236}">
                  <a16:creationId xmlns:a16="http://schemas.microsoft.com/office/drawing/2014/main" id="{A47901EF-CF81-D71C-074B-25AD2F3AB44A}"/>
                </a:ext>
              </a:extLst>
            </p:cNvPr>
            <p:cNvSpPr/>
            <p:nvPr/>
          </p:nvSpPr>
          <p:spPr>
            <a:xfrm>
              <a:off x="6824010" y="4322800"/>
              <a:ext cx="156790" cy="128322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9270;p75">
              <a:extLst>
                <a:ext uri="{FF2B5EF4-FFF2-40B4-BE49-F238E27FC236}">
                  <a16:creationId xmlns:a16="http://schemas.microsoft.com/office/drawing/2014/main" id="{BD676269-6858-D352-AB6C-9AFB0A924D2A}"/>
                </a:ext>
              </a:extLst>
            </p:cNvPr>
            <p:cNvGrpSpPr/>
            <p:nvPr/>
          </p:nvGrpSpPr>
          <p:grpSpPr>
            <a:xfrm>
              <a:off x="7197885" y="3880415"/>
              <a:ext cx="136552" cy="136552"/>
              <a:chOff x="12436354" y="4743612"/>
              <a:chExt cx="62846" cy="62846"/>
            </a:xfrm>
          </p:grpSpPr>
          <p:sp>
            <p:nvSpPr>
              <p:cNvPr id="17" name="Google Shape;9271;p75">
                <a:extLst>
                  <a:ext uri="{FF2B5EF4-FFF2-40B4-BE49-F238E27FC236}">
                    <a16:creationId xmlns:a16="http://schemas.microsoft.com/office/drawing/2014/main" id="{F52C8B16-6459-F24F-B48B-872B95532653}"/>
                  </a:ext>
                </a:extLst>
              </p:cNvPr>
              <p:cNvSpPr/>
              <p:nvPr/>
            </p:nvSpPr>
            <p:spPr>
              <a:xfrm>
                <a:off x="12436354" y="4743612"/>
                <a:ext cx="62846" cy="6284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fill="none" extrusionOk="0">
                    <a:moveTo>
                      <a:pt x="1" y="0"/>
                    </a:moveTo>
                    <a:lnTo>
                      <a:pt x="396" y="39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272;p75">
                <a:extLst>
                  <a:ext uri="{FF2B5EF4-FFF2-40B4-BE49-F238E27FC236}">
                    <a16:creationId xmlns:a16="http://schemas.microsoft.com/office/drawing/2014/main" id="{2955C259-AA3E-8570-B0EB-F8DA2CC116DB}"/>
                  </a:ext>
                </a:extLst>
              </p:cNvPr>
              <p:cNvSpPr/>
              <p:nvPr/>
            </p:nvSpPr>
            <p:spPr>
              <a:xfrm>
                <a:off x="12436354" y="4743612"/>
                <a:ext cx="62846" cy="6284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fill="none" extrusionOk="0">
                    <a:moveTo>
                      <a:pt x="396" y="0"/>
                    </a:moveTo>
                    <a:lnTo>
                      <a:pt x="1" y="39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703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Edit Distance</a:t>
            </a:r>
            <a:endParaRPr dirty="0"/>
          </a:p>
        </p:txBody>
      </p:sp>
      <p:sp>
        <p:nvSpPr>
          <p:cNvPr id="1473" name="Google Shape;1473;p43"/>
          <p:cNvSpPr txBox="1">
            <a:spLocks noGrp="1"/>
          </p:cNvSpPr>
          <p:nvPr>
            <p:ph type="subTitle" idx="2"/>
          </p:nvPr>
        </p:nvSpPr>
        <p:spPr>
          <a:xfrm>
            <a:off x="726825" y="1438055"/>
            <a:ext cx="6547792" cy="2830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In computational linguistics and computer science, edit distance represents a measurement of dissimilarity between two strings, like words.[8]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It calculates the minimal operations needed to transform one string into another, serving as a string metric.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In natural language processing, edit distances are employed, notably in automated spelling correction.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They help identify closely related dictionary words for potential corrections by measuring minimal distances from a misspelled word.</a:t>
            </a:r>
            <a:endParaRPr dirty="0"/>
          </a:p>
        </p:txBody>
      </p:sp>
      <p:sp>
        <p:nvSpPr>
          <p:cNvPr id="1474" name="Google Shape;1474;p43"/>
          <p:cNvSpPr/>
          <p:nvPr/>
        </p:nvSpPr>
        <p:spPr>
          <a:xfrm>
            <a:off x="7466210" y="3402035"/>
            <a:ext cx="105061" cy="100776"/>
          </a:xfrm>
          <a:custGeom>
            <a:avLst/>
            <a:gdLst/>
            <a:ahLst/>
            <a:cxnLst/>
            <a:rect l="l" t="t" r="r" b="b"/>
            <a:pathLst>
              <a:path w="662" h="635" extrusionOk="0">
                <a:moveTo>
                  <a:pt x="662" y="1"/>
                </a:moveTo>
                <a:lnTo>
                  <a:pt x="1" y="110"/>
                </a:lnTo>
                <a:lnTo>
                  <a:pt x="425" y="634"/>
                </a:lnTo>
                <a:lnTo>
                  <a:pt x="662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3261;p59">
            <a:extLst>
              <a:ext uri="{FF2B5EF4-FFF2-40B4-BE49-F238E27FC236}">
                <a16:creationId xmlns:a16="http://schemas.microsoft.com/office/drawing/2014/main" id="{0F4029DB-C7C7-0BEA-8595-97B4F8081903}"/>
              </a:ext>
            </a:extLst>
          </p:cNvPr>
          <p:cNvGrpSpPr/>
          <p:nvPr/>
        </p:nvGrpSpPr>
        <p:grpSpPr>
          <a:xfrm>
            <a:off x="8076159" y="3915792"/>
            <a:ext cx="709219" cy="937776"/>
            <a:chOff x="7651170" y="6008110"/>
            <a:chExt cx="531489" cy="702769"/>
          </a:xfrm>
        </p:grpSpPr>
        <p:sp>
          <p:nvSpPr>
            <p:cNvPr id="16" name="Google Shape;3262;p59">
              <a:extLst>
                <a:ext uri="{FF2B5EF4-FFF2-40B4-BE49-F238E27FC236}">
                  <a16:creationId xmlns:a16="http://schemas.microsoft.com/office/drawing/2014/main" id="{D5ED7137-4319-F0D2-1E9C-D1A881E4C7F6}"/>
                </a:ext>
              </a:extLst>
            </p:cNvPr>
            <p:cNvSpPr/>
            <p:nvPr/>
          </p:nvSpPr>
          <p:spPr>
            <a:xfrm>
              <a:off x="7810467" y="6398062"/>
              <a:ext cx="186150" cy="100029"/>
            </a:xfrm>
            <a:custGeom>
              <a:avLst/>
              <a:gdLst/>
              <a:ahLst/>
              <a:cxnLst/>
              <a:rect l="l" t="t" r="r" b="b"/>
              <a:pathLst>
                <a:path w="1740" h="935" extrusionOk="0">
                  <a:moveTo>
                    <a:pt x="890" y="1"/>
                  </a:moveTo>
                  <a:cubicBezTo>
                    <a:pt x="863" y="1"/>
                    <a:pt x="834" y="8"/>
                    <a:pt x="804" y="8"/>
                  </a:cubicBezTo>
                  <a:lnTo>
                    <a:pt x="733" y="8"/>
                  </a:lnTo>
                  <a:cubicBezTo>
                    <a:pt x="718" y="15"/>
                    <a:pt x="711" y="15"/>
                    <a:pt x="697" y="15"/>
                  </a:cubicBezTo>
                  <a:cubicBezTo>
                    <a:pt x="682" y="15"/>
                    <a:pt x="668" y="15"/>
                    <a:pt x="654" y="22"/>
                  </a:cubicBezTo>
                  <a:cubicBezTo>
                    <a:pt x="632" y="22"/>
                    <a:pt x="611" y="29"/>
                    <a:pt x="589" y="29"/>
                  </a:cubicBezTo>
                  <a:cubicBezTo>
                    <a:pt x="575" y="35"/>
                    <a:pt x="561" y="35"/>
                    <a:pt x="545" y="44"/>
                  </a:cubicBezTo>
                  <a:cubicBezTo>
                    <a:pt x="518" y="51"/>
                    <a:pt x="488" y="58"/>
                    <a:pt x="459" y="65"/>
                  </a:cubicBezTo>
                  <a:cubicBezTo>
                    <a:pt x="445" y="72"/>
                    <a:pt x="423" y="79"/>
                    <a:pt x="409" y="79"/>
                  </a:cubicBezTo>
                  <a:lnTo>
                    <a:pt x="402" y="87"/>
                  </a:lnTo>
                  <a:cubicBezTo>
                    <a:pt x="380" y="94"/>
                    <a:pt x="359" y="101"/>
                    <a:pt x="345" y="108"/>
                  </a:cubicBezTo>
                  <a:cubicBezTo>
                    <a:pt x="337" y="108"/>
                    <a:pt x="330" y="115"/>
                    <a:pt x="323" y="115"/>
                  </a:cubicBezTo>
                  <a:cubicBezTo>
                    <a:pt x="309" y="122"/>
                    <a:pt x="287" y="137"/>
                    <a:pt x="273" y="144"/>
                  </a:cubicBezTo>
                  <a:cubicBezTo>
                    <a:pt x="259" y="151"/>
                    <a:pt x="250" y="158"/>
                    <a:pt x="244" y="158"/>
                  </a:cubicBezTo>
                  <a:cubicBezTo>
                    <a:pt x="237" y="165"/>
                    <a:pt x="230" y="165"/>
                    <a:pt x="223" y="173"/>
                  </a:cubicBezTo>
                  <a:lnTo>
                    <a:pt x="216" y="180"/>
                  </a:lnTo>
                  <a:cubicBezTo>
                    <a:pt x="193" y="194"/>
                    <a:pt x="180" y="208"/>
                    <a:pt x="157" y="223"/>
                  </a:cubicBezTo>
                  <a:cubicBezTo>
                    <a:pt x="150" y="223"/>
                    <a:pt x="150" y="230"/>
                    <a:pt x="143" y="237"/>
                  </a:cubicBezTo>
                  <a:cubicBezTo>
                    <a:pt x="137" y="237"/>
                    <a:pt x="137" y="244"/>
                    <a:pt x="130" y="251"/>
                  </a:cubicBezTo>
                  <a:cubicBezTo>
                    <a:pt x="121" y="260"/>
                    <a:pt x="114" y="260"/>
                    <a:pt x="107" y="267"/>
                  </a:cubicBezTo>
                  <a:cubicBezTo>
                    <a:pt x="100" y="280"/>
                    <a:pt x="93" y="287"/>
                    <a:pt x="87" y="294"/>
                  </a:cubicBezTo>
                  <a:cubicBezTo>
                    <a:pt x="64" y="317"/>
                    <a:pt x="50" y="337"/>
                    <a:pt x="43" y="367"/>
                  </a:cubicBezTo>
                  <a:cubicBezTo>
                    <a:pt x="35" y="374"/>
                    <a:pt x="35" y="380"/>
                    <a:pt x="28" y="389"/>
                  </a:cubicBezTo>
                  <a:lnTo>
                    <a:pt x="28" y="396"/>
                  </a:lnTo>
                  <a:cubicBezTo>
                    <a:pt x="21" y="403"/>
                    <a:pt x="21" y="403"/>
                    <a:pt x="21" y="410"/>
                  </a:cubicBezTo>
                  <a:lnTo>
                    <a:pt x="21" y="417"/>
                  </a:lnTo>
                  <a:cubicBezTo>
                    <a:pt x="14" y="424"/>
                    <a:pt x="14" y="432"/>
                    <a:pt x="14" y="432"/>
                  </a:cubicBezTo>
                  <a:cubicBezTo>
                    <a:pt x="14" y="446"/>
                    <a:pt x="7" y="453"/>
                    <a:pt x="7" y="460"/>
                  </a:cubicBezTo>
                  <a:cubicBezTo>
                    <a:pt x="0" y="489"/>
                    <a:pt x="0" y="518"/>
                    <a:pt x="7" y="546"/>
                  </a:cubicBezTo>
                  <a:lnTo>
                    <a:pt x="7" y="568"/>
                  </a:lnTo>
                  <a:cubicBezTo>
                    <a:pt x="14" y="575"/>
                    <a:pt x="14" y="582"/>
                    <a:pt x="14" y="589"/>
                  </a:cubicBezTo>
                  <a:cubicBezTo>
                    <a:pt x="92" y="619"/>
                    <a:pt x="170" y="634"/>
                    <a:pt x="252" y="634"/>
                  </a:cubicBezTo>
                  <a:cubicBezTo>
                    <a:pt x="269" y="634"/>
                    <a:pt x="285" y="633"/>
                    <a:pt x="302" y="632"/>
                  </a:cubicBezTo>
                  <a:lnTo>
                    <a:pt x="309" y="632"/>
                  </a:lnTo>
                  <a:cubicBezTo>
                    <a:pt x="345" y="596"/>
                    <a:pt x="373" y="568"/>
                    <a:pt x="402" y="532"/>
                  </a:cubicBezTo>
                  <a:cubicBezTo>
                    <a:pt x="525" y="719"/>
                    <a:pt x="675" y="863"/>
                    <a:pt x="870" y="934"/>
                  </a:cubicBezTo>
                  <a:cubicBezTo>
                    <a:pt x="1085" y="855"/>
                    <a:pt x="1235" y="698"/>
                    <a:pt x="1365" y="496"/>
                  </a:cubicBezTo>
                  <a:cubicBezTo>
                    <a:pt x="1365" y="503"/>
                    <a:pt x="1372" y="510"/>
                    <a:pt x="1372" y="518"/>
                  </a:cubicBezTo>
                  <a:cubicBezTo>
                    <a:pt x="1387" y="532"/>
                    <a:pt x="1394" y="546"/>
                    <a:pt x="1408" y="562"/>
                  </a:cubicBezTo>
                  <a:cubicBezTo>
                    <a:pt x="1424" y="582"/>
                    <a:pt x="1437" y="596"/>
                    <a:pt x="1451" y="612"/>
                  </a:cubicBezTo>
                  <a:cubicBezTo>
                    <a:pt x="1474" y="613"/>
                    <a:pt x="1497" y="614"/>
                    <a:pt x="1520" y="614"/>
                  </a:cubicBezTo>
                  <a:cubicBezTo>
                    <a:pt x="1591" y="614"/>
                    <a:pt x="1662" y="606"/>
                    <a:pt x="1732" y="589"/>
                  </a:cubicBezTo>
                  <a:lnTo>
                    <a:pt x="1732" y="568"/>
                  </a:lnTo>
                  <a:cubicBezTo>
                    <a:pt x="1739" y="562"/>
                    <a:pt x="1739" y="553"/>
                    <a:pt x="1739" y="546"/>
                  </a:cubicBezTo>
                  <a:lnTo>
                    <a:pt x="1739" y="525"/>
                  </a:lnTo>
                  <a:lnTo>
                    <a:pt x="1739" y="475"/>
                  </a:lnTo>
                  <a:lnTo>
                    <a:pt x="1739" y="453"/>
                  </a:lnTo>
                  <a:cubicBezTo>
                    <a:pt x="1732" y="446"/>
                    <a:pt x="1732" y="439"/>
                    <a:pt x="1732" y="432"/>
                  </a:cubicBezTo>
                  <a:cubicBezTo>
                    <a:pt x="1732" y="424"/>
                    <a:pt x="1725" y="417"/>
                    <a:pt x="1725" y="410"/>
                  </a:cubicBezTo>
                  <a:cubicBezTo>
                    <a:pt x="1725" y="403"/>
                    <a:pt x="1717" y="396"/>
                    <a:pt x="1717" y="380"/>
                  </a:cubicBezTo>
                  <a:cubicBezTo>
                    <a:pt x="1710" y="367"/>
                    <a:pt x="1696" y="353"/>
                    <a:pt x="1689" y="330"/>
                  </a:cubicBezTo>
                  <a:cubicBezTo>
                    <a:pt x="1682" y="324"/>
                    <a:pt x="1682" y="317"/>
                    <a:pt x="1674" y="310"/>
                  </a:cubicBezTo>
                  <a:cubicBezTo>
                    <a:pt x="1660" y="287"/>
                    <a:pt x="1639" y="267"/>
                    <a:pt x="1617" y="244"/>
                  </a:cubicBezTo>
                  <a:cubicBezTo>
                    <a:pt x="1610" y="237"/>
                    <a:pt x="1603" y="237"/>
                    <a:pt x="1596" y="230"/>
                  </a:cubicBezTo>
                  <a:cubicBezTo>
                    <a:pt x="1574" y="208"/>
                    <a:pt x="1553" y="194"/>
                    <a:pt x="1530" y="173"/>
                  </a:cubicBezTo>
                  <a:cubicBezTo>
                    <a:pt x="1517" y="165"/>
                    <a:pt x="1510" y="165"/>
                    <a:pt x="1501" y="158"/>
                  </a:cubicBezTo>
                  <a:cubicBezTo>
                    <a:pt x="1487" y="151"/>
                    <a:pt x="1474" y="144"/>
                    <a:pt x="1458" y="130"/>
                  </a:cubicBezTo>
                  <a:cubicBezTo>
                    <a:pt x="1437" y="122"/>
                    <a:pt x="1424" y="115"/>
                    <a:pt x="1401" y="108"/>
                  </a:cubicBezTo>
                  <a:cubicBezTo>
                    <a:pt x="1387" y="101"/>
                    <a:pt x="1380" y="94"/>
                    <a:pt x="1365" y="94"/>
                  </a:cubicBezTo>
                  <a:cubicBezTo>
                    <a:pt x="1358" y="87"/>
                    <a:pt x="1344" y="79"/>
                    <a:pt x="1329" y="79"/>
                  </a:cubicBezTo>
                  <a:cubicBezTo>
                    <a:pt x="1322" y="72"/>
                    <a:pt x="1308" y="72"/>
                    <a:pt x="1294" y="65"/>
                  </a:cubicBezTo>
                  <a:cubicBezTo>
                    <a:pt x="1272" y="58"/>
                    <a:pt x="1242" y="51"/>
                    <a:pt x="1222" y="44"/>
                  </a:cubicBezTo>
                  <a:cubicBezTo>
                    <a:pt x="1208" y="44"/>
                    <a:pt x="1192" y="35"/>
                    <a:pt x="1179" y="35"/>
                  </a:cubicBezTo>
                  <a:cubicBezTo>
                    <a:pt x="1165" y="29"/>
                    <a:pt x="1149" y="29"/>
                    <a:pt x="1135" y="29"/>
                  </a:cubicBezTo>
                  <a:cubicBezTo>
                    <a:pt x="1122" y="22"/>
                    <a:pt x="1106" y="22"/>
                    <a:pt x="1092" y="22"/>
                  </a:cubicBezTo>
                  <a:lnTo>
                    <a:pt x="1085" y="22"/>
                  </a:lnTo>
                  <a:cubicBezTo>
                    <a:pt x="1056" y="15"/>
                    <a:pt x="1020" y="8"/>
                    <a:pt x="984" y="8"/>
                  </a:cubicBezTo>
                  <a:cubicBezTo>
                    <a:pt x="956" y="8"/>
                    <a:pt x="927" y="8"/>
                    <a:pt x="89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63;p59">
              <a:extLst>
                <a:ext uri="{FF2B5EF4-FFF2-40B4-BE49-F238E27FC236}">
                  <a16:creationId xmlns:a16="http://schemas.microsoft.com/office/drawing/2014/main" id="{E1A65D7C-2FDF-86D4-BF6E-CE30ADBE2D45}"/>
                </a:ext>
              </a:extLst>
            </p:cNvPr>
            <p:cNvSpPr/>
            <p:nvPr/>
          </p:nvSpPr>
          <p:spPr>
            <a:xfrm>
              <a:off x="7783507" y="6381908"/>
              <a:ext cx="240711" cy="79274"/>
            </a:xfrm>
            <a:custGeom>
              <a:avLst/>
              <a:gdLst/>
              <a:ahLst/>
              <a:cxnLst/>
              <a:rect l="l" t="t" r="r" b="b"/>
              <a:pathLst>
                <a:path w="2250" h="741" extrusionOk="0">
                  <a:moveTo>
                    <a:pt x="1122" y="0"/>
                  </a:moveTo>
                  <a:cubicBezTo>
                    <a:pt x="1099" y="0"/>
                    <a:pt x="1086" y="0"/>
                    <a:pt x="1063" y="7"/>
                  </a:cubicBezTo>
                  <a:cubicBezTo>
                    <a:pt x="1006" y="7"/>
                    <a:pt x="942" y="14"/>
                    <a:pt x="884" y="14"/>
                  </a:cubicBezTo>
                  <a:cubicBezTo>
                    <a:pt x="877" y="23"/>
                    <a:pt x="863" y="23"/>
                    <a:pt x="856" y="23"/>
                  </a:cubicBezTo>
                  <a:cubicBezTo>
                    <a:pt x="834" y="23"/>
                    <a:pt x="813" y="29"/>
                    <a:pt x="797" y="29"/>
                  </a:cubicBezTo>
                  <a:cubicBezTo>
                    <a:pt x="777" y="36"/>
                    <a:pt x="754" y="43"/>
                    <a:pt x="734" y="43"/>
                  </a:cubicBezTo>
                  <a:cubicBezTo>
                    <a:pt x="718" y="50"/>
                    <a:pt x="704" y="50"/>
                    <a:pt x="690" y="57"/>
                  </a:cubicBezTo>
                  <a:cubicBezTo>
                    <a:pt x="632" y="66"/>
                    <a:pt x="575" y="86"/>
                    <a:pt x="525" y="109"/>
                  </a:cubicBezTo>
                  <a:cubicBezTo>
                    <a:pt x="502" y="109"/>
                    <a:pt x="489" y="116"/>
                    <a:pt x="475" y="123"/>
                  </a:cubicBezTo>
                  <a:cubicBezTo>
                    <a:pt x="425" y="143"/>
                    <a:pt x="382" y="166"/>
                    <a:pt x="345" y="186"/>
                  </a:cubicBezTo>
                  <a:cubicBezTo>
                    <a:pt x="287" y="216"/>
                    <a:pt x="244" y="252"/>
                    <a:pt x="201" y="281"/>
                  </a:cubicBezTo>
                  <a:cubicBezTo>
                    <a:pt x="194" y="288"/>
                    <a:pt x="187" y="295"/>
                    <a:pt x="180" y="302"/>
                  </a:cubicBezTo>
                  <a:cubicBezTo>
                    <a:pt x="180" y="302"/>
                    <a:pt x="173" y="302"/>
                    <a:pt x="173" y="309"/>
                  </a:cubicBezTo>
                  <a:cubicBezTo>
                    <a:pt x="166" y="316"/>
                    <a:pt x="151" y="324"/>
                    <a:pt x="144" y="338"/>
                  </a:cubicBezTo>
                  <a:cubicBezTo>
                    <a:pt x="123" y="352"/>
                    <a:pt x="107" y="374"/>
                    <a:pt x="94" y="395"/>
                  </a:cubicBezTo>
                  <a:cubicBezTo>
                    <a:pt x="87" y="402"/>
                    <a:pt x="87" y="402"/>
                    <a:pt x="87" y="411"/>
                  </a:cubicBezTo>
                  <a:lnTo>
                    <a:pt x="80" y="411"/>
                  </a:lnTo>
                  <a:cubicBezTo>
                    <a:pt x="71" y="425"/>
                    <a:pt x="64" y="431"/>
                    <a:pt x="57" y="438"/>
                  </a:cubicBezTo>
                  <a:cubicBezTo>
                    <a:pt x="50" y="454"/>
                    <a:pt x="44" y="468"/>
                    <a:pt x="37" y="481"/>
                  </a:cubicBezTo>
                  <a:cubicBezTo>
                    <a:pt x="21" y="511"/>
                    <a:pt x="14" y="540"/>
                    <a:pt x="7" y="568"/>
                  </a:cubicBezTo>
                  <a:cubicBezTo>
                    <a:pt x="0" y="575"/>
                    <a:pt x="0" y="583"/>
                    <a:pt x="0" y="597"/>
                  </a:cubicBezTo>
                  <a:cubicBezTo>
                    <a:pt x="87" y="654"/>
                    <a:pt x="173" y="704"/>
                    <a:pt x="266" y="740"/>
                  </a:cubicBezTo>
                  <a:cubicBezTo>
                    <a:pt x="266" y="733"/>
                    <a:pt x="266" y="726"/>
                    <a:pt x="259" y="719"/>
                  </a:cubicBezTo>
                  <a:lnTo>
                    <a:pt x="259" y="697"/>
                  </a:lnTo>
                  <a:cubicBezTo>
                    <a:pt x="252" y="669"/>
                    <a:pt x="252" y="640"/>
                    <a:pt x="259" y="611"/>
                  </a:cubicBezTo>
                  <a:cubicBezTo>
                    <a:pt x="259" y="604"/>
                    <a:pt x="266" y="597"/>
                    <a:pt x="266" y="583"/>
                  </a:cubicBezTo>
                  <a:cubicBezTo>
                    <a:pt x="266" y="583"/>
                    <a:pt x="266" y="575"/>
                    <a:pt x="273" y="568"/>
                  </a:cubicBezTo>
                  <a:lnTo>
                    <a:pt x="273" y="561"/>
                  </a:lnTo>
                  <a:cubicBezTo>
                    <a:pt x="273" y="554"/>
                    <a:pt x="273" y="554"/>
                    <a:pt x="280" y="547"/>
                  </a:cubicBezTo>
                  <a:lnTo>
                    <a:pt x="280" y="540"/>
                  </a:lnTo>
                  <a:cubicBezTo>
                    <a:pt x="287" y="531"/>
                    <a:pt x="287" y="525"/>
                    <a:pt x="295" y="518"/>
                  </a:cubicBezTo>
                  <a:cubicBezTo>
                    <a:pt x="302" y="488"/>
                    <a:pt x="316" y="468"/>
                    <a:pt x="339" y="445"/>
                  </a:cubicBezTo>
                  <a:cubicBezTo>
                    <a:pt x="345" y="438"/>
                    <a:pt x="352" y="431"/>
                    <a:pt x="359" y="418"/>
                  </a:cubicBezTo>
                  <a:cubicBezTo>
                    <a:pt x="366" y="411"/>
                    <a:pt x="373" y="411"/>
                    <a:pt x="382" y="402"/>
                  </a:cubicBezTo>
                  <a:cubicBezTo>
                    <a:pt x="389" y="395"/>
                    <a:pt x="389" y="388"/>
                    <a:pt x="395" y="388"/>
                  </a:cubicBezTo>
                  <a:cubicBezTo>
                    <a:pt x="402" y="381"/>
                    <a:pt x="402" y="374"/>
                    <a:pt x="409" y="374"/>
                  </a:cubicBezTo>
                  <a:cubicBezTo>
                    <a:pt x="432" y="359"/>
                    <a:pt x="445" y="345"/>
                    <a:pt x="468" y="331"/>
                  </a:cubicBezTo>
                  <a:lnTo>
                    <a:pt x="475" y="324"/>
                  </a:lnTo>
                  <a:cubicBezTo>
                    <a:pt x="482" y="316"/>
                    <a:pt x="489" y="316"/>
                    <a:pt x="496" y="309"/>
                  </a:cubicBezTo>
                  <a:cubicBezTo>
                    <a:pt x="502" y="309"/>
                    <a:pt x="511" y="302"/>
                    <a:pt x="525" y="295"/>
                  </a:cubicBezTo>
                  <a:cubicBezTo>
                    <a:pt x="539" y="288"/>
                    <a:pt x="561" y="273"/>
                    <a:pt x="575" y="266"/>
                  </a:cubicBezTo>
                  <a:cubicBezTo>
                    <a:pt x="582" y="266"/>
                    <a:pt x="589" y="259"/>
                    <a:pt x="597" y="259"/>
                  </a:cubicBezTo>
                  <a:cubicBezTo>
                    <a:pt x="611" y="252"/>
                    <a:pt x="632" y="245"/>
                    <a:pt x="654" y="238"/>
                  </a:cubicBezTo>
                  <a:lnTo>
                    <a:pt x="661" y="230"/>
                  </a:lnTo>
                  <a:cubicBezTo>
                    <a:pt x="675" y="223"/>
                    <a:pt x="697" y="223"/>
                    <a:pt x="711" y="216"/>
                  </a:cubicBezTo>
                  <a:cubicBezTo>
                    <a:pt x="740" y="209"/>
                    <a:pt x="770" y="202"/>
                    <a:pt x="797" y="195"/>
                  </a:cubicBezTo>
                  <a:cubicBezTo>
                    <a:pt x="813" y="186"/>
                    <a:pt x="827" y="186"/>
                    <a:pt x="841" y="180"/>
                  </a:cubicBezTo>
                  <a:cubicBezTo>
                    <a:pt x="863" y="180"/>
                    <a:pt x="884" y="173"/>
                    <a:pt x="906" y="173"/>
                  </a:cubicBezTo>
                  <a:cubicBezTo>
                    <a:pt x="920" y="166"/>
                    <a:pt x="934" y="166"/>
                    <a:pt x="949" y="166"/>
                  </a:cubicBezTo>
                  <a:cubicBezTo>
                    <a:pt x="963" y="166"/>
                    <a:pt x="970" y="166"/>
                    <a:pt x="985" y="159"/>
                  </a:cubicBezTo>
                  <a:lnTo>
                    <a:pt x="1056" y="159"/>
                  </a:lnTo>
                  <a:cubicBezTo>
                    <a:pt x="1086" y="159"/>
                    <a:pt x="1115" y="152"/>
                    <a:pt x="1142" y="152"/>
                  </a:cubicBezTo>
                  <a:cubicBezTo>
                    <a:pt x="1179" y="159"/>
                    <a:pt x="1208" y="159"/>
                    <a:pt x="1236" y="159"/>
                  </a:cubicBezTo>
                  <a:cubicBezTo>
                    <a:pt x="1272" y="159"/>
                    <a:pt x="1308" y="166"/>
                    <a:pt x="1337" y="173"/>
                  </a:cubicBezTo>
                  <a:lnTo>
                    <a:pt x="1344" y="173"/>
                  </a:lnTo>
                  <a:cubicBezTo>
                    <a:pt x="1358" y="173"/>
                    <a:pt x="1374" y="173"/>
                    <a:pt x="1387" y="180"/>
                  </a:cubicBezTo>
                  <a:cubicBezTo>
                    <a:pt x="1401" y="180"/>
                    <a:pt x="1417" y="180"/>
                    <a:pt x="1431" y="186"/>
                  </a:cubicBezTo>
                  <a:cubicBezTo>
                    <a:pt x="1444" y="186"/>
                    <a:pt x="1460" y="195"/>
                    <a:pt x="1474" y="195"/>
                  </a:cubicBezTo>
                  <a:cubicBezTo>
                    <a:pt x="1494" y="202"/>
                    <a:pt x="1524" y="209"/>
                    <a:pt x="1546" y="216"/>
                  </a:cubicBezTo>
                  <a:cubicBezTo>
                    <a:pt x="1560" y="223"/>
                    <a:pt x="1574" y="223"/>
                    <a:pt x="1581" y="230"/>
                  </a:cubicBezTo>
                  <a:cubicBezTo>
                    <a:pt x="1596" y="230"/>
                    <a:pt x="1610" y="238"/>
                    <a:pt x="1617" y="245"/>
                  </a:cubicBezTo>
                  <a:cubicBezTo>
                    <a:pt x="1632" y="245"/>
                    <a:pt x="1639" y="252"/>
                    <a:pt x="1653" y="259"/>
                  </a:cubicBezTo>
                  <a:cubicBezTo>
                    <a:pt x="1676" y="266"/>
                    <a:pt x="1689" y="273"/>
                    <a:pt x="1710" y="281"/>
                  </a:cubicBezTo>
                  <a:cubicBezTo>
                    <a:pt x="1726" y="295"/>
                    <a:pt x="1739" y="302"/>
                    <a:pt x="1753" y="309"/>
                  </a:cubicBezTo>
                  <a:cubicBezTo>
                    <a:pt x="1762" y="316"/>
                    <a:pt x="1769" y="316"/>
                    <a:pt x="1782" y="324"/>
                  </a:cubicBezTo>
                  <a:cubicBezTo>
                    <a:pt x="1805" y="345"/>
                    <a:pt x="1826" y="359"/>
                    <a:pt x="1848" y="381"/>
                  </a:cubicBezTo>
                  <a:cubicBezTo>
                    <a:pt x="1855" y="388"/>
                    <a:pt x="1862" y="388"/>
                    <a:pt x="1869" y="395"/>
                  </a:cubicBezTo>
                  <a:cubicBezTo>
                    <a:pt x="1891" y="418"/>
                    <a:pt x="1912" y="438"/>
                    <a:pt x="1926" y="461"/>
                  </a:cubicBezTo>
                  <a:cubicBezTo>
                    <a:pt x="1934" y="468"/>
                    <a:pt x="1934" y="475"/>
                    <a:pt x="1941" y="481"/>
                  </a:cubicBezTo>
                  <a:cubicBezTo>
                    <a:pt x="1948" y="504"/>
                    <a:pt x="1962" y="518"/>
                    <a:pt x="1969" y="531"/>
                  </a:cubicBezTo>
                  <a:cubicBezTo>
                    <a:pt x="1969" y="547"/>
                    <a:pt x="1977" y="554"/>
                    <a:pt x="1977" y="561"/>
                  </a:cubicBezTo>
                  <a:cubicBezTo>
                    <a:pt x="1977" y="568"/>
                    <a:pt x="1984" y="575"/>
                    <a:pt x="1984" y="583"/>
                  </a:cubicBezTo>
                  <a:cubicBezTo>
                    <a:pt x="1984" y="590"/>
                    <a:pt x="1984" y="597"/>
                    <a:pt x="1991" y="604"/>
                  </a:cubicBezTo>
                  <a:lnTo>
                    <a:pt x="1991" y="626"/>
                  </a:lnTo>
                  <a:lnTo>
                    <a:pt x="1991" y="676"/>
                  </a:lnTo>
                  <a:lnTo>
                    <a:pt x="1991" y="697"/>
                  </a:lnTo>
                  <a:cubicBezTo>
                    <a:pt x="1991" y="704"/>
                    <a:pt x="1991" y="713"/>
                    <a:pt x="1984" y="719"/>
                  </a:cubicBezTo>
                  <a:lnTo>
                    <a:pt x="1984" y="740"/>
                  </a:lnTo>
                  <a:cubicBezTo>
                    <a:pt x="2077" y="719"/>
                    <a:pt x="2164" y="676"/>
                    <a:pt x="2250" y="626"/>
                  </a:cubicBezTo>
                  <a:lnTo>
                    <a:pt x="2250" y="597"/>
                  </a:lnTo>
                  <a:cubicBezTo>
                    <a:pt x="2250" y="597"/>
                    <a:pt x="2250" y="590"/>
                    <a:pt x="2243" y="583"/>
                  </a:cubicBezTo>
                  <a:lnTo>
                    <a:pt x="2243" y="561"/>
                  </a:lnTo>
                  <a:lnTo>
                    <a:pt x="2243" y="554"/>
                  </a:lnTo>
                  <a:cubicBezTo>
                    <a:pt x="2236" y="540"/>
                    <a:pt x="2236" y="531"/>
                    <a:pt x="2228" y="525"/>
                  </a:cubicBezTo>
                  <a:cubicBezTo>
                    <a:pt x="2228" y="511"/>
                    <a:pt x="2221" y="504"/>
                    <a:pt x="2214" y="488"/>
                  </a:cubicBezTo>
                  <a:lnTo>
                    <a:pt x="2214" y="475"/>
                  </a:lnTo>
                  <a:cubicBezTo>
                    <a:pt x="2207" y="468"/>
                    <a:pt x="2200" y="461"/>
                    <a:pt x="2200" y="445"/>
                  </a:cubicBezTo>
                  <a:cubicBezTo>
                    <a:pt x="2193" y="438"/>
                    <a:pt x="2193" y="438"/>
                    <a:pt x="2184" y="431"/>
                  </a:cubicBezTo>
                  <a:cubicBezTo>
                    <a:pt x="2178" y="425"/>
                    <a:pt x="2171" y="411"/>
                    <a:pt x="2171" y="402"/>
                  </a:cubicBezTo>
                  <a:cubicBezTo>
                    <a:pt x="2164" y="395"/>
                    <a:pt x="2150" y="381"/>
                    <a:pt x="2141" y="374"/>
                  </a:cubicBezTo>
                  <a:cubicBezTo>
                    <a:pt x="2127" y="352"/>
                    <a:pt x="2114" y="331"/>
                    <a:pt x="2091" y="316"/>
                  </a:cubicBezTo>
                  <a:cubicBezTo>
                    <a:pt x="2077" y="302"/>
                    <a:pt x="2064" y="288"/>
                    <a:pt x="2048" y="273"/>
                  </a:cubicBezTo>
                  <a:cubicBezTo>
                    <a:pt x="2027" y="266"/>
                    <a:pt x="2012" y="252"/>
                    <a:pt x="1998" y="238"/>
                  </a:cubicBezTo>
                  <a:cubicBezTo>
                    <a:pt x="1984" y="230"/>
                    <a:pt x="1977" y="223"/>
                    <a:pt x="1962" y="216"/>
                  </a:cubicBezTo>
                  <a:cubicBezTo>
                    <a:pt x="1955" y="209"/>
                    <a:pt x="1948" y="209"/>
                    <a:pt x="1941" y="202"/>
                  </a:cubicBezTo>
                  <a:cubicBezTo>
                    <a:pt x="1796" y="116"/>
                    <a:pt x="1617" y="57"/>
                    <a:pt x="1424" y="29"/>
                  </a:cubicBezTo>
                  <a:cubicBezTo>
                    <a:pt x="1408" y="23"/>
                    <a:pt x="1401" y="23"/>
                    <a:pt x="1387" y="23"/>
                  </a:cubicBezTo>
                  <a:lnTo>
                    <a:pt x="1381" y="23"/>
                  </a:lnTo>
                  <a:cubicBezTo>
                    <a:pt x="1351" y="14"/>
                    <a:pt x="1322" y="14"/>
                    <a:pt x="1294" y="7"/>
                  </a:cubicBezTo>
                  <a:lnTo>
                    <a:pt x="1208" y="7"/>
                  </a:lnTo>
                  <a:cubicBezTo>
                    <a:pt x="1186" y="0"/>
                    <a:pt x="1158" y="0"/>
                    <a:pt x="112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4;p59">
              <a:extLst>
                <a:ext uri="{FF2B5EF4-FFF2-40B4-BE49-F238E27FC236}">
                  <a16:creationId xmlns:a16="http://schemas.microsoft.com/office/drawing/2014/main" id="{FF51D496-8052-87D8-BC53-40CB72FF6305}"/>
                </a:ext>
              </a:extLst>
            </p:cNvPr>
            <p:cNvSpPr/>
            <p:nvPr/>
          </p:nvSpPr>
          <p:spPr>
            <a:xfrm>
              <a:off x="7782758" y="6445776"/>
              <a:ext cx="242208" cy="76706"/>
            </a:xfrm>
            <a:custGeom>
              <a:avLst/>
              <a:gdLst/>
              <a:ahLst/>
              <a:cxnLst/>
              <a:rect l="l" t="t" r="r" b="b"/>
              <a:pathLst>
                <a:path w="2264" h="717" extrusionOk="0">
                  <a:moveTo>
                    <a:pt x="7" y="0"/>
                  </a:moveTo>
                  <a:cubicBezTo>
                    <a:pt x="7" y="21"/>
                    <a:pt x="1" y="43"/>
                    <a:pt x="1" y="64"/>
                  </a:cubicBezTo>
                  <a:cubicBezTo>
                    <a:pt x="1" y="159"/>
                    <a:pt x="35" y="245"/>
                    <a:pt x="101" y="331"/>
                  </a:cubicBezTo>
                  <a:cubicBezTo>
                    <a:pt x="114" y="352"/>
                    <a:pt x="130" y="366"/>
                    <a:pt x="151" y="388"/>
                  </a:cubicBezTo>
                  <a:cubicBezTo>
                    <a:pt x="194" y="431"/>
                    <a:pt x="251" y="474"/>
                    <a:pt x="316" y="518"/>
                  </a:cubicBezTo>
                  <a:cubicBezTo>
                    <a:pt x="536" y="650"/>
                    <a:pt x="831" y="716"/>
                    <a:pt x="1127" y="716"/>
                  </a:cubicBezTo>
                  <a:cubicBezTo>
                    <a:pt x="1410" y="716"/>
                    <a:pt x="1694" y="655"/>
                    <a:pt x="1912" y="531"/>
                  </a:cubicBezTo>
                  <a:cubicBezTo>
                    <a:pt x="1955" y="511"/>
                    <a:pt x="1998" y="481"/>
                    <a:pt x="2034" y="452"/>
                  </a:cubicBezTo>
                  <a:cubicBezTo>
                    <a:pt x="2055" y="438"/>
                    <a:pt x="2078" y="417"/>
                    <a:pt x="2098" y="402"/>
                  </a:cubicBezTo>
                  <a:cubicBezTo>
                    <a:pt x="2105" y="388"/>
                    <a:pt x="2114" y="381"/>
                    <a:pt x="2128" y="374"/>
                  </a:cubicBezTo>
                  <a:cubicBezTo>
                    <a:pt x="2141" y="352"/>
                    <a:pt x="2157" y="331"/>
                    <a:pt x="2171" y="309"/>
                  </a:cubicBezTo>
                  <a:cubicBezTo>
                    <a:pt x="2207" y="273"/>
                    <a:pt x="2228" y="229"/>
                    <a:pt x="2243" y="186"/>
                  </a:cubicBezTo>
                  <a:cubicBezTo>
                    <a:pt x="2257" y="136"/>
                    <a:pt x="2264" y="93"/>
                    <a:pt x="2257" y="43"/>
                  </a:cubicBezTo>
                  <a:cubicBezTo>
                    <a:pt x="2264" y="36"/>
                    <a:pt x="2264" y="29"/>
                    <a:pt x="2257" y="29"/>
                  </a:cubicBezTo>
                  <a:cubicBezTo>
                    <a:pt x="2171" y="79"/>
                    <a:pt x="2084" y="122"/>
                    <a:pt x="1991" y="143"/>
                  </a:cubicBezTo>
                  <a:cubicBezTo>
                    <a:pt x="1984" y="150"/>
                    <a:pt x="1984" y="166"/>
                    <a:pt x="1976" y="173"/>
                  </a:cubicBezTo>
                  <a:cubicBezTo>
                    <a:pt x="1962" y="216"/>
                    <a:pt x="1933" y="252"/>
                    <a:pt x="1905" y="295"/>
                  </a:cubicBezTo>
                  <a:cubicBezTo>
                    <a:pt x="1898" y="295"/>
                    <a:pt x="1890" y="302"/>
                    <a:pt x="1883" y="309"/>
                  </a:cubicBezTo>
                  <a:cubicBezTo>
                    <a:pt x="1846" y="352"/>
                    <a:pt x="1796" y="388"/>
                    <a:pt x="1733" y="424"/>
                  </a:cubicBezTo>
                  <a:cubicBezTo>
                    <a:pt x="1565" y="518"/>
                    <a:pt x="1348" y="565"/>
                    <a:pt x="1131" y="565"/>
                  </a:cubicBezTo>
                  <a:cubicBezTo>
                    <a:pt x="902" y="565"/>
                    <a:pt x="673" y="513"/>
                    <a:pt x="503" y="409"/>
                  </a:cubicBezTo>
                  <a:cubicBezTo>
                    <a:pt x="489" y="402"/>
                    <a:pt x="482" y="395"/>
                    <a:pt x="466" y="388"/>
                  </a:cubicBezTo>
                  <a:cubicBezTo>
                    <a:pt x="459" y="381"/>
                    <a:pt x="446" y="374"/>
                    <a:pt x="439" y="366"/>
                  </a:cubicBezTo>
                  <a:cubicBezTo>
                    <a:pt x="409" y="345"/>
                    <a:pt x="380" y="316"/>
                    <a:pt x="359" y="295"/>
                  </a:cubicBezTo>
                  <a:cubicBezTo>
                    <a:pt x="352" y="288"/>
                    <a:pt x="352" y="279"/>
                    <a:pt x="346" y="273"/>
                  </a:cubicBezTo>
                  <a:cubicBezTo>
                    <a:pt x="330" y="259"/>
                    <a:pt x="323" y="245"/>
                    <a:pt x="316" y="229"/>
                  </a:cubicBezTo>
                  <a:cubicBezTo>
                    <a:pt x="309" y="229"/>
                    <a:pt x="309" y="223"/>
                    <a:pt x="302" y="216"/>
                  </a:cubicBezTo>
                  <a:cubicBezTo>
                    <a:pt x="302" y="209"/>
                    <a:pt x="302" y="209"/>
                    <a:pt x="294" y="202"/>
                  </a:cubicBezTo>
                  <a:cubicBezTo>
                    <a:pt x="294" y="193"/>
                    <a:pt x="287" y="186"/>
                    <a:pt x="287" y="179"/>
                  </a:cubicBezTo>
                  <a:cubicBezTo>
                    <a:pt x="280" y="166"/>
                    <a:pt x="280" y="159"/>
                    <a:pt x="273" y="143"/>
                  </a:cubicBezTo>
                  <a:cubicBezTo>
                    <a:pt x="180" y="107"/>
                    <a:pt x="94" y="57"/>
                    <a:pt x="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5;p59">
              <a:extLst>
                <a:ext uri="{FF2B5EF4-FFF2-40B4-BE49-F238E27FC236}">
                  <a16:creationId xmlns:a16="http://schemas.microsoft.com/office/drawing/2014/main" id="{CAA5E20B-9823-D7CC-FF63-C91654A21BDD}"/>
                </a:ext>
              </a:extLst>
            </p:cNvPr>
            <p:cNvSpPr/>
            <p:nvPr/>
          </p:nvSpPr>
          <p:spPr>
            <a:xfrm>
              <a:off x="7782758" y="6445776"/>
              <a:ext cx="856" cy="6847"/>
            </a:xfrm>
            <a:custGeom>
              <a:avLst/>
              <a:gdLst/>
              <a:ahLst/>
              <a:cxnLst/>
              <a:rect l="l" t="t" r="r" b="b"/>
              <a:pathLst>
                <a:path w="8" h="64" extrusionOk="0">
                  <a:moveTo>
                    <a:pt x="7" y="0"/>
                  </a:moveTo>
                  <a:cubicBezTo>
                    <a:pt x="7" y="21"/>
                    <a:pt x="1" y="43"/>
                    <a:pt x="1" y="64"/>
                  </a:cubicBezTo>
                  <a:cubicBezTo>
                    <a:pt x="1" y="43"/>
                    <a:pt x="7" y="21"/>
                    <a:pt x="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66;p59">
              <a:extLst>
                <a:ext uri="{FF2B5EF4-FFF2-40B4-BE49-F238E27FC236}">
                  <a16:creationId xmlns:a16="http://schemas.microsoft.com/office/drawing/2014/main" id="{ABE40854-F01E-8117-BE84-02A5C9A52121}"/>
                </a:ext>
              </a:extLst>
            </p:cNvPr>
            <p:cNvSpPr/>
            <p:nvPr/>
          </p:nvSpPr>
          <p:spPr>
            <a:xfrm>
              <a:off x="7781795" y="6433366"/>
              <a:ext cx="5670" cy="12517"/>
            </a:xfrm>
            <a:custGeom>
              <a:avLst/>
              <a:gdLst/>
              <a:ahLst/>
              <a:cxnLst/>
              <a:rect l="l" t="t" r="r" b="b"/>
              <a:pathLst>
                <a:path w="53" h="117" extrusionOk="0">
                  <a:moveTo>
                    <a:pt x="53" y="0"/>
                  </a:moveTo>
                  <a:lnTo>
                    <a:pt x="53" y="0"/>
                  </a:lnTo>
                  <a:cubicBezTo>
                    <a:pt x="48" y="8"/>
                    <a:pt x="45" y="16"/>
                    <a:pt x="42" y="24"/>
                  </a:cubicBezTo>
                  <a:lnTo>
                    <a:pt x="42" y="24"/>
                  </a:lnTo>
                  <a:cubicBezTo>
                    <a:pt x="46" y="16"/>
                    <a:pt x="49" y="8"/>
                    <a:pt x="53" y="0"/>
                  </a:cubicBezTo>
                  <a:close/>
                  <a:moveTo>
                    <a:pt x="42" y="24"/>
                  </a:moveTo>
                  <a:lnTo>
                    <a:pt x="42" y="24"/>
                  </a:lnTo>
                  <a:cubicBezTo>
                    <a:pt x="28" y="52"/>
                    <a:pt x="13" y="79"/>
                    <a:pt x="1" y="102"/>
                  </a:cubicBezTo>
                  <a:cubicBezTo>
                    <a:pt x="10" y="109"/>
                    <a:pt x="10" y="109"/>
                    <a:pt x="16" y="116"/>
                  </a:cubicBezTo>
                  <a:cubicBezTo>
                    <a:pt x="16" y="102"/>
                    <a:pt x="16" y="94"/>
                    <a:pt x="23" y="87"/>
                  </a:cubicBezTo>
                  <a:cubicBezTo>
                    <a:pt x="28" y="67"/>
                    <a:pt x="33" y="46"/>
                    <a:pt x="42" y="2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67;p59">
              <a:extLst>
                <a:ext uri="{FF2B5EF4-FFF2-40B4-BE49-F238E27FC236}">
                  <a16:creationId xmlns:a16="http://schemas.microsoft.com/office/drawing/2014/main" id="{0ADA3C6A-C39F-C29F-22B4-152AB471F4AA}"/>
                </a:ext>
              </a:extLst>
            </p:cNvPr>
            <p:cNvSpPr/>
            <p:nvPr/>
          </p:nvSpPr>
          <p:spPr>
            <a:xfrm>
              <a:off x="8020259" y="6434115"/>
              <a:ext cx="7168" cy="14871"/>
            </a:xfrm>
            <a:custGeom>
              <a:avLst/>
              <a:gdLst/>
              <a:ahLst/>
              <a:cxnLst/>
              <a:rect l="l" t="t" r="r" b="b"/>
              <a:pathLst>
                <a:path w="67" h="139" extrusionOk="0">
                  <a:moveTo>
                    <a:pt x="1" y="0"/>
                  </a:moveTo>
                  <a:lnTo>
                    <a:pt x="1" y="0"/>
                  </a:lnTo>
                  <a:cubicBezTo>
                    <a:pt x="8" y="16"/>
                    <a:pt x="15" y="23"/>
                    <a:pt x="15" y="37"/>
                  </a:cubicBezTo>
                  <a:cubicBezTo>
                    <a:pt x="23" y="43"/>
                    <a:pt x="23" y="52"/>
                    <a:pt x="30" y="66"/>
                  </a:cubicBezTo>
                  <a:lnTo>
                    <a:pt x="30" y="73"/>
                  </a:lnTo>
                  <a:lnTo>
                    <a:pt x="30" y="95"/>
                  </a:lnTo>
                  <a:cubicBezTo>
                    <a:pt x="37" y="102"/>
                    <a:pt x="37" y="109"/>
                    <a:pt x="37" y="109"/>
                  </a:cubicBezTo>
                  <a:lnTo>
                    <a:pt x="37" y="138"/>
                  </a:lnTo>
                  <a:cubicBezTo>
                    <a:pt x="51" y="130"/>
                    <a:pt x="58" y="123"/>
                    <a:pt x="66" y="123"/>
                  </a:cubicBezTo>
                  <a:cubicBezTo>
                    <a:pt x="44" y="80"/>
                    <a:pt x="23" y="43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68;p59">
              <a:extLst>
                <a:ext uri="{FF2B5EF4-FFF2-40B4-BE49-F238E27FC236}">
                  <a16:creationId xmlns:a16="http://schemas.microsoft.com/office/drawing/2014/main" id="{C495DC41-6CF8-3D86-8918-60F382AFFBDE}"/>
                </a:ext>
              </a:extLst>
            </p:cNvPr>
            <p:cNvSpPr/>
            <p:nvPr/>
          </p:nvSpPr>
          <p:spPr>
            <a:xfrm>
              <a:off x="7721885" y="6582714"/>
              <a:ext cx="364596" cy="128165"/>
            </a:xfrm>
            <a:custGeom>
              <a:avLst/>
              <a:gdLst/>
              <a:ahLst/>
              <a:cxnLst/>
              <a:rect l="l" t="t" r="r" b="b"/>
              <a:pathLst>
                <a:path w="3408" h="1198" extrusionOk="0">
                  <a:moveTo>
                    <a:pt x="3407" y="0"/>
                  </a:moveTo>
                  <a:cubicBezTo>
                    <a:pt x="3407" y="266"/>
                    <a:pt x="3228" y="524"/>
                    <a:pt x="2883" y="718"/>
                  </a:cubicBezTo>
                  <a:cubicBezTo>
                    <a:pt x="2553" y="901"/>
                    <a:pt x="2127" y="993"/>
                    <a:pt x="1701" y="993"/>
                  </a:cubicBezTo>
                  <a:cubicBezTo>
                    <a:pt x="1255" y="993"/>
                    <a:pt x="810" y="892"/>
                    <a:pt x="475" y="690"/>
                  </a:cubicBezTo>
                  <a:cubicBezTo>
                    <a:pt x="159" y="502"/>
                    <a:pt x="0" y="259"/>
                    <a:pt x="0" y="14"/>
                  </a:cubicBezTo>
                  <a:lnTo>
                    <a:pt x="0" y="216"/>
                  </a:lnTo>
                  <a:cubicBezTo>
                    <a:pt x="0" y="459"/>
                    <a:pt x="159" y="704"/>
                    <a:pt x="475" y="897"/>
                  </a:cubicBezTo>
                  <a:cubicBezTo>
                    <a:pt x="810" y="1096"/>
                    <a:pt x="1257" y="1197"/>
                    <a:pt x="1704" y="1197"/>
                  </a:cubicBezTo>
                  <a:cubicBezTo>
                    <a:pt x="2129" y="1197"/>
                    <a:pt x="2554" y="1105"/>
                    <a:pt x="2883" y="920"/>
                  </a:cubicBezTo>
                  <a:cubicBezTo>
                    <a:pt x="3235" y="725"/>
                    <a:pt x="3407" y="466"/>
                    <a:pt x="3407" y="207"/>
                  </a:cubicBezTo>
                  <a:lnTo>
                    <a:pt x="3407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69;p59">
              <a:extLst>
                <a:ext uri="{FF2B5EF4-FFF2-40B4-BE49-F238E27FC236}">
                  <a16:creationId xmlns:a16="http://schemas.microsoft.com/office/drawing/2014/main" id="{BB1CEDD1-8C6A-FE0B-CEF9-C8210BD2986E}"/>
                </a:ext>
              </a:extLst>
            </p:cNvPr>
            <p:cNvSpPr/>
            <p:nvPr/>
          </p:nvSpPr>
          <p:spPr>
            <a:xfrm>
              <a:off x="8020259" y="6434115"/>
              <a:ext cx="3958" cy="14871"/>
            </a:xfrm>
            <a:custGeom>
              <a:avLst/>
              <a:gdLst/>
              <a:ahLst/>
              <a:cxnLst/>
              <a:rect l="l" t="t" r="r" b="b"/>
              <a:pathLst>
                <a:path w="37" h="139" extrusionOk="0">
                  <a:moveTo>
                    <a:pt x="1" y="0"/>
                  </a:moveTo>
                  <a:lnTo>
                    <a:pt x="37" y="138"/>
                  </a:lnTo>
                  <a:lnTo>
                    <a:pt x="37" y="109"/>
                  </a:lnTo>
                  <a:cubicBezTo>
                    <a:pt x="37" y="109"/>
                    <a:pt x="37" y="102"/>
                    <a:pt x="30" y="95"/>
                  </a:cubicBezTo>
                  <a:lnTo>
                    <a:pt x="30" y="73"/>
                  </a:lnTo>
                  <a:lnTo>
                    <a:pt x="30" y="66"/>
                  </a:lnTo>
                  <a:cubicBezTo>
                    <a:pt x="23" y="52"/>
                    <a:pt x="23" y="43"/>
                    <a:pt x="15" y="37"/>
                  </a:cubicBezTo>
                  <a:cubicBezTo>
                    <a:pt x="15" y="23"/>
                    <a:pt x="8" y="1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70;p59">
              <a:extLst>
                <a:ext uri="{FF2B5EF4-FFF2-40B4-BE49-F238E27FC236}">
                  <a16:creationId xmlns:a16="http://schemas.microsoft.com/office/drawing/2014/main" id="{7EA3B610-D9B8-CD38-AF11-7F43B3759E28}"/>
                </a:ext>
              </a:extLst>
            </p:cNvPr>
            <p:cNvSpPr/>
            <p:nvPr/>
          </p:nvSpPr>
          <p:spPr>
            <a:xfrm>
              <a:off x="8020259" y="6434115"/>
              <a:ext cx="3958" cy="14871"/>
            </a:xfrm>
            <a:custGeom>
              <a:avLst/>
              <a:gdLst/>
              <a:ahLst/>
              <a:cxnLst/>
              <a:rect l="l" t="t" r="r" b="b"/>
              <a:pathLst>
                <a:path w="37" h="139" fill="none" extrusionOk="0">
                  <a:moveTo>
                    <a:pt x="1" y="0"/>
                  </a:moveTo>
                  <a:cubicBezTo>
                    <a:pt x="8" y="16"/>
                    <a:pt x="15" y="23"/>
                    <a:pt x="15" y="37"/>
                  </a:cubicBezTo>
                  <a:cubicBezTo>
                    <a:pt x="23" y="43"/>
                    <a:pt x="23" y="52"/>
                    <a:pt x="30" y="66"/>
                  </a:cubicBezTo>
                  <a:lnTo>
                    <a:pt x="30" y="73"/>
                  </a:lnTo>
                  <a:lnTo>
                    <a:pt x="30" y="95"/>
                  </a:lnTo>
                  <a:cubicBezTo>
                    <a:pt x="37" y="102"/>
                    <a:pt x="37" y="109"/>
                    <a:pt x="37" y="109"/>
                  </a:cubicBezTo>
                  <a:lnTo>
                    <a:pt x="37" y="138"/>
                  </a:lnTo>
                  <a:lnTo>
                    <a:pt x="37" y="138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71;p59">
              <a:extLst>
                <a:ext uri="{FF2B5EF4-FFF2-40B4-BE49-F238E27FC236}">
                  <a16:creationId xmlns:a16="http://schemas.microsoft.com/office/drawing/2014/main" id="{AD294C16-5377-6E1B-FB8A-7B40FCCDB277}"/>
                </a:ext>
              </a:extLst>
            </p:cNvPr>
            <p:cNvSpPr/>
            <p:nvPr/>
          </p:nvSpPr>
          <p:spPr>
            <a:xfrm>
              <a:off x="7783507" y="6433366"/>
              <a:ext cx="3958" cy="12517"/>
            </a:xfrm>
            <a:custGeom>
              <a:avLst/>
              <a:gdLst/>
              <a:ahLst/>
              <a:cxnLst/>
              <a:rect l="l" t="t" r="r" b="b"/>
              <a:pathLst>
                <a:path w="37" h="117" extrusionOk="0">
                  <a:moveTo>
                    <a:pt x="37" y="0"/>
                  </a:moveTo>
                  <a:cubicBezTo>
                    <a:pt x="21" y="30"/>
                    <a:pt x="14" y="59"/>
                    <a:pt x="7" y="87"/>
                  </a:cubicBezTo>
                  <a:cubicBezTo>
                    <a:pt x="0" y="94"/>
                    <a:pt x="0" y="102"/>
                    <a:pt x="0" y="116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72;p59">
              <a:extLst>
                <a:ext uri="{FF2B5EF4-FFF2-40B4-BE49-F238E27FC236}">
                  <a16:creationId xmlns:a16="http://schemas.microsoft.com/office/drawing/2014/main" id="{3CA5892A-8438-3C88-69E9-EEB0BC2F97A3}"/>
                </a:ext>
              </a:extLst>
            </p:cNvPr>
            <p:cNvSpPr/>
            <p:nvPr/>
          </p:nvSpPr>
          <p:spPr>
            <a:xfrm>
              <a:off x="7783507" y="6433366"/>
              <a:ext cx="3958" cy="12517"/>
            </a:xfrm>
            <a:custGeom>
              <a:avLst/>
              <a:gdLst/>
              <a:ahLst/>
              <a:cxnLst/>
              <a:rect l="l" t="t" r="r" b="b"/>
              <a:pathLst>
                <a:path w="37" h="117" fill="none" extrusionOk="0">
                  <a:moveTo>
                    <a:pt x="0" y="116"/>
                  </a:moveTo>
                  <a:lnTo>
                    <a:pt x="0" y="116"/>
                  </a:lnTo>
                  <a:cubicBezTo>
                    <a:pt x="0" y="102"/>
                    <a:pt x="0" y="94"/>
                    <a:pt x="7" y="87"/>
                  </a:cubicBezTo>
                  <a:cubicBezTo>
                    <a:pt x="14" y="59"/>
                    <a:pt x="21" y="30"/>
                    <a:pt x="37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73;p59">
              <a:extLst>
                <a:ext uri="{FF2B5EF4-FFF2-40B4-BE49-F238E27FC236}">
                  <a16:creationId xmlns:a16="http://schemas.microsoft.com/office/drawing/2014/main" id="{0519925F-62D1-9EFC-81F4-D1D84E7D71F8}"/>
                </a:ext>
              </a:extLst>
            </p:cNvPr>
            <p:cNvSpPr/>
            <p:nvPr/>
          </p:nvSpPr>
          <p:spPr>
            <a:xfrm>
              <a:off x="7787358" y="6382229"/>
              <a:ext cx="233008" cy="51245"/>
            </a:xfrm>
            <a:custGeom>
              <a:avLst/>
              <a:gdLst/>
              <a:ahLst/>
              <a:cxnLst/>
              <a:rect l="l" t="t" r="r" b="b"/>
              <a:pathLst>
                <a:path w="2178" h="479" extrusionOk="0">
                  <a:moveTo>
                    <a:pt x="1093" y="0"/>
                  </a:moveTo>
                  <a:cubicBezTo>
                    <a:pt x="810" y="0"/>
                    <a:pt x="527" y="61"/>
                    <a:pt x="309" y="183"/>
                  </a:cubicBezTo>
                  <a:cubicBezTo>
                    <a:pt x="158" y="270"/>
                    <a:pt x="51" y="371"/>
                    <a:pt x="1" y="478"/>
                  </a:cubicBezTo>
                  <a:lnTo>
                    <a:pt x="2178" y="472"/>
                  </a:lnTo>
                  <a:cubicBezTo>
                    <a:pt x="2128" y="371"/>
                    <a:pt x="2035" y="278"/>
                    <a:pt x="1905" y="199"/>
                  </a:cubicBezTo>
                  <a:cubicBezTo>
                    <a:pt x="1685" y="67"/>
                    <a:pt x="1389" y="0"/>
                    <a:pt x="109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74;p59">
              <a:extLst>
                <a:ext uri="{FF2B5EF4-FFF2-40B4-BE49-F238E27FC236}">
                  <a16:creationId xmlns:a16="http://schemas.microsoft.com/office/drawing/2014/main" id="{4179578E-9DD3-1D72-9A88-009C5AB643C1}"/>
                </a:ext>
              </a:extLst>
            </p:cNvPr>
            <p:cNvSpPr/>
            <p:nvPr/>
          </p:nvSpPr>
          <p:spPr>
            <a:xfrm>
              <a:off x="7787358" y="6375061"/>
              <a:ext cx="233008" cy="58412"/>
            </a:xfrm>
            <a:custGeom>
              <a:avLst/>
              <a:gdLst/>
              <a:ahLst/>
              <a:cxnLst/>
              <a:rect l="l" t="t" r="r" b="b"/>
              <a:pathLst>
                <a:path w="2178" h="546" fill="none" extrusionOk="0">
                  <a:moveTo>
                    <a:pt x="2178" y="539"/>
                  </a:moveTo>
                  <a:cubicBezTo>
                    <a:pt x="2128" y="438"/>
                    <a:pt x="2035" y="345"/>
                    <a:pt x="1905" y="266"/>
                  </a:cubicBezTo>
                  <a:cubicBezTo>
                    <a:pt x="1474" y="7"/>
                    <a:pt x="755" y="0"/>
                    <a:pt x="309" y="250"/>
                  </a:cubicBezTo>
                  <a:cubicBezTo>
                    <a:pt x="158" y="337"/>
                    <a:pt x="51" y="438"/>
                    <a:pt x="1" y="545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75;p59">
              <a:extLst>
                <a:ext uri="{FF2B5EF4-FFF2-40B4-BE49-F238E27FC236}">
                  <a16:creationId xmlns:a16="http://schemas.microsoft.com/office/drawing/2014/main" id="{D1381C06-DE02-DD08-2EF4-34BD62F4BE1F}"/>
                </a:ext>
              </a:extLst>
            </p:cNvPr>
            <p:cNvSpPr/>
            <p:nvPr/>
          </p:nvSpPr>
          <p:spPr>
            <a:xfrm>
              <a:off x="7811964" y="6451126"/>
              <a:ext cx="183903" cy="55096"/>
            </a:xfrm>
            <a:custGeom>
              <a:avLst/>
              <a:gdLst/>
              <a:ahLst/>
              <a:cxnLst/>
              <a:rect l="l" t="t" r="r" b="b"/>
              <a:pathLst>
                <a:path w="1719" h="515" extrusionOk="0">
                  <a:moveTo>
                    <a:pt x="1351" y="0"/>
                  </a:moveTo>
                  <a:cubicBezTo>
                    <a:pt x="1221" y="202"/>
                    <a:pt x="1071" y="359"/>
                    <a:pt x="856" y="438"/>
                  </a:cubicBezTo>
                  <a:cubicBezTo>
                    <a:pt x="661" y="367"/>
                    <a:pt x="511" y="223"/>
                    <a:pt x="388" y="36"/>
                  </a:cubicBezTo>
                  <a:cubicBezTo>
                    <a:pt x="359" y="72"/>
                    <a:pt x="331" y="100"/>
                    <a:pt x="295" y="136"/>
                  </a:cubicBezTo>
                  <a:lnTo>
                    <a:pt x="288" y="136"/>
                  </a:lnTo>
                  <a:cubicBezTo>
                    <a:pt x="271" y="137"/>
                    <a:pt x="255" y="138"/>
                    <a:pt x="238" y="138"/>
                  </a:cubicBezTo>
                  <a:cubicBezTo>
                    <a:pt x="156" y="138"/>
                    <a:pt x="78" y="123"/>
                    <a:pt x="0" y="93"/>
                  </a:cubicBezTo>
                  <a:lnTo>
                    <a:pt x="0" y="93"/>
                  </a:lnTo>
                  <a:cubicBezTo>
                    <a:pt x="7" y="109"/>
                    <a:pt x="7" y="116"/>
                    <a:pt x="14" y="129"/>
                  </a:cubicBezTo>
                  <a:cubicBezTo>
                    <a:pt x="14" y="136"/>
                    <a:pt x="21" y="143"/>
                    <a:pt x="21" y="152"/>
                  </a:cubicBezTo>
                  <a:cubicBezTo>
                    <a:pt x="29" y="159"/>
                    <a:pt x="29" y="159"/>
                    <a:pt x="29" y="166"/>
                  </a:cubicBezTo>
                  <a:cubicBezTo>
                    <a:pt x="36" y="173"/>
                    <a:pt x="36" y="179"/>
                    <a:pt x="43" y="179"/>
                  </a:cubicBezTo>
                  <a:cubicBezTo>
                    <a:pt x="50" y="195"/>
                    <a:pt x="57" y="209"/>
                    <a:pt x="73" y="223"/>
                  </a:cubicBezTo>
                  <a:cubicBezTo>
                    <a:pt x="79" y="229"/>
                    <a:pt x="79" y="238"/>
                    <a:pt x="86" y="245"/>
                  </a:cubicBezTo>
                  <a:cubicBezTo>
                    <a:pt x="107" y="266"/>
                    <a:pt x="136" y="295"/>
                    <a:pt x="166" y="316"/>
                  </a:cubicBezTo>
                  <a:cubicBezTo>
                    <a:pt x="173" y="324"/>
                    <a:pt x="186" y="331"/>
                    <a:pt x="193" y="338"/>
                  </a:cubicBezTo>
                  <a:cubicBezTo>
                    <a:pt x="209" y="345"/>
                    <a:pt x="216" y="352"/>
                    <a:pt x="230" y="359"/>
                  </a:cubicBezTo>
                  <a:cubicBezTo>
                    <a:pt x="400" y="463"/>
                    <a:pt x="629" y="515"/>
                    <a:pt x="858" y="515"/>
                  </a:cubicBezTo>
                  <a:cubicBezTo>
                    <a:pt x="1075" y="515"/>
                    <a:pt x="1292" y="468"/>
                    <a:pt x="1460" y="374"/>
                  </a:cubicBezTo>
                  <a:cubicBezTo>
                    <a:pt x="1523" y="338"/>
                    <a:pt x="1573" y="302"/>
                    <a:pt x="1610" y="259"/>
                  </a:cubicBezTo>
                  <a:cubicBezTo>
                    <a:pt x="1617" y="252"/>
                    <a:pt x="1625" y="245"/>
                    <a:pt x="1632" y="245"/>
                  </a:cubicBezTo>
                  <a:cubicBezTo>
                    <a:pt x="1660" y="202"/>
                    <a:pt x="1689" y="166"/>
                    <a:pt x="1703" y="123"/>
                  </a:cubicBezTo>
                  <a:cubicBezTo>
                    <a:pt x="1711" y="116"/>
                    <a:pt x="1711" y="100"/>
                    <a:pt x="1718" y="93"/>
                  </a:cubicBezTo>
                  <a:lnTo>
                    <a:pt x="1718" y="93"/>
                  </a:lnTo>
                  <a:cubicBezTo>
                    <a:pt x="1648" y="110"/>
                    <a:pt x="1577" y="118"/>
                    <a:pt x="1506" y="118"/>
                  </a:cubicBezTo>
                  <a:cubicBezTo>
                    <a:pt x="1483" y="118"/>
                    <a:pt x="1460" y="117"/>
                    <a:pt x="1437" y="116"/>
                  </a:cubicBezTo>
                  <a:cubicBezTo>
                    <a:pt x="1423" y="100"/>
                    <a:pt x="1410" y="86"/>
                    <a:pt x="1394" y="66"/>
                  </a:cubicBezTo>
                  <a:cubicBezTo>
                    <a:pt x="1380" y="50"/>
                    <a:pt x="1373" y="36"/>
                    <a:pt x="1358" y="22"/>
                  </a:cubicBezTo>
                  <a:cubicBezTo>
                    <a:pt x="1358" y="14"/>
                    <a:pt x="1351" y="7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76;p59">
              <a:extLst>
                <a:ext uri="{FF2B5EF4-FFF2-40B4-BE49-F238E27FC236}">
                  <a16:creationId xmlns:a16="http://schemas.microsoft.com/office/drawing/2014/main" id="{8DE6CA08-891A-BD5C-0287-52DEF1201DAC}"/>
                </a:ext>
              </a:extLst>
            </p:cNvPr>
            <p:cNvSpPr/>
            <p:nvPr/>
          </p:nvSpPr>
          <p:spPr>
            <a:xfrm>
              <a:off x="7810467" y="6398062"/>
              <a:ext cx="186150" cy="100029"/>
            </a:xfrm>
            <a:custGeom>
              <a:avLst/>
              <a:gdLst/>
              <a:ahLst/>
              <a:cxnLst/>
              <a:rect l="l" t="t" r="r" b="b"/>
              <a:pathLst>
                <a:path w="1740" h="935" extrusionOk="0">
                  <a:moveTo>
                    <a:pt x="890" y="1"/>
                  </a:moveTo>
                  <a:cubicBezTo>
                    <a:pt x="863" y="1"/>
                    <a:pt x="834" y="8"/>
                    <a:pt x="804" y="8"/>
                  </a:cubicBezTo>
                  <a:lnTo>
                    <a:pt x="733" y="8"/>
                  </a:lnTo>
                  <a:cubicBezTo>
                    <a:pt x="718" y="15"/>
                    <a:pt x="711" y="15"/>
                    <a:pt x="697" y="15"/>
                  </a:cubicBezTo>
                  <a:cubicBezTo>
                    <a:pt x="682" y="15"/>
                    <a:pt x="668" y="15"/>
                    <a:pt x="654" y="22"/>
                  </a:cubicBezTo>
                  <a:cubicBezTo>
                    <a:pt x="632" y="22"/>
                    <a:pt x="611" y="29"/>
                    <a:pt x="589" y="29"/>
                  </a:cubicBezTo>
                  <a:cubicBezTo>
                    <a:pt x="575" y="35"/>
                    <a:pt x="561" y="35"/>
                    <a:pt x="545" y="44"/>
                  </a:cubicBezTo>
                  <a:cubicBezTo>
                    <a:pt x="518" y="51"/>
                    <a:pt x="488" y="58"/>
                    <a:pt x="459" y="65"/>
                  </a:cubicBezTo>
                  <a:cubicBezTo>
                    <a:pt x="445" y="72"/>
                    <a:pt x="423" y="79"/>
                    <a:pt x="409" y="79"/>
                  </a:cubicBezTo>
                  <a:lnTo>
                    <a:pt x="402" y="87"/>
                  </a:lnTo>
                  <a:cubicBezTo>
                    <a:pt x="380" y="94"/>
                    <a:pt x="359" y="101"/>
                    <a:pt x="345" y="108"/>
                  </a:cubicBezTo>
                  <a:cubicBezTo>
                    <a:pt x="337" y="108"/>
                    <a:pt x="330" y="115"/>
                    <a:pt x="323" y="115"/>
                  </a:cubicBezTo>
                  <a:cubicBezTo>
                    <a:pt x="309" y="122"/>
                    <a:pt x="287" y="137"/>
                    <a:pt x="273" y="144"/>
                  </a:cubicBezTo>
                  <a:cubicBezTo>
                    <a:pt x="259" y="151"/>
                    <a:pt x="250" y="158"/>
                    <a:pt x="244" y="158"/>
                  </a:cubicBezTo>
                  <a:cubicBezTo>
                    <a:pt x="237" y="165"/>
                    <a:pt x="230" y="165"/>
                    <a:pt x="223" y="173"/>
                  </a:cubicBezTo>
                  <a:lnTo>
                    <a:pt x="216" y="180"/>
                  </a:lnTo>
                  <a:cubicBezTo>
                    <a:pt x="193" y="194"/>
                    <a:pt x="180" y="208"/>
                    <a:pt x="157" y="223"/>
                  </a:cubicBezTo>
                  <a:cubicBezTo>
                    <a:pt x="150" y="223"/>
                    <a:pt x="150" y="230"/>
                    <a:pt x="143" y="237"/>
                  </a:cubicBezTo>
                  <a:cubicBezTo>
                    <a:pt x="137" y="237"/>
                    <a:pt x="137" y="244"/>
                    <a:pt x="130" y="251"/>
                  </a:cubicBezTo>
                  <a:cubicBezTo>
                    <a:pt x="121" y="260"/>
                    <a:pt x="114" y="260"/>
                    <a:pt x="107" y="267"/>
                  </a:cubicBezTo>
                  <a:cubicBezTo>
                    <a:pt x="100" y="280"/>
                    <a:pt x="93" y="287"/>
                    <a:pt x="87" y="294"/>
                  </a:cubicBezTo>
                  <a:cubicBezTo>
                    <a:pt x="64" y="317"/>
                    <a:pt x="50" y="337"/>
                    <a:pt x="43" y="367"/>
                  </a:cubicBezTo>
                  <a:cubicBezTo>
                    <a:pt x="35" y="374"/>
                    <a:pt x="35" y="380"/>
                    <a:pt x="28" y="389"/>
                  </a:cubicBezTo>
                  <a:lnTo>
                    <a:pt x="28" y="396"/>
                  </a:lnTo>
                  <a:cubicBezTo>
                    <a:pt x="21" y="403"/>
                    <a:pt x="21" y="403"/>
                    <a:pt x="21" y="410"/>
                  </a:cubicBezTo>
                  <a:lnTo>
                    <a:pt x="21" y="417"/>
                  </a:lnTo>
                  <a:cubicBezTo>
                    <a:pt x="14" y="424"/>
                    <a:pt x="14" y="432"/>
                    <a:pt x="14" y="432"/>
                  </a:cubicBezTo>
                  <a:cubicBezTo>
                    <a:pt x="14" y="446"/>
                    <a:pt x="7" y="453"/>
                    <a:pt x="7" y="460"/>
                  </a:cubicBezTo>
                  <a:cubicBezTo>
                    <a:pt x="0" y="489"/>
                    <a:pt x="0" y="518"/>
                    <a:pt x="7" y="546"/>
                  </a:cubicBezTo>
                  <a:lnTo>
                    <a:pt x="7" y="568"/>
                  </a:lnTo>
                  <a:cubicBezTo>
                    <a:pt x="14" y="575"/>
                    <a:pt x="14" y="582"/>
                    <a:pt x="14" y="589"/>
                  </a:cubicBezTo>
                  <a:cubicBezTo>
                    <a:pt x="92" y="619"/>
                    <a:pt x="170" y="634"/>
                    <a:pt x="252" y="634"/>
                  </a:cubicBezTo>
                  <a:cubicBezTo>
                    <a:pt x="269" y="634"/>
                    <a:pt x="285" y="633"/>
                    <a:pt x="302" y="632"/>
                  </a:cubicBezTo>
                  <a:lnTo>
                    <a:pt x="309" y="632"/>
                  </a:lnTo>
                  <a:cubicBezTo>
                    <a:pt x="345" y="596"/>
                    <a:pt x="373" y="568"/>
                    <a:pt x="402" y="532"/>
                  </a:cubicBezTo>
                  <a:cubicBezTo>
                    <a:pt x="525" y="719"/>
                    <a:pt x="675" y="863"/>
                    <a:pt x="870" y="934"/>
                  </a:cubicBezTo>
                  <a:cubicBezTo>
                    <a:pt x="1085" y="855"/>
                    <a:pt x="1235" y="698"/>
                    <a:pt x="1365" y="496"/>
                  </a:cubicBezTo>
                  <a:cubicBezTo>
                    <a:pt x="1365" y="503"/>
                    <a:pt x="1372" y="510"/>
                    <a:pt x="1372" y="518"/>
                  </a:cubicBezTo>
                  <a:cubicBezTo>
                    <a:pt x="1387" y="532"/>
                    <a:pt x="1394" y="546"/>
                    <a:pt x="1408" y="562"/>
                  </a:cubicBezTo>
                  <a:cubicBezTo>
                    <a:pt x="1424" y="582"/>
                    <a:pt x="1437" y="596"/>
                    <a:pt x="1451" y="612"/>
                  </a:cubicBezTo>
                  <a:cubicBezTo>
                    <a:pt x="1474" y="613"/>
                    <a:pt x="1497" y="614"/>
                    <a:pt x="1520" y="614"/>
                  </a:cubicBezTo>
                  <a:cubicBezTo>
                    <a:pt x="1591" y="614"/>
                    <a:pt x="1662" y="606"/>
                    <a:pt x="1732" y="589"/>
                  </a:cubicBezTo>
                  <a:lnTo>
                    <a:pt x="1732" y="568"/>
                  </a:lnTo>
                  <a:cubicBezTo>
                    <a:pt x="1739" y="562"/>
                    <a:pt x="1739" y="553"/>
                    <a:pt x="1739" y="546"/>
                  </a:cubicBezTo>
                  <a:lnTo>
                    <a:pt x="1739" y="525"/>
                  </a:lnTo>
                  <a:lnTo>
                    <a:pt x="1739" y="475"/>
                  </a:lnTo>
                  <a:lnTo>
                    <a:pt x="1739" y="453"/>
                  </a:lnTo>
                  <a:cubicBezTo>
                    <a:pt x="1732" y="446"/>
                    <a:pt x="1732" y="439"/>
                    <a:pt x="1732" y="432"/>
                  </a:cubicBezTo>
                  <a:cubicBezTo>
                    <a:pt x="1732" y="424"/>
                    <a:pt x="1725" y="417"/>
                    <a:pt x="1725" y="410"/>
                  </a:cubicBezTo>
                  <a:cubicBezTo>
                    <a:pt x="1725" y="403"/>
                    <a:pt x="1717" y="396"/>
                    <a:pt x="1717" y="380"/>
                  </a:cubicBezTo>
                  <a:cubicBezTo>
                    <a:pt x="1710" y="367"/>
                    <a:pt x="1696" y="353"/>
                    <a:pt x="1689" y="330"/>
                  </a:cubicBezTo>
                  <a:cubicBezTo>
                    <a:pt x="1682" y="324"/>
                    <a:pt x="1682" y="317"/>
                    <a:pt x="1674" y="310"/>
                  </a:cubicBezTo>
                  <a:cubicBezTo>
                    <a:pt x="1660" y="287"/>
                    <a:pt x="1639" y="267"/>
                    <a:pt x="1617" y="244"/>
                  </a:cubicBezTo>
                  <a:cubicBezTo>
                    <a:pt x="1610" y="237"/>
                    <a:pt x="1603" y="237"/>
                    <a:pt x="1596" y="230"/>
                  </a:cubicBezTo>
                  <a:cubicBezTo>
                    <a:pt x="1574" y="208"/>
                    <a:pt x="1553" y="194"/>
                    <a:pt x="1530" y="173"/>
                  </a:cubicBezTo>
                  <a:cubicBezTo>
                    <a:pt x="1517" y="165"/>
                    <a:pt x="1510" y="165"/>
                    <a:pt x="1501" y="158"/>
                  </a:cubicBezTo>
                  <a:cubicBezTo>
                    <a:pt x="1487" y="151"/>
                    <a:pt x="1474" y="144"/>
                    <a:pt x="1458" y="130"/>
                  </a:cubicBezTo>
                  <a:cubicBezTo>
                    <a:pt x="1437" y="122"/>
                    <a:pt x="1424" y="115"/>
                    <a:pt x="1401" y="108"/>
                  </a:cubicBezTo>
                  <a:cubicBezTo>
                    <a:pt x="1387" y="101"/>
                    <a:pt x="1380" y="94"/>
                    <a:pt x="1365" y="94"/>
                  </a:cubicBezTo>
                  <a:cubicBezTo>
                    <a:pt x="1358" y="87"/>
                    <a:pt x="1344" y="79"/>
                    <a:pt x="1329" y="79"/>
                  </a:cubicBezTo>
                  <a:cubicBezTo>
                    <a:pt x="1322" y="72"/>
                    <a:pt x="1308" y="72"/>
                    <a:pt x="1294" y="65"/>
                  </a:cubicBezTo>
                  <a:cubicBezTo>
                    <a:pt x="1272" y="58"/>
                    <a:pt x="1242" y="51"/>
                    <a:pt x="1222" y="44"/>
                  </a:cubicBezTo>
                  <a:cubicBezTo>
                    <a:pt x="1208" y="44"/>
                    <a:pt x="1192" y="35"/>
                    <a:pt x="1179" y="35"/>
                  </a:cubicBezTo>
                  <a:cubicBezTo>
                    <a:pt x="1165" y="29"/>
                    <a:pt x="1149" y="29"/>
                    <a:pt x="1135" y="29"/>
                  </a:cubicBezTo>
                  <a:cubicBezTo>
                    <a:pt x="1122" y="22"/>
                    <a:pt x="1106" y="22"/>
                    <a:pt x="1092" y="22"/>
                  </a:cubicBezTo>
                  <a:lnTo>
                    <a:pt x="1085" y="22"/>
                  </a:lnTo>
                  <a:cubicBezTo>
                    <a:pt x="1056" y="15"/>
                    <a:pt x="1020" y="8"/>
                    <a:pt x="984" y="8"/>
                  </a:cubicBezTo>
                  <a:cubicBezTo>
                    <a:pt x="956" y="8"/>
                    <a:pt x="927" y="8"/>
                    <a:pt x="89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77;p59">
              <a:extLst>
                <a:ext uri="{FF2B5EF4-FFF2-40B4-BE49-F238E27FC236}">
                  <a16:creationId xmlns:a16="http://schemas.microsoft.com/office/drawing/2014/main" id="{83FD5ED0-FC1D-A82C-928B-25FF1577350E}"/>
                </a:ext>
              </a:extLst>
            </p:cNvPr>
            <p:cNvSpPr/>
            <p:nvPr/>
          </p:nvSpPr>
          <p:spPr>
            <a:xfrm>
              <a:off x="7721885" y="6444279"/>
              <a:ext cx="364596" cy="244669"/>
            </a:xfrm>
            <a:custGeom>
              <a:avLst/>
              <a:gdLst/>
              <a:ahLst/>
              <a:cxnLst/>
              <a:rect l="l" t="t" r="r" b="b"/>
              <a:pathLst>
                <a:path w="3408" h="2287" extrusionOk="0">
                  <a:moveTo>
                    <a:pt x="561" y="0"/>
                  </a:moveTo>
                  <a:cubicBezTo>
                    <a:pt x="397" y="345"/>
                    <a:pt x="231" y="690"/>
                    <a:pt x="66" y="1035"/>
                  </a:cubicBezTo>
                  <a:cubicBezTo>
                    <a:pt x="23" y="1128"/>
                    <a:pt x="0" y="1215"/>
                    <a:pt x="0" y="1308"/>
                  </a:cubicBezTo>
                  <a:cubicBezTo>
                    <a:pt x="0" y="1553"/>
                    <a:pt x="159" y="1796"/>
                    <a:pt x="475" y="1984"/>
                  </a:cubicBezTo>
                  <a:cubicBezTo>
                    <a:pt x="810" y="2186"/>
                    <a:pt x="1255" y="2287"/>
                    <a:pt x="1701" y="2287"/>
                  </a:cubicBezTo>
                  <a:cubicBezTo>
                    <a:pt x="2127" y="2287"/>
                    <a:pt x="2553" y="2195"/>
                    <a:pt x="2883" y="2012"/>
                  </a:cubicBezTo>
                  <a:cubicBezTo>
                    <a:pt x="3228" y="1818"/>
                    <a:pt x="3407" y="1560"/>
                    <a:pt x="3407" y="1294"/>
                  </a:cubicBezTo>
                  <a:cubicBezTo>
                    <a:pt x="3407" y="1208"/>
                    <a:pt x="3387" y="1113"/>
                    <a:pt x="3344" y="1027"/>
                  </a:cubicBezTo>
                  <a:cubicBezTo>
                    <a:pt x="3178" y="697"/>
                    <a:pt x="3012" y="359"/>
                    <a:pt x="2855" y="28"/>
                  </a:cubicBezTo>
                  <a:cubicBezTo>
                    <a:pt x="2847" y="28"/>
                    <a:pt x="2840" y="35"/>
                    <a:pt x="2826" y="43"/>
                  </a:cubicBezTo>
                  <a:cubicBezTo>
                    <a:pt x="2833" y="43"/>
                    <a:pt x="2833" y="50"/>
                    <a:pt x="2826" y="57"/>
                  </a:cubicBezTo>
                  <a:cubicBezTo>
                    <a:pt x="2833" y="107"/>
                    <a:pt x="2826" y="150"/>
                    <a:pt x="2812" y="200"/>
                  </a:cubicBezTo>
                  <a:cubicBezTo>
                    <a:pt x="2797" y="243"/>
                    <a:pt x="2776" y="287"/>
                    <a:pt x="2740" y="323"/>
                  </a:cubicBezTo>
                  <a:cubicBezTo>
                    <a:pt x="2726" y="345"/>
                    <a:pt x="2710" y="366"/>
                    <a:pt x="2697" y="388"/>
                  </a:cubicBezTo>
                  <a:cubicBezTo>
                    <a:pt x="2683" y="395"/>
                    <a:pt x="2674" y="402"/>
                    <a:pt x="2667" y="416"/>
                  </a:cubicBezTo>
                  <a:cubicBezTo>
                    <a:pt x="2647" y="431"/>
                    <a:pt x="2624" y="452"/>
                    <a:pt x="2603" y="466"/>
                  </a:cubicBezTo>
                  <a:cubicBezTo>
                    <a:pt x="2567" y="495"/>
                    <a:pt x="2524" y="525"/>
                    <a:pt x="2481" y="545"/>
                  </a:cubicBezTo>
                  <a:cubicBezTo>
                    <a:pt x="2263" y="669"/>
                    <a:pt x="1979" y="730"/>
                    <a:pt x="1696" y="730"/>
                  </a:cubicBezTo>
                  <a:cubicBezTo>
                    <a:pt x="1400" y="730"/>
                    <a:pt x="1105" y="664"/>
                    <a:pt x="885" y="532"/>
                  </a:cubicBezTo>
                  <a:cubicBezTo>
                    <a:pt x="820" y="488"/>
                    <a:pt x="763" y="445"/>
                    <a:pt x="720" y="402"/>
                  </a:cubicBezTo>
                  <a:cubicBezTo>
                    <a:pt x="699" y="380"/>
                    <a:pt x="683" y="366"/>
                    <a:pt x="670" y="345"/>
                  </a:cubicBezTo>
                  <a:cubicBezTo>
                    <a:pt x="604" y="259"/>
                    <a:pt x="570" y="173"/>
                    <a:pt x="570" y="78"/>
                  </a:cubicBezTo>
                  <a:cubicBezTo>
                    <a:pt x="570" y="57"/>
                    <a:pt x="576" y="35"/>
                    <a:pt x="576" y="14"/>
                  </a:cubicBezTo>
                  <a:cubicBezTo>
                    <a:pt x="570" y="7"/>
                    <a:pt x="570" y="7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78;p59">
              <a:extLst>
                <a:ext uri="{FF2B5EF4-FFF2-40B4-BE49-F238E27FC236}">
                  <a16:creationId xmlns:a16="http://schemas.microsoft.com/office/drawing/2014/main" id="{DF62AD5C-6919-2193-6EB5-37A0E267E2BF}"/>
                </a:ext>
              </a:extLst>
            </p:cNvPr>
            <p:cNvSpPr/>
            <p:nvPr/>
          </p:nvSpPr>
          <p:spPr>
            <a:xfrm>
              <a:off x="7781795" y="6433366"/>
              <a:ext cx="5670" cy="11019"/>
            </a:xfrm>
            <a:custGeom>
              <a:avLst/>
              <a:gdLst/>
              <a:ahLst/>
              <a:cxnLst/>
              <a:rect l="l" t="t" r="r" b="b"/>
              <a:pathLst>
                <a:path w="53" h="103" extrusionOk="0">
                  <a:moveTo>
                    <a:pt x="53" y="0"/>
                  </a:moveTo>
                  <a:lnTo>
                    <a:pt x="1" y="102"/>
                  </a:lnTo>
                  <a:cubicBezTo>
                    <a:pt x="16" y="73"/>
                    <a:pt x="37" y="37"/>
                    <a:pt x="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79;p59">
              <a:extLst>
                <a:ext uri="{FF2B5EF4-FFF2-40B4-BE49-F238E27FC236}">
                  <a16:creationId xmlns:a16="http://schemas.microsoft.com/office/drawing/2014/main" id="{4B2925E7-965C-F595-33EE-21A7923839FB}"/>
                </a:ext>
              </a:extLst>
            </p:cNvPr>
            <p:cNvSpPr/>
            <p:nvPr/>
          </p:nvSpPr>
          <p:spPr>
            <a:xfrm>
              <a:off x="7781795" y="6433366"/>
              <a:ext cx="5670" cy="11019"/>
            </a:xfrm>
            <a:custGeom>
              <a:avLst/>
              <a:gdLst/>
              <a:ahLst/>
              <a:cxnLst/>
              <a:rect l="l" t="t" r="r" b="b"/>
              <a:pathLst>
                <a:path w="53" h="103" fill="none" extrusionOk="0">
                  <a:moveTo>
                    <a:pt x="1" y="102"/>
                  </a:moveTo>
                  <a:cubicBezTo>
                    <a:pt x="16" y="73"/>
                    <a:pt x="37" y="37"/>
                    <a:pt x="53" y="0"/>
                  </a:cubicBezTo>
                  <a:lnTo>
                    <a:pt x="53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80;p59">
              <a:extLst>
                <a:ext uri="{FF2B5EF4-FFF2-40B4-BE49-F238E27FC236}">
                  <a16:creationId xmlns:a16="http://schemas.microsoft.com/office/drawing/2014/main" id="{0229C601-F430-6747-830B-C4CD200D5685}"/>
                </a:ext>
              </a:extLst>
            </p:cNvPr>
            <p:cNvSpPr/>
            <p:nvPr/>
          </p:nvSpPr>
          <p:spPr>
            <a:xfrm>
              <a:off x="8020259" y="6432618"/>
              <a:ext cx="7168" cy="14657"/>
            </a:xfrm>
            <a:custGeom>
              <a:avLst/>
              <a:gdLst/>
              <a:ahLst/>
              <a:cxnLst/>
              <a:rect l="l" t="t" r="r" b="b"/>
              <a:pathLst>
                <a:path w="67" h="137" extrusionOk="0">
                  <a:moveTo>
                    <a:pt x="1" y="1"/>
                  </a:moveTo>
                  <a:lnTo>
                    <a:pt x="1" y="14"/>
                  </a:lnTo>
                  <a:cubicBezTo>
                    <a:pt x="23" y="57"/>
                    <a:pt x="44" y="94"/>
                    <a:pt x="66" y="13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81;p59">
              <a:extLst>
                <a:ext uri="{FF2B5EF4-FFF2-40B4-BE49-F238E27FC236}">
                  <a16:creationId xmlns:a16="http://schemas.microsoft.com/office/drawing/2014/main" id="{CDE42947-6A6A-9850-78D2-F7403D6B851B}"/>
                </a:ext>
              </a:extLst>
            </p:cNvPr>
            <p:cNvSpPr/>
            <p:nvPr/>
          </p:nvSpPr>
          <p:spPr>
            <a:xfrm>
              <a:off x="8020259" y="6432618"/>
              <a:ext cx="7168" cy="14657"/>
            </a:xfrm>
            <a:custGeom>
              <a:avLst/>
              <a:gdLst/>
              <a:ahLst/>
              <a:cxnLst/>
              <a:rect l="l" t="t" r="r" b="b"/>
              <a:pathLst>
                <a:path w="67" h="137" fill="none" extrusionOk="0">
                  <a:moveTo>
                    <a:pt x="1" y="1"/>
                  </a:moveTo>
                  <a:lnTo>
                    <a:pt x="1" y="14"/>
                  </a:lnTo>
                  <a:cubicBezTo>
                    <a:pt x="23" y="57"/>
                    <a:pt x="44" y="94"/>
                    <a:pt x="66" y="137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82;p59">
              <a:extLst>
                <a:ext uri="{FF2B5EF4-FFF2-40B4-BE49-F238E27FC236}">
                  <a16:creationId xmlns:a16="http://schemas.microsoft.com/office/drawing/2014/main" id="{6A89C878-D407-8BBA-06D6-2AF5CE0E426F}"/>
                </a:ext>
              </a:extLst>
            </p:cNvPr>
            <p:cNvSpPr/>
            <p:nvPr/>
          </p:nvSpPr>
          <p:spPr>
            <a:xfrm>
              <a:off x="7939594" y="6054327"/>
              <a:ext cx="243064" cy="409529"/>
            </a:xfrm>
            <a:custGeom>
              <a:avLst/>
              <a:gdLst/>
              <a:ahLst/>
              <a:cxnLst/>
              <a:rect l="l" t="t" r="r" b="b"/>
              <a:pathLst>
                <a:path w="2272" h="3828" extrusionOk="0">
                  <a:moveTo>
                    <a:pt x="2121" y="0"/>
                  </a:moveTo>
                  <a:cubicBezTo>
                    <a:pt x="1969" y="0"/>
                    <a:pt x="1717" y="123"/>
                    <a:pt x="1581" y="281"/>
                  </a:cubicBezTo>
                  <a:cubicBezTo>
                    <a:pt x="1553" y="316"/>
                    <a:pt x="1531" y="352"/>
                    <a:pt x="1517" y="381"/>
                  </a:cubicBezTo>
                  <a:cubicBezTo>
                    <a:pt x="1481" y="445"/>
                    <a:pt x="1445" y="511"/>
                    <a:pt x="1352" y="590"/>
                  </a:cubicBezTo>
                  <a:cubicBezTo>
                    <a:pt x="1252" y="669"/>
                    <a:pt x="1179" y="690"/>
                    <a:pt x="1114" y="704"/>
                  </a:cubicBezTo>
                  <a:cubicBezTo>
                    <a:pt x="1079" y="719"/>
                    <a:pt x="1043" y="726"/>
                    <a:pt x="1007" y="747"/>
                  </a:cubicBezTo>
                  <a:cubicBezTo>
                    <a:pt x="970" y="763"/>
                    <a:pt x="927" y="790"/>
                    <a:pt x="884" y="842"/>
                  </a:cubicBezTo>
                  <a:cubicBezTo>
                    <a:pt x="791" y="935"/>
                    <a:pt x="769" y="1014"/>
                    <a:pt x="755" y="1085"/>
                  </a:cubicBezTo>
                  <a:cubicBezTo>
                    <a:pt x="748" y="1101"/>
                    <a:pt x="741" y="1121"/>
                    <a:pt x="741" y="1144"/>
                  </a:cubicBezTo>
                  <a:cubicBezTo>
                    <a:pt x="734" y="1151"/>
                    <a:pt x="734" y="1158"/>
                    <a:pt x="725" y="1171"/>
                  </a:cubicBezTo>
                  <a:cubicBezTo>
                    <a:pt x="725" y="1178"/>
                    <a:pt x="725" y="1187"/>
                    <a:pt x="719" y="1194"/>
                  </a:cubicBezTo>
                  <a:cubicBezTo>
                    <a:pt x="705" y="1237"/>
                    <a:pt x="682" y="1280"/>
                    <a:pt x="639" y="1330"/>
                  </a:cubicBezTo>
                  <a:cubicBezTo>
                    <a:pt x="605" y="1387"/>
                    <a:pt x="575" y="1423"/>
                    <a:pt x="539" y="1446"/>
                  </a:cubicBezTo>
                  <a:cubicBezTo>
                    <a:pt x="525" y="1460"/>
                    <a:pt x="510" y="1473"/>
                    <a:pt x="496" y="1480"/>
                  </a:cubicBezTo>
                  <a:cubicBezTo>
                    <a:pt x="482" y="1489"/>
                    <a:pt x="475" y="1503"/>
                    <a:pt x="460" y="1503"/>
                  </a:cubicBezTo>
                  <a:cubicBezTo>
                    <a:pt x="460" y="1510"/>
                    <a:pt x="460" y="1510"/>
                    <a:pt x="453" y="1510"/>
                  </a:cubicBezTo>
                  <a:cubicBezTo>
                    <a:pt x="432" y="1523"/>
                    <a:pt x="417" y="1532"/>
                    <a:pt x="403" y="1546"/>
                  </a:cubicBezTo>
                  <a:cubicBezTo>
                    <a:pt x="389" y="1553"/>
                    <a:pt x="373" y="1566"/>
                    <a:pt x="360" y="1582"/>
                  </a:cubicBezTo>
                  <a:cubicBezTo>
                    <a:pt x="346" y="1596"/>
                    <a:pt x="330" y="1618"/>
                    <a:pt x="317" y="1639"/>
                  </a:cubicBezTo>
                  <a:cubicBezTo>
                    <a:pt x="310" y="1646"/>
                    <a:pt x="303" y="1661"/>
                    <a:pt x="287" y="1675"/>
                  </a:cubicBezTo>
                  <a:cubicBezTo>
                    <a:pt x="280" y="1689"/>
                    <a:pt x="273" y="1704"/>
                    <a:pt x="273" y="1718"/>
                  </a:cubicBezTo>
                  <a:cubicBezTo>
                    <a:pt x="244" y="1775"/>
                    <a:pt x="223" y="1825"/>
                    <a:pt x="223" y="1877"/>
                  </a:cubicBezTo>
                  <a:cubicBezTo>
                    <a:pt x="217" y="1920"/>
                    <a:pt x="223" y="1955"/>
                    <a:pt x="223" y="1991"/>
                  </a:cubicBezTo>
                  <a:cubicBezTo>
                    <a:pt x="223" y="2034"/>
                    <a:pt x="230" y="2070"/>
                    <a:pt x="230" y="2113"/>
                  </a:cubicBezTo>
                  <a:cubicBezTo>
                    <a:pt x="230" y="2136"/>
                    <a:pt x="223" y="2156"/>
                    <a:pt x="223" y="2186"/>
                  </a:cubicBezTo>
                  <a:cubicBezTo>
                    <a:pt x="223" y="2213"/>
                    <a:pt x="217" y="2243"/>
                    <a:pt x="208" y="2272"/>
                  </a:cubicBezTo>
                  <a:cubicBezTo>
                    <a:pt x="201" y="2308"/>
                    <a:pt x="187" y="2329"/>
                    <a:pt x="180" y="2358"/>
                  </a:cubicBezTo>
                  <a:cubicBezTo>
                    <a:pt x="173" y="2379"/>
                    <a:pt x="165" y="2401"/>
                    <a:pt x="158" y="2422"/>
                  </a:cubicBezTo>
                  <a:cubicBezTo>
                    <a:pt x="144" y="2445"/>
                    <a:pt x="137" y="2458"/>
                    <a:pt x="130" y="2472"/>
                  </a:cubicBezTo>
                  <a:cubicBezTo>
                    <a:pt x="122" y="2481"/>
                    <a:pt x="115" y="2488"/>
                    <a:pt x="108" y="2495"/>
                  </a:cubicBezTo>
                  <a:lnTo>
                    <a:pt x="94" y="2524"/>
                  </a:lnTo>
                  <a:cubicBezTo>
                    <a:pt x="78" y="2551"/>
                    <a:pt x="58" y="2581"/>
                    <a:pt x="44" y="2624"/>
                  </a:cubicBezTo>
                  <a:lnTo>
                    <a:pt x="44" y="2638"/>
                  </a:lnTo>
                  <a:cubicBezTo>
                    <a:pt x="44" y="2645"/>
                    <a:pt x="35" y="2653"/>
                    <a:pt x="35" y="2653"/>
                  </a:cubicBezTo>
                  <a:cubicBezTo>
                    <a:pt x="35" y="2667"/>
                    <a:pt x="28" y="2681"/>
                    <a:pt x="28" y="2696"/>
                  </a:cubicBezTo>
                  <a:cubicBezTo>
                    <a:pt x="22" y="2724"/>
                    <a:pt x="22" y="2753"/>
                    <a:pt x="15" y="2790"/>
                  </a:cubicBezTo>
                  <a:lnTo>
                    <a:pt x="15" y="2846"/>
                  </a:lnTo>
                  <a:cubicBezTo>
                    <a:pt x="8" y="2860"/>
                    <a:pt x="8" y="2876"/>
                    <a:pt x="8" y="2897"/>
                  </a:cubicBezTo>
                  <a:lnTo>
                    <a:pt x="8" y="2933"/>
                  </a:lnTo>
                  <a:lnTo>
                    <a:pt x="8" y="2990"/>
                  </a:lnTo>
                  <a:cubicBezTo>
                    <a:pt x="1" y="3026"/>
                    <a:pt x="1" y="3062"/>
                    <a:pt x="8" y="3091"/>
                  </a:cubicBezTo>
                  <a:lnTo>
                    <a:pt x="8" y="3141"/>
                  </a:lnTo>
                  <a:lnTo>
                    <a:pt x="8" y="3185"/>
                  </a:lnTo>
                  <a:lnTo>
                    <a:pt x="8" y="3198"/>
                  </a:lnTo>
                  <a:cubicBezTo>
                    <a:pt x="8" y="3214"/>
                    <a:pt x="8" y="3235"/>
                    <a:pt x="15" y="3257"/>
                  </a:cubicBezTo>
                  <a:cubicBezTo>
                    <a:pt x="15" y="3278"/>
                    <a:pt x="15" y="3292"/>
                    <a:pt x="22" y="3314"/>
                  </a:cubicBezTo>
                  <a:lnTo>
                    <a:pt x="22" y="3321"/>
                  </a:lnTo>
                  <a:cubicBezTo>
                    <a:pt x="22" y="3343"/>
                    <a:pt x="28" y="3364"/>
                    <a:pt x="28" y="3386"/>
                  </a:cubicBezTo>
                  <a:cubicBezTo>
                    <a:pt x="35" y="3400"/>
                    <a:pt x="35" y="3421"/>
                    <a:pt x="44" y="3436"/>
                  </a:cubicBezTo>
                  <a:cubicBezTo>
                    <a:pt x="44" y="3450"/>
                    <a:pt x="51" y="3464"/>
                    <a:pt x="51" y="3473"/>
                  </a:cubicBezTo>
                  <a:cubicBezTo>
                    <a:pt x="58" y="3493"/>
                    <a:pt x="65" y="3516"/>
                    <a:pt x="72" y="3537"/>
                  </a:cubicBezTo>
                  <a:lnTo>
                    <a:pt x="72" y="3543"/>
                  </a:lnTo>
                  <a:cubicBezTo>
                    <a:pt x="78" y="3550"/>
                    <a:pt x="78" y="3566"/>
                    <a:pt x="87" y="3573"/>
                  </a:cubicBezTo>
                  <a:cubicBezTo>
                    <a:pt x="94" y="3602"/>
                    <a:pt x="108" y="3630"/>
                    <a:pt x="122" y="3659"/>
                  </a:cubicBezTo>
                  <a:cubicBezTo>
                    <a:pt x="130" y="3666"/>
                    <a:pt x="130" y="3673"/>
                    <a:pt x="137" y="3680"/>
                  </a:cubicBezTo>
                  <a:cubicBezTo>
                    <a:pt x="137" y="3688"/>
                    <a:pt x="144" y="3695"/>
                    <a:pt x="144" y="3695"/>
                  </a:cubicBezTo>
                  <a:cubicBezTo>
                    <a:pt x="151" y="3702"/>
                    <a:pt x="151" y="3709"/>
                    <a:pt x="158" y="3709"/>
                  </a:cubicBezTo>
                  <a:cubicBezTo>
                    <a:pt x="158" y="3716"/>
                    <a:pt x="165" y="3723"/>
                    <a:pt x="165" y="3731"/>
                  </a:cubicBezTo>
                  <a:cubicBezTo>
                    <a:pt x="180" y="3745"/>
                    <a:pt x="187" y="3759"/>
                    <a:pt x="201" y="3775"/>
                  </a:cubicBezTo>
                  <a:cubicBezTo>
                    <a:pt x="217" y="3795"/>
                    <a:pt x="230" y="3809"/>
                    <a:pt x="244" y="3825"/>
                  </a:cubicBezTo>
                  <a:cubicBezTo>
                    <a:pt x="267" y="3826"/>
                    <a:pt x="290" y="3827"/>
                    <a:pt x="313" y="3827"/>
                  </a:cubicBezTo>
                  <a:cubicBezTo>
                    <a:pt x="384" y="3827"/>
                    <a:pt x="455" y="3819"/>
                    <a:pt x="525" y="3802"/>
                  </a:cubicBezTo>
                  <a:cubicBezTo>
                    <a:pt x="618" y="3781"/>
                    <a:pt x="705" y="3738"/>
                    <a:pt x="791" y="3688"/>
                  </a:cubicBezTo>
                  <a:cubicBezTo>
                    <a:pt x="805" y="3680"/>
                    <a:pt x="812" y="3673"/>
                    <a:pt x="820" y="3673"/>
                  </a:cubicBezTo>
                  <a:cubicBezTo>
                    <a:pt x="950" y="3593"/>
                    <a:pt x="1079" y="3487"/>
                    <a:pt x="1200" y="3371"/>
                  </a:cubicBezTo>
                  <a:cubicBezTo>
                    <a:pt x="1215" y="3364"/>
                    <a:pt x="1222" y="3350"/>
                    <a:pt x="1236" y="3343"/>
                  </a:cubicBezTo>
                  <a:cubicBezTo>
                    <a:pt x="1315" y="3264"/>
                    <a:pt x="1345" y="3205"/>
                    <a:pt x="1365" y="3141"/>
                  </a:cubicBezTo>
                  <a:lnTo>
                    <a:pt x="1372" y="3119"/>
                  </a:lnTo>
                  <a:cubicBezTo>
                    <a:pt x="1381" y="3112"/>
                    <a:pt x="1381" y="3098"/>
                    <a:pt x="1388" y="3091"/>
                  </a:cubicBezTo>
                  <a:cubicBezTo>
                    <a:pt x="1395" y="3076"/>
                    <a:pt x="1395" y="3055"/>
                    <a:pt x="1409" y="3041"/>
                  </a:cubicBezTo>
                  <a:cubicBezTo>
                    <a:pt x="1415" y="3019"/>
                    <a:pt x="1431" y="2998"/>
                    <a:pt x="1445" y="2976"/>
                  </a:cubicBezTo>
                  <a:cubicBezTo>
                    <a:pt x="1459" y="2955"/>
                    <a:pt x="1474" y="2933"/>
                    <a:pt x="1495" y="2903"/>
                  </a:cubicBezTo>
                  <a:cubicBezTo>
                    <a:pt x="1517" y="2883"/>
                    <a:pt x="1538" y="2860"/>
                    <a:pt x="1553" y="2840"/>
                  </a:cubicBezTo>
                  <a:cubicBezTo>
                    <a:pt x="1574" y="2826"/>
                    <a:pt x="1588" y="2803"/>
                    <a:pt x="1603" y="2790"/>
                  </a:cubicBezTo>
                  <a:cubicBezTo>
                    <a:pt x="1640" y="2760"/>
                    <a:pt x="1674" y="2746"/>
                    <a:pt x="1704" y="2724"/>
                  </a:cubicBezTo>
                  <a:cubicBezTo>
                    <a:pt x="1740" y="2703"/>
                    <a:pt x="1769" y="2681"/>
                    <a:pt x="1804" y="2653"/>
                  </a:cubicBezTo>
                  <a:cubicBezTo>
                    <a:pt x="1833" y="2617"/>
                    <a:pt x="1869" y="2581"/>
                    <a:pt x="1898" y="2515"/>
                  </a:cubicBezTo>
                  <a:cubicBezTo>
                    <a:pt x="1905" y="2501"/>
                    <a:pt x="1912" y="2488"/>
                    <a:pt x="1919" y="2472"/>
                  </a:cubicBezTo>
                  <a:cubicBezTo>
                    <a:pt x="1926" y="2458"/>
                    <a:pt x="1926" y="2445"/>
                    <a:pt x="1933" y="2438"/>
                  </a:cubicBezTo>
                  <a:cubicBezTo>
                    <a:pt x="1942" y="2408"/>
                    <a:pt x="1949" y="2386"/>
                    <a:pt x="1949" y="2365"/>
                  </a:cubicBezTo>
                  <a:cubicBezTo>
                    <a:pt x="1949" y="2343"/>
                    <a:pt x="1955" y="2322"/>
                    <a:pt x="1955" y="2308"/>
                  </a:cubicBezTo>
                  <a:cubicBezTo>
                    <a:pt x="1949" y="2286"/>
                    <a:pt x="1949" y="2272"/>
                    <a:pt x="1949" y="2250"/>
                  </a:cubicBezTo>
                  <a:cubicBezTo>
                    <a:pt x="1949" y="2213"/>
                    <a:pt x="1942" y="2179"/>
                    <a:pt x="1942" y="2136"/>
                  </a:cubicBezTo>
                  <a:cubicBezTo>
                    <a:pt x="1949" y="2100"/>
                    <a:pt x="1955" y="2049"/>
                    <a:pt x="1976" y="1984"/>
                  </a:cubicBezTo>
                  <a:cubicBezTo>
                    <a:pt x="1992" y="1927"/>
                    <a:pt x="2012" y="1884"/>
                    <a:pt x="2035" y="1841"/>
                  </a:cubicBezTo>
                  <a:cubicBezTo>
                    <a:pt x="2055" y="1805"/>
                    <a:pt x="2078" y="1775"/>
                    <a:pt x="2106" y="1748"/>
                  </a:cubicBezTo>
                  <a:cubicBezTo>
                    <a:pt x="2149" y="1689"/>
                    <a:pt x="2200" y="1632"/>
                    <a:pt x="2221" y="1496"/>
                  </a:cubicBezTo>
                  <a:cubicBezTo>
                    <a:pt x="2228" y="1430"/>
                    <a:pt x="2228" y="1380"/>
                    <a:pt x="2221" y="1344"/>
                  </a:cubicBezTo>
                  <a:cubicBezTo>
                    <a:pt x="2207" y="1301"/>
                    <a:pt x="2200" y="1265"/>
                    <a:pt x="2185" y="1237"/>
                  </a:cubicBezTo>
                  <a:cubicBezTo>
                    <a:pt x="2157" y="1165"/>
                    <a:pt x="2128" y="1101"/>
                    <a:pt x="2128" y="978"/>
                  </a:cubicBezTo>
                  <a:cubicBezTo>
                    <a:pt x="2135" y="849"/>
                    <a:pt x="2164" y="783"/>
                    <a:pt x="2192" y="719"/>
                  </a:cubicBezTo>
                  <a:cubicBezTo>
                    <a:pt x="2207" y="683"/>
                    <a:pt x="2228" y="647"/>
                    <a:pt x="2235" y="604"/>
                  </a:cubicBezTo>
                  <a:cubicBezTo>
                    <a:pt x="2271" y="395"/>
                    <a:pt x="2221" y="123"/>
                    <a:pt x="212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83;p59">
              <a:extLst>
                <a:ext uri="{FF2B5EF4-FFF2-40B4-BE49-F238E27FC236}">
                  <a16:creationId xmlns:a16="http://schemas.microsoft.com/office/drawing/2014/main" id="{F4927FFA-0C28-9F39-7FEF-29816DC2ECD0}"/>
                </a:ext>
              </a:extLst>
            </p:cNvPr>
            <p:cNvSpPr/>
            <p:nvPr/>
          </p:nvSpPr>
          <p:spPr>
            <a:xfrm>
              <a:off x="7971047" y="6080537"/>
              <a:ext cx="183154" cy="372085"/>
            </a:xfrm>
            <a:custGeom>
              <a:avLst/>
              <a:gdLst/>
              <a:ahLst/>
              <a:cxnLst/>
              <a:rect l="l" t="t" r="r" b="b"/>
              <a:pathLst>
                <a:path w="1712" h="3478" extrusionOk="0">
                  <a:moveTo>
                    <a:pt x="0" y="3478"/>
                  </a:moveTo>
                  <a:lnTo>
                    <a:pt x="171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84;p59">
              <a:extLst>
                <a:ext uri="{FF2B5EF4-FFF2-40B4-BE49-F238E27FC236}">
                  <a16:creationId xmlns:a16="http://schemas.microsoft.com/office/drawing/2014/main" id="{77247A14-172E-FC7B-2FFD-12B735C455DA}"/>
                </a:ext>
              </a:extLst>
            </p:cNvPr>
            <p:cNvSpPr/>
            <p:nvPr/>
          </p:nvSpPr>
          <p:spPr>
            <a:xfrm>
              <a:off x="7971047" y="6080537"/>
              <a:ext cx="183154" cy="372085"/>
            </a:xfrm>
            <a:custGeom>
              <a:avLst/>
              <a:gdLst/>
              <a:ahLst/>
              <a:cxnLst/>
              <a:rect l="l" t="t" r="r" b="b"/>
              <a:pathLst>
                <a:path w="1712" h="3478" fill="none" extrusionOk="0">
                  <a:moveTo>
                    <a:pt x="0" y="3478"/>
                  </a:moveTo>
                  <a:lnTo>
                    <a:pt x="1711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85;p59">
              <a:extLst>
                <a:ext uri="{FF2B5EF4-FFF2-40B4-BE49-F238E27FC236}">
                  <a16:creationId xmlns:a16="http://schemas.microsoft.com/office/drawing/2014/main" id="{92D116D2-63CA-31C2-34FE-EA5B46F816A7}"/>
                </a:ext>
              </a:extLst>
            </p:cNvPr>
            <p:cNvSpPr/>
            <p:nvPr/>
          </p:nvSpPr>
          <p:spPr>
            <a:xfrm>
              <a:off x="7940343" y="6388862"/>
              <a:ext cx="100029" cy="49961"/>
            </a:xfrm>
            <a:custGeom>
              <a:avLst/>
              <a:gdLst/>
              <a:ahLst/>
              <a:cxnLst/>
              <a:rect l="l" t="t" r="r" b="b"/>
              <a:pathLst>
                <a:path w="935" h="467" fill="none" extrusionOk="0">
                  <a:moveTo>
                    <a:pt x="1" y="1"/>
                  </a:moveTo>
                  <a:lnTo>
                    <a:pt x="346" y="466"/>
                  </a:lnTo>
                  <a:lnTo>
                    <a:pt x="934" y="46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86;p59">
              <a:extLst>
                <a:ext uri="{FF2B5EF4-FFF2-40B4-BE49-F238E27FC236}">
                  <a16:creationId xmlns:a16="http://schemas.microsoft.com/office/drawing/2014/main" id="{B74A3915-C1D6-4061-8CE9-35BA6027F7C6}"/>
                </a:ext>
              </a:extLst>
            </p:cNvPr>
            <p:cNvSpPr/>
            <p:nvPr/>
          </p:nvSpPr>
          <p:spPr>
            <a:xfrm>
              <a:off x="7954251" y="6318039"/>
              <a:ext cx="133835" cy="67078"/>
            </a:xfrm>
            <a:custGeom>
              <a:avLst/>
              <a:gdLst/>
              <a:ahLst/>
              <a:cxnLst/>
              <a:rect l="l" t="t" r="r" b="b"/>
              <a:pathLst>
                <a:path w="1251" h="627" fill="none" extrusionOk="0">
                  <a:moveTo>
                    <a:pt x="0" y="0"/>
                  </a:moveTo>
                  <a:lnTo>
                    <a:pt x="468" y="626"/>
                  </a:lnTo>
                  <a:lnTo>
                    <a:pt x="1251" y="61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87;p59">
              <a:extLst>
                <a:ext uri="{FF2B5EF4-FFF2-40B4-BE49-F238E27FC236}">
                  <a16:creationId xmlns:a16="http://schemas.microsoft.com/office/drawing/2014/main" id="{B725B885-0AE5-3B4E-A4AC-082DC5DA71D6}"/>
                </a:ext>
              </a:extLst>
            </p:cNvPr>
            <p:cNvSpPr/>
            <p:nvPr/>
          </p:nvSpPr>
          <p:spPr>
            <a:xfrm>
              <a:off x="7965698" y="6243472"/>
              <a:ext cx="173954" cy="86977"/>
            </a:xfrm>
            <a:custGeom>
              <a:avLst/>
              <a:gdLst/>
              <a:ahLst/>
              <a:cxnLst/>
              <a:rect l="l" t="t" r="r" b="b"/>
              <a:pathLst>
                <a:path w="1626" h="813" fill="none" extrusionOk="0">
                  <a:moveTo>
                    <a:pt x="0" y="0"/>
                  </a:moveTo>
                  <a:lnTo>
                    <a:pt x="611" y="813"/>
                  </a:lnTo>
                  <a:lnTo>
                    <a:pt x="1625" y="79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88;p59">
              <a:extLst>
                <a:ext uri="{FF2B5EF4-FFF2-40B4-BE49-F238E27FC236}">
                  <a16:creationId xmlns:a16="http://schemas.microsoft.com/office/drawing/2014/main" id="{E2B7C347-5604-50E6-9F60-26045D94838C}"/>
                </a:ext>
              </a:extLst>
            </p:cNvPr>
            <p:cNvSpPr/>
            <p:nvPr/>
          </p:nvSpPr>
          <p:spPr>
            <a:xfrm>
              <a:off x="8001109" y="6205814"/>
              <a:ext cx="146994" cy="72427"/>
            </a:xfrm>
            <a:custGeom>
              <a:avLst/>
              <a:gdLst/>
              <a:ahLst/>
              <a:cxnLst/>
              <a:rect l="l" t="t" r="r" b="b"/>
              <a:pathLst>
                <a:path w="1374" h="677" fill="none" extrusionOk="0">
                  <a:moveTo>
                    <a:pt x="0" y="0"/>
                  </a:moveTo>
                  <a:lnTo>
                    <a:pt x="511" y="677"/>
                  </a:lnTo>
                  <a:lnTo>
                    <a:pt x="518" y="677"/>
                  </a:lnTo>
                  <a:lnTo>
                    <a:pt x="1374" y="668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89;p59">
              <a:extLst>
                <a:ext uri="{FF2B5EF4-FFF2-40B4-BE49-F238E27FC236}">
                  <a16:creationId xmlns:a16="http://schemas.microsoft.com/office/drawing/2014/main" id="{98B4C75B-3660-8C27-C1E1-CE7290957781}"/>
                </a:ext>
              </a:extLst>
            </p:cNvPr>
            <p:cNvSpPr/>
            <p:nvPr/>
          </p:nvSpPr>
          <p:spPr>
            <a:xfrm>
              <a:off x="8029460" y="6149648"/>
              <a:ext cx="146352" cy="73283"/>
            </a:xfrm>
            <a:custGeom>
              <a:avLst/>
              <a:gdLst/>
              <a:ahLst/>
              <a:cxnLst/>
              <a:rect l="l" t="t" r="r" b="b"/>
              <a:pathLst>
                <a:path w="1368" h="685" fill="none" extrusionOk="0">
                  <a:moveTo>
                    <a:pt x="1" y="1"/>
                  </a:moveTo>
                  <a:lnTo>
                    <a:pt x="512" y="684"/>
                  </a:lnTo>
                  <a:lnTo>
                    <a:pt x="1367" y="66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90;p59">
              <a:extLst>
                <a:ext uri="{FF2B5EF4-FFF2-40B4-BE49-F238E27FC236}">
                  <a16:creationId xmlns:a16="http://schemas.microsoft.com/office/drawing/2014/main" id="{EA87EAC6-88DD-880B-6D5C-5E42560EB37A}"/>
                </a:ext>
              </a:extLst>
            </p:cNvPr>
            <p:cNvSpPr/>
            <p:nvPr/>
          </p:nvSpPr>
          <p:spPr>
            <a:xfrm>
              <a:off x="8074927" y="6123437"/>
              <a:ext cx="93075" cy="47072"/>
            </a:xfrm>
            <a:custGeom>
              <a:avLst/>
              <a:gdLst/>
              <a:ahLst/>
              <a:cxnLst/>
              <a:rect l="l" t="t" r="r" b="b"/>
              <a:pathLst>
                <a:path w="870" h="440" fill="none" extrusionOk="0">
                  <a:moveTo>
                    <a:pt x="0" y="1"/>
                  </a:moveTo>
                  <a:lnTo>
                    <a:pt x="323" y="439"/>
                  </a:lnTo>
                  <a:lnTo>
                    <a:pt x="870" y="432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91;p59">
              <a:extLst>
                <a:ext uri="{FF2B5EF4-FFF2-40B4-BE49-F238E27FC236}">
                  <a16:creationId xmlns:a16="http://schemas.microsoft.com/office/drawing/2014/main" id="{215FDCBF-2296-DCB7-6FC0-640DF7C461F1}"/>
                </a:ext>
              </a:extLst>
            </p:cNvPr>
            <p:cNvSpPr/>
            <p:nvPr/>
          </p:nvSpPr>
          <p:spPr>
            <a:xfrm>
              <a:off x="8110338" y="6081928"/>
              <a:ext cx="68362" cy="34876"/>
            </a:xfrm>
            <a:custGeom>
              <a:avLst/>
              <a:gdLst/>
              <a:ahLst/>
              <a:cxnLst/>
              <a:rect l="l" t="t" r="r" b="b"/>
              <a:pathLst>
                <a:path w="639" h="326" fill="none" extrusionOk="0">
                  <a:moveTo>
                    <a:pt x="1" y="1"/>
                  </a:moveTo>
                  <a:lnTo>
                    <a:pt x="244" y="325"/>
                  </a:lnTo>
                  <a:lnTo>
                    <a:pt x="639" y="317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92;p59">
              <a:extLst>
                <a:ext uri="{FF2B5EF4-FFF2-40B4-BE49-F238E27FC236}">
                  <a16:creationId xmlns:a16="http://schemas.microsoft.com/office/drawing/2014/main" id="{4534E8EB-36FA-39C6-B1AA-ECBB64EC34B1}"/>
                </a:ext>
              </a:extLst>
            </p:cNvPr>
            <p:cNvSpPr/>
            <p:nvPr/>
          </p:nvSpPr>
          <p:spPr>
            <a:xfrm>
              <a:off x="7651170" y="6042879"/>
              <a:ext cx="224663" cy="423116"/>
            </a:xfrm>
            <a:custGeom>
              <a:avLst/>
              <a:gdLst/>
              <a:ahLst/>
              <a:cxnLst/>
              <a:rect l="l" t="t" r="r" b="b"/>
              <a:pathLst>
                <a:path w="2100" h="3955" extrusionOk="0">
                  <a:moveTo>
                    <a:pt x="216" y="0"/>
                  </a:moveTo>
                  <a:cubicBezTo>
                    <a:pt x="109" y="114"/>
                    <a:pt x="37" y="380"/>
                    <a:pt x="57" y="595"/>
                  </a:cubicBezTo>
                  <a:cubicBezTo>
                    <a:pt x="66" y="638"/>
                    <a:pt x="73" y="668"/>
                    <a:pt x="87" y="704"/>
                  </a:cubicBezTo>
                  <a:cubicBezTo>
                    <a:pt x="116" y="776"/>
                    <a:pt x="137" y="840"/>
                    <a:pt x="130" y="970"/>
                  </a:cubicBezTo>
                  <a:cubicBezTo>
                    <a:pt x="123" y="1099"/>
                    <a:pt x="94" y="1156"/>
                    <a:pt x="57" y="1221"/>
                  </a:cubicBezTo>
                  <a:cubicBezTo>
                    <a:pt x="51" y="1235"/>
                    <a:pt x="44" y="1251"/>
                    <a:pt x="44" y="1265"/>
                  </a:cubicBezTo>
                  <a:cubicBezTo>
                    <a:pt x="30" y="1278"/>
                    <a:pt x="23" y="1301"/>
                    <a:pt x="14" y="1328"/>
                  </a:cubicBezTo>
                  <a:cubicBezTo>
                    <a:pt x="7" y="1365"/>
                    <a:pt x="1" y="1415"/>
                    <a:pt x="1" y="1487"/>
                  </a:cubicBezTo>
                  <a:cubicBezTo>
                    <a:pt x="14" y="1617"/>
                    <a:pt x="57" y="1682"/>
                    <a:pt x="94" y="1739"/>
                  </a:cubicBezTo>
                  <a:cubicBezTo>
                    <a:pt x="116" y="1775"/>
                    <a:pt x="137" y="1803"/>
                    <a:pt x="159" y="1839"/>
                  </a:cubicBezTo>
                  <a:lnTo>
                    <a:pt x="173" y="1868"/>
                  </a:lnTo>
                  <a:cubicBezTo>
                    <a:pt x="187" y="1898"/>
                    <a:pt x="202" y="1941"/>
                    <a:pt x="209" y="1991"/>
                  </a:cubicBezTo>
                  <a:cubicBezTo>
                    <a:pt x="223" y="2055"/>
                    <a:pt x="230" y="2098"/>
                    <a:pt x="223" y="2141"/>
                  </a:cubicBezTo>
                  <a:cubicBezTo>
                    <a:pt x="223" y="2184"/>
                    <a:pt x="223" y="2220"/>
                    <a:pt x="216" y="2257"/>
                  </a:cubicBezTo>
                  <a:cubicBezTo>
                    <a:pt x="209" y="2270"/>
                    <a:pt x="209" y="2293"/>
                    <a:pt x="209" y="2307"/>
                  </a:cubicBezTo>
                  <a:cubicBezTo>
                    <a:pt x="202" y="2329"/>
                    <a:pt x="202" y="2350"/>
                    <a:pt x="209" y="2372"/>
                  </a:cubicBezTo>
                  <a:cubicBezTo>
                    <a:pt x="209" y="2393"/>
                    <a:pt x="209" y="2415"/>
                    <a:pt x="216" y="2436"/>
                  </a:cubicBezTo>
                  <a:cubicBezTo>
                    <a:pt x="216" y="2450"/>
                    <a:pt x="223" y="2465"/>
                    <a:pt x="223" y="2479"/>
                  </a:cubicBezTo>
                  <a:cubicBezTo>
                    <a:pt x="230" y="2493"/>
                    <a:pt x="239" y="2508"/>
                    <a:pt x="245" y="2522"/>
                  </a:cubicBezTo>
                  <a:cubicBezTo>
                    <a:pt x="252" y="2536"/>
                    <a:pt x="252" y="2545"/>
                    <a:pt x="259" y="2558"/>
                  </a:cubicBezTo>
                  <a:cubicBezTo>
                    <a:pt x="282" y="2602"/>
                    <a:pt x="302" y="2638"/>
                    <a:pt x="332" y="2665"/>
                  </a:cubicBezTo>
                  <a:cubicBezTo>
                    <a:pt x="359" y="2702"/>
                    <a:pt x="389" y="2724"/>
                    <a:pt x="418" y="2745"/>
                  </a:cubicBezTo>
                  <a:cubicBezTo>
                    <a:pt x="454" y="2767"/>
                    <a:pt x="482" y="2788"/>
                    <a:pt x="511" y="2824"/>
                  </a:cubicBezTo>
                  <a:cubicBezTo>
                    <a:pt x="532" y="2838"/>
                    <a:pt x="547" y="2853"/>
                    <a:pt x="561" y="2874"/>
                  </a:cubicBezTo>
                  <a:cubicBezTo>
                    <a:pt x="575" y="2897"/>
                    <a:pt x="597" y="2917"/>
                    <a:pt x="618" y="2947"/>
                  </a:cubicBezTo>
                  <a:cubicBezTo>
                    <a:pt x="634" y="2967"/>
                    <a:pt x="647" y="2997"/>
                    <a:pt x="661" y="3019"/>
                  </a:cubicBezTo>
                  <a:cubicBezTo>
                    <a:pt x="677" y="3040"/>
                    <a:pt x="684" y="3062"/>
                    <a:pt x="691" y="3083"/>
                  </a:cubicBezTo>
                  <a:cubicBezTo>
                    <a:pt x="697" y="3105"/>
                    <a:pt x="704" y="3119"/>
                    <a:pt x="713" y="3140"/>
                  </a:cubicBezTo>
                  <a:cubicBezTo>
                    <a:pt x="713" y="3148"/>
                    <a:pt x="713" y="3155"/>
                    <a:pt x="720" y="3169"/>
                  </a:cubicBezTo>
                  <a:lnTo>
                    <a:pt x="727" y="3192"/>
                  </a:lnTo>
                  <a:cubicBezTo>
                    <a:pt x="747" y="3262"/>
                    <a:pt x="777" y="3328"/>
                    <a:pt x="870" y="3435"/>
                  </a:cubicBezTo>
                  <a:cubicBezTo>
                    <a:pt x="986" y="3550"/>
                    <a:pt x="1101" y="3666"/>
                    <a:pt x="1222" y="3752"/>
                  </a:cubicBezTo>
                  <a:cubicBezTo>
                    <a:pt x="1231" y="3759"/>
                    <a:pt x="1231" y="3759"/>
                    <a:pt x="1237" y="3766"/>
                  </a:cubicBezTo>
                  <a:cubicBezTo>
                    <a:pt x="1324" y="3823"/>
                    <a:pt x="1410" y="3873"/>
                    <a:pt x="1503" y="3909"/>
                  </a:cubicBezTo>
                  <a:cubicBezTo>
                    <a:pt x="1581" y="3939"/>
                    <a:pt x="1659" y="3954"/>
                    <a:pt x="1741" y="3954"/>
                  </a:cubicBezTo>
                  <a:cubicBezTo>
                    <a:pt x="1758" y="3954"/>
                    <a:pt x="1774" y="3953"/>
                    <a:pt x="1791" y="3952"/>
                  </a:cubicBezTo>
                  <a:lnTo>
                    <a:pt x="1798" y="3952"/>
                  </a:lnTo>
                  <a:cubicBezTo>
                    <a:pt x="1834" y="3916"/>
                    <a:pt x="1862" y="3888"/>
                    <a:pt x="1891" y="3852"/>
                  </a:cubicBezTo>
                  <a:lnTo>
                    <a:pt x="1891" y="3845"/>
                  </a:lnTo>
                  <a:cubicBezTo>
                    <a:pt x="1898" y="3830"/>
                    <a:pt x="1905" y="3823"/>
                    <a:pt x="1912" y="3816"/>
                  </a:cubicBezTo>
                  <a:cubicBezTo>
                    <a:pt x="1921" y="3809"/>
                    <a:pt x="1921" y="3802"/>
                    <a:pt x="1927" y="3795"/>
                  </a:cubicBezTo>
                  <a:cubicBezTo>
                    <a:pt x="1927" y="3795"/>
                    <a:pt x="1934" y="3787"/>
                    <a:pt x="1934" y="3780"/>
                  </a:cubicBezTo>
                  <a:cubicBezTo>
                    <a:pt x="1948" y="3752"/>
                    <a:pt x="1964" y="3730"/>
                    <a:pt x="1977" y="3700"/>
                  </a:cubicBezTo>
                  <a:cubicBezTo>
                    <a:pt x="1984" y="3687"/>
                    <a:pt x="1991" y="3673"/>
                    <a:pt x="1998" y="3666"/>
                  </a:cubicBezTo>
                  <a:cubicBezTo>
                    <a:pt x="2007" y="3637"/>
                    <a:pt x="2014" y="3607"/>
                    <a:pt x="2021" y="3587"/>
                  </a:cubicBezTo>
                  <a:cubicBezTo>
                    <a:pt x="2028" y="3587"/>
                    <a:pt x="2028" y="3580"/>
                    <a:pt x="2028" y="3580"/>
                  </a:cubicBezTo>
                  <a:cubicBezTo>
                    <a:pt x="2028" y="3571"/>
                    <a:pt x="2034" y="3557"/>
                    <a:pt x="2034" y="3543"/>
                  </a:cubicBezTo>
                  <a:cubicBezTo>
                    <a:pt x="2041" y="3528"/>
                    <a:pt x="2041" y="3514"/>
                    <a:pt x="2050" y="3500"/>
                  </a:cubicBezTo>
                  <a:cubicBezTo>
                    <a:pt x="2050" y="3485"/>
                    <a:pt x="2057" y="3471"/>
                    <a:pt x="2057" y="3450"/>
                  </a:cubicBezTo>
                  <a:cubicBezTo>
                    <a:pt x="2064" y="3435"/>
                    <a:pt x="2064" y="3421"/>
                    <a:pt x="2071" y="3399"/>
                  </a:cubicBezTo>
                  <a:lnTo>
                    <a:pt x="2071" y="3364"/>
                  </a:lnTo>
                  <a:cubicBezTo>
                    <a:pt x="2071" y="3355"/>
                    <a:pt x="2078" y="3355"/>
                    <a:pt x="2078" y="3349"/>
                  </a:cubicBezTo>
                  <a:lnTo>
                    <a:pt x="2078" y="3342"/>
                  </a:lnTo>
                  <a:cubicBezTo>
                    <a:pt x="2078" y="3321"/>
                    <a:pt x="2084" y="3305"/>
                    <a:pt x="2084" y="3285"/>
                  </a:cubicBezTo>
                  <a:lnTo>
                    <a:pt x="2084" y="3248"/>
                  </a:lnTo>
                  <a:lnTo>
                    <a:pt x="2084" y="3242"/>
                  </a:lnTo>
                  <a:cubicBezTo>
                    <a:pt x="2093" y="3219"/>
                    <a:pt x="2093" y="3205"/>
                    <a:pt x="2093" y="3192"/>
                  </a:cubicBezTo>
                  <a:lnTo>
                    <a:pt x="2093" y="3126"/>
                  </a:lnTo>
                  <a:cubicBezTo>
                    <a:pt x="2100" y="3105"/>
                    <a:pt x="2100" y="3090"/>
                    <a:pt x="2100" y="3069"/>
                  </a:cubicBezTo>
                  <a:lnTo>
                    <a:pt x="2100" y="2940"/>
                  </a:lnTo>
                  <a:cubicBezTo>
                    <a:pt x="2100" y="2803"/>
                    <a:pt x="2071" y="2731"/>
                    <a:pt x="2041" y="2665"/>
                  </a:cubicBezTo>
                  <a:lnTo>
                    <a:pt x="2028" y="2645"/>
                  </a:lnTo>
                  <a:cubicBezTo>
                    <a:pt x="2021" y="2638"/>
                    <a:pt x="2021" y="2631"/>
                    <a:pt x="2014" y="2615"/>
                  </a:cubicBezTo>
                  <a:cubicBezTo>
                    <a:pt x="2007" y="2602"/>
                    <a:pt x="1998" y="2588"/>
                    <a:pt x="1984" y="2565"/>
                  </a:cubicBezTo>
                  <a:cubicBezTo>
                    <a:pt x="1977" y="2545"/>
                    <a:pt x="1971" y="2522"/>
                    <a:pt x="1971" y="2502"/>
                  </a:cubicBezTo>
                  <a:cubicBezTo>
                    <a:pt x="1964" y="2472"/>
                    <a:pt x="1955" y="2443"/>
                    <a:pt x="1948" y="2415"/>
                  </a:cubicBezTo>
                  <a:cubicBezTo>
                    <a:pt x="1948" y="2400"/>
                    <a:pt x="1948" y="2393"/>
                    <a:pt x="1941" y="2386"/>
                  </a:cubicBezTo>
                  <a:lnTo>
                    <a:pt x="1941" y="2357"/>
                  </a:lnTo>
                  <a:lnTo>
                    <a:pt x="1941" y="2320"/>
                  </a:lnTo>
                  <a:lnTo>
                    <a:pt x="1941" y="2300"/>
                  </a:lnTo>
                  <a:lnTo>
                    <a:pt x="1941" y="2286"/>
                  </a:lnTo>
                  <a:cubicBezTo>
                    <a:pt x="1934" y="2277"/>
                    <a:pt x="1934" y="2263"/>
                    <a:pt x="1941" y="2257"/>
                  </a:cubicBezTo>
                  <a:cubicBezTo>
                    <a:pt x="1941" y="2213"/>
                    <a:pt x="1948" y="2170"/>
                    <a:pt x="1955" y="2134"/>
                  </a:cubicBezTo>
                  <a:cubicBezTo>
                    <a:pt x="1964" y="2098"/>
                    <a:pt x="1964" y="2062"/>
                    <a:pt x="1964" y="2012"/>
                  </a:cubicBezTo>
                  <a:cubicBezTo>
                    <a:pt x="1964" y="1968"/>
                    <a:pt x="1955" y="1918"/>
                    <a:pt x="1927" y="1855"/>
                  </a:cubicBezTo>
                  <a:cubicBezTo>
                    <a:pt x="1921" y="1839"/>
                    <a:pt x="1921" y="1825"/>
                    <a:pt x="1912" y="1811"/>
                  </a:cubicBezTo>
                  <a:cubicBezTo>
                    <a:pt x="1905" y="1796"/>
                    <a:pt x="1898" y="1782"/>
                    <a:pt x="1891" y="1775"/>
                  </a:cubicBezTo>
                  <a:cubicBezTo>
                    <a:pt x="1877" y="1746"/>
                    <a:pt x="1862" y="1732"/>
                    <a:pt x="1848" y="1710"/>
                  </a:cubicBezTo>
                  <a:cubicBezTo>
                    <a:pt x="1834" y="1696"/>
                    <a:pt x="1819" y="1682"/>
                    <a:pt x="1812" y="1667"/>
                  </a:cubicBezTo>
                  <a:cubicBezTo>
                    <a:pt x="1798" y="1660"/>
                    <a:pt x="1776" y="1646"/>
                    <a:pt x="1769" y="1639"/>
                  </a:cubicBezTo>
                  <a:cubicBezTo>
                    <a:pt x="1739" y="1617"/>
                    <a:pt x="1712" y="1596"/>
                    <a:pt x="1682" y="1567"/>
                  </a:cubicBezTo>
                  <a:cubicBezTo>
                    <a:pt x="1646" y="1537"/>
                    <a:pt x="1619" y="1494"/>
                    <a:pt x="1589" y="1444"/>
                  </a:cubicBezTo>
                  <a:cubicBezTo>
                    <a:pt x="1582" y="1430"/>
                    <a:pt x="1576" y="1423"/>
                    <a:pt x="1567" y="1415"/>
                  </a:cubicBezTo>
                  <a:cubicBezTo>
                    <a:pt x="1567" y="1401"/>
                    <a:pt x="1560" y="1394"/>
                    <a:pt x="1553" y="1387"/>
                  </a:cubicBezTo>
                  <a:cubicBezTo>
                    <a:pt x="1539" y="1351"/>
                    <a:pt x="1532" y="1322"/>
                    <a:pt x="1524" y="1301"/>
                  </a:cubicBezTo>
                  <a:cubicBezTo>
                    <a:pt x="1510" y="1258"/>
                    <a:pt x="1503" y="1221"/>
                    <a:pt x="1496" y="1185"/>
                  </a:cubicBezTo>
                  <a:cubicBezTo>
                    <a:pt x="1489" y="1135"/>
                    <a:pt x="1481" y="1085"/>
                    <a:pt x="1446" y="1020"/>
                  </a:cubicBezTo>
                  <a:cubicBezTo>
                    <a:pt x="1431" y="992"/>
                    <a:pt x="1417" y="963"/>
                    <a:pt x="1388" y="933"/>
                  </a:cubicBezTo>
                  <a:cubicBezTo>
                    <a:pt x="1344" y="883"/>
                    <a:pt x="1308" y="847"/>
                    <a:pt x="1274" y="826"/>
                  </a:cubicBezTo>
                  <a:cubicBezTo>
                    <a:pt x="1237" y="804"/>
                    <a:pt x="1201" y="790"/>
                    <a:pt x="1165" y="783"/>
                  </a:cubicBezTo>
                  <a:cubicBezTo>
                    <a:pt x="1101" y="754"/>
                    <a:pt x="1036" y="733"/>
                    <a:pt x="942" y="647"/>
                  </a:cubicBezTo>
                  <a:cubicBezTo>
                    <a:pt x="906" y="618"/>
                    <a:pt x="885" y="588"/>
                    <a:pt x="863" y="561"/>
                  </a:cubicBezTo>
                  <a:cubicBezTo>
                    <a:pt x="827" y="509"/>
                    <a:pt x="813" y="466"/>
                    <a:pt x="791" y="423"/>
                  </a:cubicBezTo>
                  <a:cubicBezTo>
                    <a:pt x="777" y="395"/>
                    <a:pt x="763" y="359"/>
                    <a:pt x="734" y="323"/>
                  </a:cubicBezTo>
                  <a:cubicBezTo>
                    <a:pt x="713" y="293"/>
                    <a:pt x="691" y="266"/>
                    <a:pt x="661" y="243"/>
                  </a:cubicBezTo>
                  <a:cubicBezTo>
                    <a:pt x="525" y="107"/>
                    <a:pt x="339" y="7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93;p59">
              <a:extLst>
                <a:ext uri="{FF2B5EF4-FFF2-40B4-BE49-F238E27FC236}">
                  <a16:creationId xmlns:a16="http://schemas.microsoft.com/office/drawing/2014/main" id="{146B2EDE-68E3-700E-ED26-DF2E0EEC6FD6}"/>
                </a:ext>
              </a:extLst>
            </p:cNvPr>
            <p:cNvSpPr/>
            <p:nvPr/>
          </p:nvSpPr>
          <p:spPr>
            <a:xfrm>
              <a:off x="7684976" y="6069625"/>
              <a:ext cx="153306" cy="385458"/>
            </a:xfrm>
            <a:custGeom>
              <a:avLst/>
              <a:gdLst/>
              <a:ahLst/>
              <a:cxnLst/>
              <a:rect l="l" t="t" r="r" b="b"/>
              <a:pathLst>
                <a:path w="1433" h="3603" extrusionOk="0">
                  <a:moveTo>
                    <a:pt x="1432" y="3602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94;p59">
              <a:extLst>
                <a:ext uri="{FF2B5EF4-FFF2-40B4-BE49-F238E27FC236}">
                  <a16:creationId xmlns:a16="http://schemas.microsoft.com/office/drawing/2014/main" id="{E9B043F6-2B7C-7093-AE8B-5FF20AC9D851}"/>
                </a:ext>
              </a:extLst>
            </p:cNvPr>
            <p:cNvSpPr/>
            <p:nvPr/>
          </p:nvSpPr>
          <p:spPr>
            <a:xfrm>
              <a:off x="7684976" y="6069625"/>
              <a:ext cx="153306" cy="385458"/>
            </a:xfrm>
            <a:custGeom>
              <a:avLst/>
              <a:gdLst/>
              <a:ahLst/>
              <a:cxnLst/>
              <a:rect l="l" t="t" r="r" b="b"/>
              <a:pathLst>
                <a:path w="1433" h="3603" fill="none" extrusionOk="0">
                  <a:moveTo>
                    <a:pt x="1432" y="3602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95;p59">
              <a:extLst>
                <a:ext uri="{FF2B5EF4-FFF2-40B4-BE49-F238E27FC236}">
                  <a16:creationId xmlns:a16="http://schemas.microsoft.com/office/drawing/2014/main" id="{6855E805-01E0-47C6-6A00-2D814129CBA8}"/>
                </a:ext>
              </a:extLst>
            </p:cNvPr>
            <p:cNvSpPr/>
            <p:nvPr/>
          </p:nvSpPr>
          <p:spPr>
            <a:xfrm>
              <a:off x="7769706" y="6393462"/>
              <a:ext cx="104522" cy="47714"/>
            </a:xfrm>
            <a:custGeom>
              <a:avLst/>
              <a:gdLst/>
              <a:ahLst/>
              <a:cxnLst/>
              <a:rect l="l" t="t" r="r" b="b"/>
              <a:pathLst>
                <a:path w="977" h="446" fill="none" extrusionOk="0">
                  <a:moveTo>
                    <a:pt x="0" y="389"/>
                  </a:moveTo>
                  <a:lnTo>
                    <a:pt x="588" y="446"/>
                  </a:lnTo>
                  <a:lnTo>
                    <a:pt x="976" y="1"/>
                  </a:lnTo>
                  <a:lnTo>
                    <a:pt x="976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96;p59">
              <a:extLst>
                <a:ext uri="{FF2B5EF4-FFF2-40B4-BE49-F238E27FC236}">
                  <a16:creationId xmlns:a16="http://schemas.microsoft.com/office/drawing/2014/main" id="{58F9AE85-7688-135D-EA44-DE9E9156D6DA}"/>
                </a:ext>
              </a:extLst>
            </p:cNvPr>
            <p:cNvSpPr/>
            <p:nvPr/>
          </p:nvSpPr>
          <p:spPr>
            <a:xfrm>
              <a:off x="7726485" y="6321890"/>
              <a:ext cx="139398" cy="63227"/>
            </a:xfrm>
            <a:custGeom>
              <a:avLst/>
              <a:gdLst/>
              <a:ahLst/>
              <a:cxnLst/>
              <a:rect l="l" t="t" r="r" b="b"/>
              <a:pathLst>
                <a:path w="1303" h="591" fill="none" extrusionOk="0">
                  <a:moveTo>
                    <a:pt x="0" y="518"/>
                  </a:moveTo>
                  <a:lnTo>
                    <a:pt x="785" y="590"/>
                  </a:lnTo>
                  <a:lnTo>
                    <a:pt x="1303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97;p59">
              <a:extLst>
                <a:ext uri="{FF2B5EF4-FFF2-40B4-BE49-F238E27FC236}">
                  <a16:creationId xmlns:a16="http://schemas.microsoft.com/office/drawing/2014/main" id="{6731A484-04BC-094E-1EF3-8AFDFE8CEBC6}"/>
                </a:ext>
              </a:extLst>
            </p:cNvPr>
            <p:cNvSpPr/>
            <p:nvPr/>
          </p:nvSpPr>
          <p:spPr>
            <a:xfrm>
              <a:off x="7679627" y="6246575"/>
              <a:ext cx="180052" cy="82484"/>
            </a:xfrm>
            <a:custGeom>
              <a:avLst/>
              <a:gdLst/>
              <a:ahLst/>
              <a:cxnLst/>
              <a:rect l="l" t="t" r="r" b="b"/>
              <a:pathLst>
                <a:path w="1683" h="771" fill="none" extrusionOk="0">
                  <a:moveTo>
                    <a:pt x="0" y="668"/>
                  </a:moveTo>
                  <a:lnTo>
                    <a:pt x="1015" y="770"/>
                  </a:lnTo>
                  <a:lnTo>
                    <a:pt x="1682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98;p59">
              <a:extLst>
                <a:ext uri="{FF2B5EF4-FFF2-40B4-BE49-F238E27FC236}">
                  <a16:creationId xmlns:a16="http://schemas.microsoft.com/office/drawing/2014/main" id="{127F510B-0A18-9D10-27B9-EC4147B0F738}"/>
                </a:ext>
              </a:extLst>
            </p:cNvPr>
            <p:cNvSpPr/>
            <p:nvPr/>
          </p:nvSpPr>
          <p:spPr>
            <a:xfrm>
              <a:off x="7675027" y="6205814"/>
              <a:ext cx="151594" cy="69325"/>
            </a:xfrm>
            <a:custGeom>
              <a:avLst/>
              <a:gdLst/>
              <a:ahLst/>
              <a:cxnLst/>
              <a:rect l="l" t="t" r="r" b="b"/>
              <a:pathLst>
                <a:path w="1417" h="648" fill="none" extrusionOk="0">
                  <a:moveTo>
                    <a:pt x="0" y="568"/>
                  </a:moveTo>
                  <a:lnTo>
                    <a:pt x="849" y="647"/>
                  </a:lnTo>
                  <a:lnTo>
                    <a:pt x="856" y="640"/>
                  </a:lnTo>
                  <a:lnTo>
                    <a:pt x="1416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99;p59">
              <a:extLst>
                <a:ext uri="{FF2B5EF4-FFF2-40B4-BE49-F238E27FC236}">
                  <a16:creationId xmlns:a16="http://schemas.microsoft.com/office/drawing/2014/main" id="{20B8EC4D-8CE4-E8D3-29D0-AE6A4F67844A}"/>
                </a:ext>
              </a:extLst>
            </p:cNvPr>
            <p:cNvSpPr/>
            <p:nvPr/>
          </p:nvSpPr>
          <p:spPr>
            <a:xfrm>
              <a:off x="7652668" y="6148043"/>
              <a:ext cx="150845" cy="69325"/>
            </a:xfrm>
            <a:custGeom>
              <a:avLst/>
              <a:gdLst/>
              <a:ahLst/>
              <a:cxnLst/>
              <a:rect l="l" t="t" r="r" b="b"/>
              <a:pathLst>
                <a:path w="1410" h="648" fill="none" extrusionOk="0">
                  <a:moveTo>
                    <a:pt x="0" y="561"/>
                  </a:moveTo>
                  <a:lnTo>
                    <a:pt x="849" y="647"/>
                  </a:lnTo>
                  <a:lnTo>
                    <a:pt x="141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00;p59">
              <a:extLst>
                <a:ext uri="{FF2B5EF4-FFF2-40B4-BE49-F238E27FC236}">
                  <a16:creationId xmlns:a16="http://schemas.microsoft.com/office/drawing/2014/main" id="{CD105E2A-0A2A-4346-7E53-D6257A772210}"/>
                </a:ext>
              </a:extLst>
            </p:cNvPr>
            <p:cNvSpPr/>
            <p:nvPr/>
          </p:nvSpPr>
          <p:spPr>
            <a:xfrm>
              <a:off x="7663580" y="6118837"/>
              <a:ext cx="96926" cy="44077"/>
            </a:xfrm>
            <a:custGeom>
              <a:avLst/>
              <a:gdLst/>
              <a:ahLst/>
              <a:cxnLst/>
              <a:rect l="l" t="t" r="r" b="b"/>
              <a:pathLst>
                <a:path w="906" h="412" fill="none" extrusionOk="0">
                  <a:moveTo>
                    <a:pt x="0" y="360"/>
                  </a:moveTo>
                  <a:lnTo>
                    <a:pt x="545" y="411"/>
                  </a:lnTo>
                  <a:lnTo>
                    <a:pt x="906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01;p59">
              <a:extLst>
                <a:ext uri="{FF2B5EF4-FFF2-40B4-BE49-F238E27FC236}">
                  <a16:creationId xmlns:a16="http://schemas.microsoft.com/office/drawing/2014/main" id="{69512EC2-2672-8300-B159-C489FBE59328}"/>
                </a:ext>
              </a:extLst>
            </p:cNvPr>
            <p:cNvSpPr/>
            <p:nvPr/>
          </p:nvSpPr>
          <p:spPr>
            <a:xfrm>
              <a:off x="7657268" y="6075081"/>
              <a:ext cx="70929" cy="32416"/>
            </a:xfrm>
            <a:custGeom>
              <a:avLst/>
              <a:gdLst/>
              <a:ahLst/>
              <a:cxnLst/>
              <a:rect l="l" t="t" r="r" b="b"/>
              <a:pathLst>
                <a:path w="663" h="303" fill="none" extrusionOk="0">
                  <a:moveTo>
                    <a:pt x="0" y="267"/>
                  </a:moveTo>
                  <a:lnTo>
                    <a:pt x="397" y="303"/>
                  </a:lnTo>
                  <a:lnTo>
                    <a:pt x="663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02;p59">
              <a:extLst>
                <a:ext uri="{FF2B5EF4-FFF2-40B4-BE49-F238E27FC236}">
                  <a16:creationId xmlns:a16="http://schemas.microsoft.com/office/drawing/2014/main" id="{D1943339-9699-7357-F2E8-60A8DC9B846C}"/>
                </a:ext>
              </a:extLst>
            </p:cNvPr>
            <p:cNvSpPr/>
            <p:nvPr/>
          </p:nvSpPr>
          <p:spPr>
            <a:xfrm>
              <a:off x="7799554" y="6008110"/>
              <a:ext cx="208509" cy="489980"/>
            </a:xfrm>
            <a:custGeom>
              <a:avLst/>
              <a:gdLst/>
              <a:ahLst/>
              <a:cxnLst/>
              <a:rect l="l" t="t" r="r" b="b"/>
              <a:pathLst>
                <a:path w="1949" h="4580" extrusionOk="0">
                  <a:moveTo>
                    <a:pt x="972" y="1"/>
                  </a:moveTo>
                  <a:cubicBezTo>
                    <a:pt x="827" y="73"/>
                    <a:pt x="641" y="316"/>
                    <a:pt x="584" y="532"/>
                  </a:cubicBezTo>
                  <a:cubicBezTo>
                    <a:pt x="568" y="575"/>
                    <a:pt x="568" y="618"/>
                    <a:pt x="568" y="655"/>
                  </a:cubicBezTo>
                  <a:cubicBezTo>
                    <a:pt x="568" y="734"/>
                    <a:pt x="561" y="813"/>
                    <a:pt x="504" y="936"/>
                  </a:cubicBezTo>
                  <a:cubicBezTo>
                    <a:pt x="447" y="1065"/>
                    <a:pt x="389" y="1108"/>
                    <a:pt x="332" y="1165"/>
                  </a:cubicBezTo>
                  <a:cubicBezTo>
                    <a:pt x="302" y="1188"/>
                    <a:pt x="275" y="1215"/>
                    <a:pt x="245" y="1251"/>
                  </a:cubicBezTo>
                  <a:cubicBezTo>
                    <a:pt x="223" y="1288"/>
                    <a:pt x="195" y="1331"/>
                    <a:pt x="173" y="1403"/>
                  </a:cubicBezTo>
                  <a:cubicBezTo>
                    <a:pt x="130" y="1540"/>
                    <a:pt x="152" y="1619"/>
                    <a:pt x="166" y="1697"/>
                  </a:cubicBezTo>
                  <a:lnTo>
                    <a:pt x="166" y="1712"/>
                  </a:lnTo>
                  <a:cubicBezTo>
                    <a:pt x="173" y="1748"/>
                    <a:pt x="180" y="1776"/>
                    <a:pt x="189" y="1819"/>
                  </a:cubicBezTo>
                  <a:cubicBezTo>
                    <a:pt x="189" y="1862"/>
                    <a:pt x="189" y="1921"/>
                    <a:pt x="180" y="1985"/>
                  </a:cubicBezTo>
                  <a:cubicBezTo>
                    <a:pt x="166" y="2057"/>
                    <a:pt x="152" y="2107"/>
                    <a:pt x="137" y="2150"/>
                  </a:cubicBezTo>
                  <a:cubicBezTo>
                    <a:pt x="116" y="2186"/>
                    <a:pt x="94" y="2223"/>
                    <a:pt x="80" y="2250"/>
                  </a:cubicBezTo>
                  <a:cubicBezTo>
                    <a:pt x="66" y="2273"/>
                    <a:pt x="59" y="2287"/>
                    <a:pt x="44" y="2300"/>
                  </a:cubicBezTo>
                  <a:cubicBezTo>
                    <a:pt x="44" y="2316"/>
                    <a:pt x="37" y="2323"/>
                    <a:pt x="37" y="2330"/>
                  </a:cubicBezTo>
                  <a:cubicBezTo>
                    <a:pt x="30" y="2343"/>
                    <a:pt x="30" y="2352"/>
                    <a:pt x="23" y="2366"/>
                  </a:cubicBezTo>
                  <a:lnTo>
                    <a:pt x="23" y="2373"/>
                  </a:lnTo>
                  <a:cubicBezTo>
                    <a:pt x="16" y="2395"/>
                    <a:pt x="7" y="2416"/>
                    <a:pt x="7" y="2438"/>
                  </a:cubicBezTo>
                  <a:cubicBezTo>
                    <a:pt x="1" y="2452"/>
                    <a:pt x="1" y="2466"/>
                    <a:pt x="1" y="2481"/>
                  </a:cubicBezTo>
                  <a:lnTo>
                    <a:pt x="1" y="2532"/>
                  </a:lnTo>
                  <a:cubicBezTo>
                    <a:pt x="1" y="2611"/>
                    <a:pt x="7" y="2661"/>
                    <a:pt x="30" y="2711"/>
                  </a:cubicBezTo>
                  <a:cubicBezTo>
                    <a:pt x="44" y="2754"/>
                    <a:pt x="66" y="2790"/>
                    <a:pt x="87" y="2827"/>
                  </a:cubicBezTo>
                  <a:cubicBezTo>
                    <a:pt x="109" y="2861"/>
                    <a:pt x="130" y="2897"/>
                    <a:pt x="152" y="2940"/>
                  </a:cubicBezTo>
                  <a:cubicBezTo>
                    <a:pt x="159" y="2963"/>
                    <a:pt x="166" y="2983"/>
                    <a:pt x="180" y="3013"/>
                  </a:cubicBezTo>
                  <a:cubicBezTo>
                    <a:pt x="189" y="3034"/>
                    <a:pt x="195" y="3063"/>
                    <a:pt x="202" y="3099"/>
                  </a:cubicBezTo>
                  <a:cubicBezTo>
                    <a:pt x="209" y="3135"/>
                    <a:pt x="216" y="3163"/>
                    <a:pt x="216" y="3192"/>
                  </a:cubicBezTo>
                  <a:cubicBezTo>
                    <a:pt x="223" y="3222"/>
                    <a:pt x="223" y="3242"/>
                    <a:pt x="223" y="3272"/>
                  </a:cubicBezTo>
                  <a:lnTo>
                    <a:pt x="223" y="3329"/>
                  </a:lnTo>
                  <a:cubicBezTo>
                    <a:pt x="223" y="3344"/>
                    <a:pt x="216" y="3351"/>
                    <a:pt x="216" y="3365"/>
                  </a:cubicBezTo>
                  <a:lnTo>
                    <a:pt x="216" y="3394"/>
                  </a:lnTo>
                  <a:cubicBezTo>
                    <a:pt x="209" y="3458"/>
                    <a:pt x="209" y="3530"/>
                    <a:pt x="252" y="3653"/>
                  </a:cubicBezTo>
                  <a:cubicBezTo>
                    <a:pt x="252" y="3667"/>
                    <a:pt x="259" y="3674"/>
                    <a:pt x="266" y="3689"/>
                  </a:cubicBezTo>
                  <a:cubicBezTo>
                    <a:pt x="282" y="3732"/>
                    <a:pt x="302" y="3782"/>
                    <a:pt x="318" y="3825"/>
                  </a:cubicBezTo>
                  <a:cubicBezTo>
                    <a:pt x="375" y="3948"/>
                    <a:pt x="432" y="4069"/>
                    <a:pt x="504" y="4177"/>
                  </a:cubicBezTo>
                  <a:cubicBezTo>
                    <a:pt x="627" y="4364"/>
                    <a:pt x="777" y="4508"/>
                    <a:pt x="972" y="4579"/>
                  </a:cubicBezTo>
                  <a:cubicBezTo>
                    <a:pt x="1187" y="4500"/>
                    <a:pt x="1337" y="4343"/>
                    <a:pt x="1467" y="4141"/>
                  </a:cubicBezTo>
                  <a:cubicBezTo>
                    <a:pt x="1526" y="4048"/>
                    <a:pt x="1582" y="3932"/>
                    <a:pt x="1632" y="3818"/>
                  </a:cubicBezTo>
                  <a:cubicBezTo>
                    <a:pt x="1646" y="3775"/>
                    <a:pt x="1669" y="3732"/>
                    <a:pt x="1682" y="3689"/>
                  </a:cubicBezTo>
                  <a:cubicBezTo>
                    <a:pt x="1689" y="3674"/>
                    <a:pt x="1698" y="3660"/>
                    <a:pt x="1698" y="3646"/>
                  </a:cubicBezTo>
                  <a:cubicBezTo>
                    <a:pt x="1741" y="3530"/>
                    <a:pt x="1741" y="3458"/>
                    <a:pt x="1733" y="3394"/>
                  </a:cubicBezTo>
                  <a:lnTo>
                    <a:pt x="1733" y="3365"/>
                  </a:lnTo>
                  <a:lnTo>
                    <a:pt x="1733" y="3358"/>
                  </a:lnTo>
                  <a:cubicBezTo>
                    <a:pt x="1726" y="3351"/>
                    <a:pt x="1726" y="3344"/>
                    <a:pt x="1726" y="3329"/>
                  </a:cubicBezTo>
                  <a:lnTo>
                    <a:pt x="1726" y="3301"/>
                  </a:lnTo>
                  <a:lnTo>
                    <a:pt x="1726" y="3272"/>
                  </a:lnTo>
                  <a:lnTo>
                    <a:pt x="1726" y="3192"/>
                  </a:lnTo>
                  <a:cubicBezTo>
                    <a:pt x="1733" y="3163"/>
                    <a:pt x="1733" y="3135"/>
                    <a:pt x="1748" y="3099"/>
                  </a:cubicBezTo>
                  <a:cubicBezTo>
                    <a:pt x="1755" y="3063"/>
                    <a:pt x="1762" y="3034"/>
                    <a:pt x="1769" y="3013"/>
                  </a:cubicBezTo>
                  <a:cubicBezTo>
                    <a:pt x="1776" y="2983"/>
                    <a:pt x="1791" y="2963"/>
                    <a:pt x="1798" y="2940"/>
                  </a:cubicBezTo>
                  <a:cubicBezTo>
                    <a:pt x="1819" y="2897"/>
                    <a:pt x="1841" y="2861"/>
                    <a:pt x="1862" y="2827"/>
                  </a:cubicBezTo>
                  <a:cubicBezTo>
                    <a:pt x="1884" y="2790"/>
                    <a:pt x="1898" y="2754"/>
                    <a:pt x="1921" y="2711"/>
                  </a:cubicBezTo>
                  <a:cubicBezTo>
                    <a:pt x="1934" y="2661"/>
                    <a:pt x="1948" y="2611"/>
                    <a:pt x="1948" y="2532"/>
                  </a:cubicBezTo>
                  <a:lnTo>
                    <a:pt x="1948" y="2481"/>
                  </a:lnTo>
                  <a:cubicBezTo>
                    <a:pt x="1948" y="2466"/>
                    <a:pt x="1941" y="2452"/>
                    <a:pt x="1941" y="2438"/>
                  </a:cubicBezTo>
                  <a:cubicBezTo>
                    <a:pt x="1934" y="2409"/>
                    <a:pt x="1934" y="2387"/>
                    <a:pt x="1927" y="2366"/>
                  </a:cubicBezTo>
                  <a:cubicBezTo>
                    <a:pt x="1921" y="2343"/>
                    <a:pt x="1914" y="2323"/>
                    <a:pt x="1898" y="2300"/>
                  </a:cubicBezTo>
                  <a:cubicBezTo>
                    <a:pt x="1891" y="2287"/>
                    <a:pt x="1884" y="2273"/>
                    <a:pt x="1871" y="2250"/>
                  </a:cubicBezTo>
                  <a:cubicBezTo>
                    <a:pt x="1848" y="2223"/>
                    <a:pt x="1834" y="2186"/>
                    <a:pt x="1812" y="2150"/>
                  </a:cubicBezTo>
                  <a:cubicBezTo>
                    <a:pt x="1798" y="2107"/>
                    <a:pt x="1784" y="2057"/>
                    <a:pt x="1769" y="1985"/>
                  </a:cubicBezTo>
                  <a:cubicBezTo>
                    <a:pt x="1769" y="1971"/>
                    <a:pt x="1762" y="1955"/>
                    <a:pt x="1762" y="1942"/>
                  </a:cubicBezTo>
                  <a:cubicBezTo>
                    <a:pt x="1755" y="1898"/>
                    <a:pt x="1762" y="1855"/>
                    <a:pt x="1762" y="1819"/>
                  </a:cubicBezTo>
                  <a:cubicBezTo>
                    <a:pt x="1762" y="1776"/>
                    <a:pt x="1776" y="1733"/>
                    <a:pt x="1784" y="1697"/>
                  </a:cubicBezTo>
                  <a:cubicBezTo>
                    <a:pt x="1798" y="1619"/>
                    <a:pt x="1812" y="1540"/>
                    <a:pt x="1776" y="1403"/>
                  </a:cubicBezTo>
                  <a:cubicBezTo>
                    <a:pt x="1755" y="1331"/>
                    <a:pt x="1726" y="1288"/>
                    <a:pt x="1698" y="1251"/>
                  </a:cubicBezTo>
                  <a:cubicBezTo>
                    <a:pt x="1669" y="1215"/>
                    <a:pt x="1639" y="1188"/>
                    <a:pt x="1612" y="1165"/>
                  </a:cubicBezTo>
                  <a:cubicBezTo>
                    <a:pt x="1553" y="1108"/>
                    <a:pt x="1496" y="1065"/>
                    <a:pt x="1446" y="936"/>
                  </a:cubicBezTo>
                  <a:cubicBezTo>
                    <a:pt x="1387" y="813"/>
                    <a:pt x="1381" y="734"/>
                    <a:pt x="1381" y="655"/>
                  </a:cubicBezTo>
                  <a:cubicBezTo>
                    <a:pt x="1381" y="618"/>
                    <a:pt x="1374" y="575"/>
                    <a:pt x="1367" y="532"/>
                  </a:cubicBezTo>
                  <a:cubicBezTo>
                    <a:pt x="1301" y="316"/>
                    <a:pt x="1122" y="73"/>
                    <a:pt x="97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03;p59">
              <a:extLst>
                <a:ext uri="{FF2B5EF4-FFF2-40B4-BE49-F238E27FC236}">
                  <a16:creationId xmlns:a16="http://schemas.microsoft.com/office/drawing/2014/main" id="{9F8341C5-1022-AA04-8022-ED1FA97F7B81}"/>
                </a:ext>
              </a:extLst>
            </p:cNvPr>
            <p:cNvSpPr/>
            <p:nvPr/>
          </p:nvSpPr>
          <p:spPr>
            <a:xfrm>
              <a:off x="7903434" y="6039670"/>
              <a:ext cx="107" cy="445261"/>
            </a:xfrm>
            <a:custGeom>
              <a:avLst/>
              <a:gdLst/>
              <a:ahLst/>
              <a:cxnLst/>
              <a:rect l="l" t="t" r="r" b="b"/>
              <a:pathLst>
                <a:path w="1" h="4162" extrusionOk="0">
                  <a:moveTo>
                    <a:pt x="1" y="4162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04;p59">
              <a:extLst>
                <a:ext uri="{FF2B5EF4-FFF2-40B4-BE49-F238E27FC236}">
                  <a16:creationId xmlns:a16="http://schemas.microsoft.com/office/drawing/2014/main" id="{C52E7F74-9EBD-0EEA-8FBC-2870784FB73F}"/>
                </a:ext>
              </a:extLst>
            </p:cNvPr>
            <p:cNvSpPr/>
            <p:nvPr/>
          </p:nvSpPr>
          <p:spPr>
            <a:xfrm>
              <a:off x="7903434" y="6039670"/>
              <a:ext cx="107" cy="445261"/>
            </a:xfrm>
            <a:custGeom>
              <a:avLst/>
              <a:gdLst/>
              <a:ahLst/>
              <a:cxnLst/>
              <a:rect l="l" t="t" r="r" b="b"/>
              <a:pathLst>
                <a:path w="1" h="4162" fill="none" extrusionOk="0">
                  <a:moveTo>
                    <a:pt x="1" y="416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305;p59">
              <a:extLst>
                <a:ext uri="{FF2B5EF4-FFF2-40B4-BE49-F238E27FC236}">
                  <a16:creationId xmlns:a16="http://schemas.microsoft.com/office/drawing/2014/main" id="{41EC9973-176F-C4DC-1C56-B90A331C4174}"/>
                </a:ext>
              </a:extLst>
            </p:cNvPr>
            <p:cNvSpPr/>
            <p:nvPr/>
          </p:nvSpPr>
          <p:spPr>
            <a:xfrm>
              <a:off x="7843524" y="6437967"/>
              <a:ext cx="120783" cy="30918"/>
            </a:xfrm>
            <a:custGeom>
              <a:avLst/>
              <a:gdLst/>
              <a:ahLst/>
              <a:cxnLst/>
              <a:rect l="l" t="t" r="r" b="b"/>
              <a:pathLst>
                <a:path w="1129" h="289" fill="none" extrusionOk="0">
                  <a:moveTo>
                    <a:pt x="0" y="1"/>
                  </a:moveTo>
                  <a:lnTo>
                    <a:pt x="561" y="289"/>
                  </a:lnTo>
                  <a:lnTo>
                    <a:pt x="1128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06;p59">
              <a:extLst>
                <a:ext uri="{FF2B5EF4-FFF2-40B4-BE49-F238E27FC236}">
                  <a16:creationId xmlns:a16="http://schemas.microsoft.com/office/drawing/2014/main" id="{5EC728C0-B81C-9241-D825-6AC7151B1998}"/>
                </a:ext>
              </a:extLst>
            </p:cNvPr>
            <p:cNvSpPr/>
            <p:nvPr/>
          </p:nvSpPr>
          <p:spPr>
            <a:xfrm>
              <a:off x="7823412" y="6363400"/>
              <a:ext cx="160795" cy="40867"/>
            </a:xfrm>
            <a:custGeom>
              <a:avLst/>
              <a:gdLst/>
              <a:ahLst/>
              <a:cxnLst/>
              <a:rect l="l" t="t" r="r" b="b"/>
              <a:pathLst>
                <a:path w="1503" h="382" fill="none" extrusionOk="0">
                  <a:moveTo>
                    <a:pt x="0" y="1"/>
                  </a:moveTo>
                  <a:lnTo>
                    <a:pt x="749" y="382"/>
                  </a:lnTo>
                  <a:lnTo>
                    <a:pt x="1503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07;p59">
              <a:extLst>
                <a:ext uri="{FF2B5EF4-FFF2-40B4-BE49-F238E27FC236}">
                  <a16:creationId xmlns:a16="http://schemas.microsoft.com/office/drawing/2014/main" id="{B52BD372-71BE-F5EB-C171-70E76653328A}"/>
                </a:ext>
              </a:extLst>
            </p:cNvPr>
            <p:cNvSpPr/>
            <p:nvPr/>
          </p:nvSpPr>
          <p:spPr>
            <a:xfrm>
              <a:off x="7799554" y="6285730"/>
              <a:ext cx="207760" cy="53277"/>
            </a:xfrm>
            <a:custGeom>
              <a:avLst/>
              <a:gdLst/>
              <a:ahLst/>
              <a:cxnLst/>
              <a:rect l="l" t="t" r="r" b="b"/>
              <a:pathLst>
                <a:path w="1942" h="498" fill="none" extrusionOk="0">
                  <a:moveTo>
                    <a:pt x="1" y="0"/>
                  </a:moveTo>
                  <a:lnTo>
                    <a:pt x="972" y="497"/>
                  </a:lnTo>
                  <a:lnTo>
                    <a:pt x="1941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08;p59">
              <a:extLst>
                <a:ext uri="{FF2B5EF4-FFF2-40B4-BE49-F238E27FC236}">
                  <a16:creationId xmlns:a16="http://schemas.microsoft.com/office/drawing/2014/main" id="{EC504AE1-F3CC-CF00-8152-9EED65D1F081}"/>
                </a:ext>
              </a:extLst>
            </p:cNvPr>
            <p:cNvSpPr/>
            <p:nvPr/>
          </p:nvSpPr>
          <p:spPr>
            <a:xfrm>
              <a:off x="7815816" y="6232025"/>
              <a:ext cx="175451" cy="45254"/>
            </a:xfrm>
            <a:custGeom>
              <a:avLst/>
              <a:gdLst/>
              <a:ahLst/>
              <a:cxnLst/>
              <a:rect l="l" t="t" r="r" b="b"/>
              <a:pathLst>
                <a:path w="1640" h="423" fill="none" extrusionOk="0">
                  <a:moveTo>
                    <a:pt x="0" y="7"/>
                  </a:moveTo>
                  <a:lnTo>
                    <a:pt x="813" y="423"/>
                  </a:lnTo>
                  <a:lnTo>
                    <a:pt x="820" y="416"/>
                  </a:lnTo>
                  <a:lnTo>
                    <a:pt x="1639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09;p59">
              <a:extLst>
                <a:ext uri="{FF2B5EF4-FFF2-40B4-BE49-F238E27FC236}">
                  <a16:creationId xmlns:a16="http://schemas.microsoft.com/office/drawing/2014/main" id="{DA778B84-A5B3-E096-725F-5BF051F1E83D}"/>
                </a:ext>
              </a:extLst>
            </p:cNvPr>
            <p:cNvSpPr/>
            <p:nvPr/>
          </p:nvSpPr>
          <p:spPr>
            <a:xfrm>
              <a:off x="7816565" y="6165054"/>
              <a:ext cx="174702" cy="44719"/>
            </a:xfrm>
            <a:custGeom>
              <a:avLst/>
              <a:gdLst/>
              <a:ahLst/>
              <a:cxnLst/>
              <a:rect l="l" t="t" r="r" b="b"/>
              <a:pathLst>
                <a:path w="1633" h="418" fill="none" extrusionOk="0">
                  <a:moveTo>
                    <a:pt x="0" y="0"/>
                  </a:moveTo>
                  <a:lnTo>
                    <a:pt x="813" y="418"/>
                  </a:lnTo>
                  <a:lnTo>
                    <a:pt x="1632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310;p59">
              <a:extLst>
                <a:ext uri="{FF2B5EF4-FFF2-40B4-BE49-F238E27FC236}">
                  <a16:creationId xmlns:a16="http://schemas.microsoft.com/office/drawing/2014/main" id="{E43A6B03-B010-66A0-EAB6-7B0E6E0EC28B}"/>
                </a:ext>
              </a:extLst>
            </p:cNvPr>
            <p:cNvSpPr/>
            <p:nvPr/>
          </p:nvSpPr>
          <p:spPr>
            <a:xfrm>
              <a:off x="7848124" y="6118837"/>
              <a:ext cx="111583" cy="28564"/>
            </a:xfrm>
            <a:custGeom>
              <a:avLst/>
              <a:gdLst/>
              <a:ahLst/>
              <a:cxnLst/>
              <a:rect l="l" t="t" r="r" b="b"/>
              <a:pathLst>
                <a:path w="1043" h="267" fill="none" extrusionOk="0">
                  <a:moveTo>
                    <a:pt x="0" y="1"/>
                  </a:moveTo>
                  <a:lnTo>
                    <a:pt x="518" y="267"/>
                  </a:lnTo>
                  <a:lnTo>
                    <a:pt x="1042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311;p59">
              <a:extLst>
                <a:ext uri="{FF2B5EF4-FFF2-40B4-BE49-F238E27FC236}">
                  <a16:creationId xmlns:a16="http://schemas.microsoft.com/office/drawing/2014/main" id="{94F11310-B352-42C4-1C66-FA020729079D}"/>
                </a:ext>
              </a:extLst>
            </p:cNvPr>
            <p:cNvSpPr/>
            <p:nvPr/>
          </p:nvSpPr>
          <p:spPr>
            <a:xfrm>
              <a:off x="7862674" y="6062029"/>
              <a:ext cx="82377" cy="20755"/>
            </a:xfrm>
            <a:custGeom>
              <a:avLst/>
              <a:gdLst/>
              <a:ahLst/>
              <a:cxnLst/>
              <a:rect l="l" t="t" r="r" b="b"/>
              <a:pathLst>
                <a:path w="770" h="194" fill="none" extrusionOk="0">
                  <a:moveTo>
                    <a:pt x="0" y="1"/>
                  </a:moveTo>
                  <a:lnTo>
                    <a:pt x="382" y="194"/>
                  </a:lnTo>
                  <a:lnTo>
                    <a:pt x="770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76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C0EC-B8F3-8BEF-7797-DE9E5BE2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732" y="1931800"/>
            <a:ext cx="4225285" cy="646485"/>
          </a:xfrm>
        </p:spPr>
        <p:txBody>
          <a:bodyPr/>
          <a:lstStyle/>
          <a:p>
            <a:pPr algn="l"/>
            <a:r>
              <a:rPr lang="en-CA" sz="2800" dirty="0"/>
              <a:t>Flow chart</a:t>
            </a:r>
            <a:endParaRPr lang="en-I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87821C-16C5-1ADA-9BA5-A237EE0E07F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219496" y="1149526"/>
            <a:ext cx="1157426" cy="915900"/>
          </a:xfrm>
        </p:spPr>
        <p:txBody>
          <a:bodyPr/>
          <a:lstStyle/>
          <a:p>
            <a:r>
              <a:rPr lang="en-CA" sz="5400" dirty="0">
                <a:solidFill>
                  <a:srgbClr val="4AAEBF"/>
                </a:solidFill>
              </a:rPr>
              <a:t>04</a:t>
            </a:r>
            <a:endParaRPr lang="en-IN" sz="5400" dirty="0">
              <a:solidFill>
                <a:srgbClr val="4AAEBF"/>
              </a:solidFill>
            </a:endParaRPr>
          </a:p>
        </p:txBody>
      </p:sp>
      <p:grpSp>
        <p:nvGrpSpPr>
          <p:cNvPr id="4" name="Google Shape;2560;p54">
            <a:extLst>
              <a:ext uri="{FF2B5EF4-FFF2-40B4-BE49-F238E27FC236}">
                <a16:creationId xmlns:a16="http://schemas.microsoft.com/office/drawing/2014/main" id="{2443CAAC-9AA2-22DD-0444-7285DFE9C14B}"/>
              </a:ext>
            </a:extLst>
          </p:cNvPr>
          <p:cNvGrpSpPr/>
          <p:nvPr/>
        </p:nvGrpSpPr>
        <p:grpSpPr>
          <a:xfrm>
            <a:off x="418801" y="2462780"/>
            <a:ext cx="1942552" cy="1576357"/>
            <a:chOff x="709086" y="2230551"/>
            <a:chExt cx="1942552" cy="1576357"/>
          </a:xfrm>
        </p:grpSpPr>
        <p:grpSp>
          <p:nvGrpSpPr>
            <p:cNvPr id="5" name="Google Shape;2561;p54">
              <a:extLst>
                <a:ext uri="{FF2B5EF4-FFF2-40B4-BE49-F238E27FC236}">
                  <a16:creationId xmlns:a16="http://schemas.microsoft.com/office/drawing/2014/main" id="{F6E8DACD-BAFB-BBA8-5D36-D2922B258664}"/>
                </a:ext>
              </a:extLst>
            </p:cNvPr>
            <p:cNvGrpSpPr/>
            <p:nvPr/>
          </p:nvGrpSpPr>
          <p:grpSpPr>
            <a:xfrm>
              <a:off x="709086" y="2230886"/>
              <a:ext cx="1942552" cy="1576022"/>
              <a:chOff x="4547991" y="7961311"/>
              <a:chExt cx="748546" cy="607283"/>
            </a:xfrm>
          </p:grpSpPr>
          <p:sp>
            <p:nvSpPr>
              <p:cNvPr id="11" name="Google Shape;2563;p54">
                <a:extLst>
                  <a:ext uri="{FF2B5EF4-FFF2-40B4-BE49-F238E27FC236}">
                    <a16:creationId xmlns:a16="http://schemas.microsoft.com/office/drawing/2014/main" id="{65841A98-5131-FCDD-B6F9-477D7EF96D42}"/>
                  </a:ext>
                </a:extLst>
              </p:cNvPr>
              <p:cNvSpPr/>
              <p:nvPr/>
            </p:nvSpPr>
            <p:spPr>
              <a:xfrm>
                <a:off x="4547991" y="7961311"/>
                <a:ext cx="748546" cy="470054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682" extrusionOk="0">
                    <a:moveTo>
                      <a:pt x="2005" y="841"/>
                    </a:moveTo>
                    <a:cubicBezTo>
                      <a:pt x="2084" y="841"/>
                      <a:pt x="2171" y="899"/>
                      <a:pt x="2193" y="979"/>
                    </a:cubicBezTo>
                    <a:cubicBezTo>
                      <a:pt x="2200" y="1013"/>
                      <a:pt x="2221" y="1100"/>
                      <a:pt x="2071" y="1215"/>
                    </a:cubicBezTo>
                    <a:lnTo>
                      <a:pt x="2005" y="1265"/>
                    </a:lnTo>
                    <a:lnTo>
                      <a:pt x="1919" y="1215"/>
                    </a:lnTo>
                    <a:cubicBezTo>
                      <a:pt x="1703" y="1100"/>
                      <a:pt x="1676" y="1013"/>
                      <a:pt x="1669" y="979"/>
                    </a:cubicBezTo>
                    <a:cubicBezTo>
                      <a:pt x="1646" y="899"/>
                      <a:pt x="1696" y="841"/>
                      <a:pt x="1769" y="841"/>
                    </a:cubicBezTo>
                    <a:cubicBezTo>
                      <a:pt x="1819" y="841"/>
                      <a:pt x="1869" y="863"/>
                      <a:pt x="1905" y="899"/>
                    </a:cubicBezTo>
                    <a:cubicBezTo>
                      <a:pt x="1927" y="863"/>
                      <a:pt x="1962" y="841"/>
                      <a:pt x="2005" y="841"/>
                    </a:cubicBezTo>
                    <a:close/>
                    <a:moveTo>
                      <a:pt x="107" y="1"/>
                    </a:moveTo>
                    <a:cubicBezTo>
                      <a:pt x="44" y="1"/>
                      <a:pt x="1" y="51"/>
                      <a:pt x="14" y="116"/>
                    </a:cubicBezTo>
                    <a:lnTo>
                      <a:pt x="439" y="2566"/>
                    </a:lnTo>
                    <a:cubicBezTo>
                      <a:pt x="453" y="2625"/>
                      <a:pt x="518" y="2681"/>
                      <a:pt x="582" y="2681"/>
                    </a:cubicBezTo>
                    <a:lnTo>
                      <a:pt x="1301" y="2681"/>
                    </a:lnTo>
                    <a:cubicBezTo>
                      <a:pt x="1331" y="2445"/>
                      <a:pt x="1374" y="2171"/>
                      <a:pt x="1410" y="1962"/>
                    </a:cubicBezTo>
                    <a:cubicBezTo>
                      <a:pt x="1467" y="1683"/>
                      <a:pt x="1689" y="1639"/>
                      <a:pt x="1689" y="1639"/>
                    </a:cubicBezTo>
                    <a:lnTo>
                      <a:pt x="2466" y="1639"/>
                    </a:lnTo>
                    <a:lnTo>
                      <a:pt x="2495" y="1805"/>
                    </a:lnTo>
                    <a:cubicBezTo>
                      <a:pt x="2495" y="1805"/>
                      <a:pt x="2373" y="1812"/>
                      <a:pt x="2329" y="2048"/>
                    </a:cubicBezTo>
                    <a:cubicBezTo>
                      <a:pt x="2286" y="2236"/>
                      <a:pt x="2257" y="2473"/>
                      <a:pt x="2229" y="2681"/>
                    </a:cubicBezTo>
                    <a:lnTo>
                      <a:pt x="4162" y="2681"/>
                    </a:lnTo>
                    <a:cubicBezTo>
                      <a:pt x="4227" y="2681"/>
                      <a:pt x="4270" y="2625"/>
                      <a:pt x="4256" y="2566"/>
                    </a:cubicBezTo>
                    <a:lnTo>
                      <a:pt x="3825" y="116"/>
                    </a:lnTo>
                    <a:cubicBezTo>
                      <a:pt x="3816" y="51"/>
                      <a:pt x="3753" y="1"/>
                      <a:pt x="36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2565;p54">
                <a:extLst>
                  <a:ext uri="{FF2B5EF4-FFF2-40B4-BE49-F238E27FC236}">
                    <a16:creationId xmlns:a16="http://schemas.microsoft.com/office/drawing/2014/main" id="{B4760CD3-C464-A7D0-4AE8-8667DB13B4AB}"/>
                  </a:ext>
                </a:extLst>
              </p:cNvPr>
              <p:cNvSpPr/>
              <p:nvPr/>
            </p:nvSpPr>
            <p:spPr>
              <a:xfrm>
                <a:off x="4757253" y="8248565"/>
                <a:ext cx="221707" cy="320029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826" extrusionOk="0">
                    <a:moveTo>
                      <a:pt x="495" y="0"/>
                    </a:moveTo>
                    <a:cubicBezTo>
                      <a:pt x="495" y="0"/>
                      <a:pt x="273" y="44"/>
                      <a:pt x="216" y="323"/>
                    </a:cubicBezTo>
                    <a:cubicBezTo>
                      <a:pt x="180" y="532"/>
                      <a:pt x="137" y="806"/>
                      <a:pt x="107" y="1042"/>
                    </a:cubicBezTo>
                    <a:cubicBezTo>
                      <a:pt x="71" y="1315"/>
                      <a:pt x="43" y="1553"/>
                      <a:pt x="28" y="1617"/>
                    </a:cubicBezTo>
                    <a:cubicBezTo>
                      <a:pt x="0" y="1739"/>
                      <a:pt x="57" y="1826"/>
                      <a:pt x="230" y="1826"/>
                    </a:cubicBezTo>
                    <a:lnTo>
                      <a:pt x="1006" y="1826"/>
                    </a:lnTo>
                    <a:cubicBezTo>
                      <a:pt x="834" y="1826"/>
                      <a:pt x="784" y="1739"/>
                      <a:pt x="804" y="1617"/>
                    </a:cubicBezTo>
                    <a:cubicBezTo>
                      <a:pt x="820" y="1553"/>
                      <a:pt x="847" y="1315"/>
                      <a:pt x="884" y="1042"/>
                    </a:cubicBezTo>
                    <a:cubicBezTo>
                      <a:pt x="913" y="806"/>
                      <a:pt x="956" y="532"/>
                      <a:pt x="999" y="323"/>
                    </a:cubicBezTo>
                    <a:cubicBezTo>
                      <a:pt x="1049" y="73"/>
                      <a:pt x="1222" y="14"/>
                      <a:pt x="1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566;p54">
                <a:extLst>
                  <a:ext uri="{FF2B5EF4-FFF2-40B4-BE49-F238E27FC236}">
                    <a16:creationId xmlns:a16="http://schemas.microsoft.com/office/drawing/2014/main" id="{E3AC3C53-AB0E-3A28-A310-665E3DC1ED6D}"/>
                  </a:ext>
                </a:extLst>
              </p:cNvPr>
              <p:cNvSpPr/>
              <p:nvPr/>
            </p:nvSpPr>
            <p:spPr>
              <a:xfrm>
                <a:off x="4894483" y="8248565"/>
                <a:ext cx="170180" cy="320029"/>
              </a:xfrm>
              <a:custGeom>
                <a:avLst/>
                <a:gdLst/>
                <a:ahLst/>
                <a:cxnLst/>
                <a:rect l="l" t="t" r="r" b="b"/>
                <a:pathLst>
                  <a:path w="971" h="1826" extrusionOk="0">
                    <a:moveTo>
                      <a:pt x="482" y="0"/>
                    </a:moveTo>
                    <a:cubicBezTo>
                      <a:pt x="439" y="14"/>
                      <a:pt x="266" y="73"/>
                      <a:pt x="216" y="323"/>
                    </a:cubicBezTo>
                    <a:cubicBezTo>
                      <a:pt x="173" y="532"/>
                      <a:pt x="130" y="806"/>
                      <a:pt x="101" y="1042"/>
                    </a:cubicBezTo>
                    <a:cubicBezTo>
                      <a:pt x="64" y="1315"/>
                      <a:pt x="37" y="1553"/>
                      <a:pt x="21" y="1617"/>
                    </a:cubicBezTo>
                    <a:cubicBezTo>
                      <a:pt x="1" y="1739"/>
                      <a:pt x="51" y="1826"/>
                      <a:pt x="223" y="1826"/>
                    </a:cubicBezTo>
                    <a:lnTo>
                      <a:pt x="970" y="1826"/>
                    </a:lnTo>
                    <a:lnTo>
                      <a:pt x="848" y="1660"/>
                    </a:lnTo>
                    <a:lnTo>
                      <a:pt x="373" y="1660"/>
                    </a:lnTo>
                    <a:cubicBezTo>
                      <a:pt x="223" y="1660"/>
                      <a:pt x="166" y="1632"/>
                      <a:pt x="187" y="1524"/>
                    </a:cubicBezTo>
                    <a:cubicBezTo>
                      <a:pt x="194" y="1467"/>
                      <a:pt x="223" y="1272"/>
                      <a:pt x="252" y="1042"/>
                    </a:cubicBezTo>
                    <a:cubicBezTo>
                      <a:pt x="280" y="834"/>
                      <a:pt x="309" y="597"/>
                      <a:pt x="352" y="409"/>
                    </a:cubicBezTo>
                    <a:cubicBezTo>
                      <a:pt x="396" y="173"/>
                      <a:pt x="518" y="166"/>
                      <a:pt x="518" y="166"/>
                    </a:cubicBez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2568;p54">
              <a:extLst>
                <a:ext uri="{FF2B5EF4-FFF2-40B4-BE49-F238E27FC236}">
                  <a16:creationId xmlns:a16="http://schemas.microsoft.com/office/drawing/2014/main" id="{19BFC4CD-9092-2938-78F4-BD105CED02CF}"/>
                </a:ext>
              </a:extLst>
            </p:cNvPr>
            <p:cNvSpPr/>
            <p:nvPr/>
          </p:nvSpPr>
          <p:spPr>
            <a:xfrm>
              <a:off x="1511050" y="2230551"/>
              <a:ext cx="163200" cy="163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69;p54">
              <a:extLst>
                <a:ext uri="{FF2B5EF4-FFF2-40B4-BE49-F238E27FC236}">
                  <a16:creationId xmlns:a16="http://schemas.microsoft.com/office/drawing/2014/main" id="{984A239F-F30C-0320-64A9-BC12E5763E1F}"/>
                </a:ext>
              </a:extLst>
            </p:cNvPr>
            <p:cNvSpPr/>
            <p:nvPr/>
          </p:nvSpPr>
          <p:spPr>
            <a:xfrm>
              <a:off x="2379027" y="2719807"/>
              <a:ext cx="163200" cy="163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70;p54">
              <a:extLst>
                <a:ext uri="{FF2B5EF4-FFF2-40B4-BE49-F238E27FC236}">
                  <a16:creationId xmlns:a16="http://schemas.microsoft.com/office/drawing/2014/main" id="{BFAA8B4D-F5A8-4695-7B0F-9788CC6BE036}"/>
                </a:ext>
              </a:extLst>
            </p:cNvPr>
            <p:cNvSpPr/>
            <p:nvPr/>
          </p:nvSpPr>
          <p:spPr>
            <a:xfrm>
              <a:off x="2448027" y="3127532"/>
              <a:ext cx="163200" cy="163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71;p54">
              <a:extLst>
                <a:ext uri="{FF2B5EF4-FFF2-40B4-BE49-F238E27FC236}">
                  <a16:creationId xmlns:a16="http://schemas.microsoft.com/office/drawing/2014/main" id="{FB8F468D-7F9A-5B4F-58B0-2D9448463271}"/>
                </a:ext>
              </a:extLst>
            </p:cNvPr>
            <p:cNvSpPr/>
            <p:nvPr/>
          </p:nvSpPr>
          <p:spPr>
            <a:xfrm>
              <a:off x="1511050" y="3641872"/>
              <a:ext cx="163200" cy="163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2581;p54">
            <a:extLst>
              <a:ext uri="{FF2B5EF4-FFF2-40B4-BE49-F238E27FC236}">
                <a16:creationId xmlns:a16="http://schemas.microsoft.com/office/drawing/2014/main" id="{291FB97C-8804-1378-BDF7-D96DF01B7787}"/>
              </a:ext>
            </a:extLst>
          </p:cNvPr>
          <p:cNvSpPr/>
          <p:nvPr/>
        </p:nvSpPr>
        <p:spPr>
          <a:xfrm>
            <a:off x="2952443" y="2444489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601;p54">
            <a:extLst>
              <a:ext uri="{FF2B5EF4-FFF2-40B4-BE49-F238E27FC236}">
                <a16:creationId xmlns:a16="http://schemas.microsoft.com/office/drawing/2014/main" id="{9BA38ABC-A2C2-B683-4B77-D3958D9B63BB}"/>
              </a:ext>
            </a:extLst>
          </p:cNvPr>
          <p:cNvSpPr/>
          <p:nvPr/>
        </p:nvSpPr>
        <p:spPr>
          <a:xfrm>
            <a:off x="2952428" y="3281502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606;p54">
            <a:extLst>
              <a:ext uri="{FF2B5EF4-FFF2-40B4-BE49-F238E27FC236}">
                <a16:creationId xmlns:a16="http://schemas.microsoft.com/office/drawing/2014/main" id="{35F5AA9C-383E-FF9E-2EC7-87018AD741A1}"/>
              </a:ext>
            </a:extLst>
          </p:cNvPr>
          <p:cNvSpPr/>
          <p:nvPr/>
        </p:nvSpPr>
        <p:spPr>
          <a:xfrm>
            <a:off x="2952443" y="4118515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2610;p54">
            <a:extLst>
              <a:ext uri="{FF2B5EF4-FFF2-40B4-BE49-F238E27FC236}">
                <a16:creationId xmlns:a16="http://schemas.microsoft.com/office/drawing/2014/main" id="{97B03D8C-85C5-F870-9C0E-3951B24D1C69}"/>
              </a:ext>
            </a:extLst>
          </p:cNvPr>
          <p:cNvCxnSpPr>
            <a:stCxn id="6" idx="0"/>
            <a:endCxn id="23" idx="2"/>
          </p:cNvCxnSpPr>
          <p:nvPr/>
        </p:nvCxnSpPr>
        <p:spPr>
          <a:xfrm rot="-5400000">
            <a:off x="1889015" y="1399430"/>
            <a:ext cx="476700" cy="1650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" name="Google Shape;2612;p54">
            <a:extLst>
              <a:ext uri="{FF2B5EF4-FFF2-40B4-BE49-F238E27FC236}">
                <a16:creationId xmlns:a16="http://schemas.microsoft.com/office/drawing/2014/main" id="{C5D0A1D3-D5DA-6B43-1240-183AE2FAFF94}"/>
              </a:ext>
            </a:extLst>
          </p:cNvPr>
          <p:cNvCxnSpPr>
            <a:stCxn id="7" idx="6"/>
            <a:endCxn id="16" idx="2"/>
          </p:cNvCxnSpPr>
          <p:nvPr/>
        </p:nvCxnSpPr>
        <p:spPr>
          <a:xfrm rot="10800000" flipH="1">
            <a:off x="2251942" y="2823036"/>
            <a:ext cx="700500" cy="210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" name="Google Shape;2613;p54">
            <a:extLst>
              <a:ext uri="{FF2B5EF4-FFF2-40B4-BE49-F238E27FC236}">
                <a16:creationId xmlns:a16="http://schemas.microsoft.com/office/drawing/2014/main" id="{8C642356-AEB3-A4F6-F49C-4103CC05EFCD}"/>
              </a:ext>
            </a:extLst>
          </p:cNvPr>
          <p:cNvCxnSpPr>
            <a:stCxn id="8" idx="6"/>
            <a:endCxn id="17" idx="2"/>
          </p:cNvCxnSpPr>
          <p:nvPr/>
        </p:nvCxnSpPr>
        <p:spPr>
          <a:xfrm>
            <a:off x="2320942" y="3441361"/>
            <a:ext cx="631500" cy="218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" name="Google Shape;2614;p54">
            <a:extLst>
              <a:ext uri="{FF2B5EF4-FFF2-40B4-BE49-F238E27FC236}">
                <a16:creationId xmlns:a16="http://schemas.microsoft.com/office/drawing/2014/main" id="{752347C1-1927-C1B5-4EAF-5D7811B5D81F}"/>
              </a:ext>
            </a:extLst>
          </p:cNvPr>
          <p:cNvCxnSpPr>
            <a:stCxn id="9" idx="4"/>
            <a:endCxn id="18" idx="2"/>
          </p:cNvCxnSpPr>
          <p:nvPr/>
        </p:nvCxnSpPr>
        <p:spPr>
          <a:xfrm rot="-5400000" flipH="1">
            <a:off x="1897415" y="3442251"/>
            <a:ext cx="459900" cy="1650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" name="Google Shape;2611;p54">
            <a:extLst>
              <a:ext uri="{FF2B5EF4-FFF2-40B4-BE49-F238E27FC236}">
                <a16:creationId xmlns:a16="http://schemas.microsoft.com/office/drawing/2014/main" id="{0E10A02A-CC8A-0D4B-7F7C-BFCF2D21D889}"/>
              </a:ext>
            </a:extLst>
          </p:cNvPr>
          <p:cNvSpPr/>
          <p:nvPr/>
        </p:nvSpPr>
        <p:spPr>
          <a:xfrm>
            <a:off x="2952442" y="1607476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1FC7F7C6-C193-8D47-0E63-9FFB266D5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250" y="1794971"/>
            <a:ext cx="402328" cy="4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6C76412B-271B-BDA8-1AC2-F42EBC2C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9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78" y="2605751"/>
            <a:ext cx="403200" cy="38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orrection Icons - Free SVG &amp; PNG Correction Images - Noun Project">
            <a:extLst>
              <a:ext uri="{FF2B5EF4-FFF2-40B4-BE49-F238E27FC236}">
                <a16:creationId xmlns:a16="http://schemas.microsoft.com/office/drawing/2014/main" id="{36331B08-E94F-3307-8EB4-2C2E60FF7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428" y="3428677"/>
            <a:ext cx="403200" cy="4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Sorting Icon transparent background PNG cliparts free download | HiClipart">
            <a:extLst>
              <a:ext uri="{FF2B5EF4-FFF2-40B4-BE49-F238E27FC236}">
                <a16:creationId xmlns:a16="http://schemas.microsoft.com/office/drawing/2014/main" id="{67F93077-B102-EB5E-837B-5FEADF2DE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227" b="91211" l="8398" r="89844">
                        <a14:foregroundMark x1="54688" y1="13086" x2="86719" y2="9570"/>
                        <a14:foregroundMark x1="86719" y1="9570" x2="76172" y2="7227"/>
                        <a14:foregroundMark x1="76172" y1="7227" x2="66797" y2="8789"/>
                        <a14:foregroundMark x1="53906" y1="37695" x2="68359" y2="34766"/>
                        <a14:foregroundMark x1="68359" y1="34766" x2="73242" y2="38867"/>
                        <a14:foregroundMark x1="53320" y1="64258" x2="66992" y2="62500"/>
                        <a14:foregroundMark x1="66992" y1="62500" x2="69531" y2="63477"/>
                        <a14:foregroundMark x1="54688" y1="88477" x2="63281" y2="85938"/>
                        <a14:foregroundMark x1="24414" y1="91406" x2="27539" y2="89844"/>
                        <a14:foregroundMark x1="8398" y1="77344" x2="8398" y2="77344"/>
                        <a14:foregroundMark x1="8398" y1="77344" x2="8398" y2="773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428" y="4320024"/>
            <a:ext cx="403200" cy="4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89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D919BF-8ED6-3FBA-9E3B-8E2BA626CB0A}"/>
              </a:ext>
            </a:extLst>
          </p:cNvPr>
          <p:cNvSpPr/>
          <p:nvPr/>
        </p:nvSpPr>
        <p:spPr>
          <a:xfrm>
            <a:off x="1109272" y="374754"/>
            <a:ext cx="1693888" cy="80946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Take URL from USER</a:t>
            </a:r>
            <a:endParaRPr lang="en-IN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14107E4-CA08-B454-8187-76131A04795A}"/>
              </a:ext>
            </a:extLst>
          </p:cNvPr>
          <p:cNvSpPr/>
          <p:nvPr/>
        </p:nvSpPr>
        <p:spPr>
          <a:xfrm>
            <a:off x="1210454" y="1791324"/>
            <a:ext cx="1491524" cy="1259174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Validate URL</a:t>
            </a:r>
            <a:endParaRPr lang="en-IN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D6783B-A93C-3F88-6FB3-3E9294B89562}"/>
              </a:ext>
            </a:extLst>
          </p:cNvPr>
          <p:cNvSpPr/>
          <p:nvPr/>
        </p:nvSpPr>
        <p:spPr>
          <a:xfrm>
            <a:off x="1210454" y="3657599"/>
            <a:ext cx="1491524" cy="524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Web Crawler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AD594-AB22-0C35-3D2E-E04C369151DF}"/>
              </a:ext>
            </a:extLst>
          </p:cNvPr>
          <p:cNvSpPr/>
          <p:nvPr/>
        </p:nvSpPr>
        <p:spPr>
          <a:xfrm>
            <a:off x="3239127" y="4182255"/>
            <a:ext cx="1491524" cy="524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Extract website to Txt files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C87C96-960B-C00A-A3EE-ACF42B09B19D}"/>
              </a:ext>
            </a:extLst>
          </p:cNvPr>
          <p:cNvSpPr/>
          <p:nvPr/>
        </p:nvSpPr>
        <p:spPr>
          <a:xfrm>
            <a:off x="3232875" y="1912182"/>
            <a:ext cx="1491524" cy="524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Keyword from USER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46D7D-079D-45A8-E572-E1484627BE57}"/>
              </a:ext>
            </a:extLst>
          </p:cNvPr>
          <p:cNvSpPr/>
          <p:nvPr/>
        </p:nvSpPr>
        <p:spPr>
          <a:xfrm>
            <a:off x="5255296" y="1913119"/>
            <a:ext cx="1491524" cy="524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Edit Distance</a:t>
            </a:r>
            <a:endParaRPr lang="en-IN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70739E4E-3380-4D9A-54B0-9212B8535388}"/>
              </a:ext>
            </a:extLst>
          </p:cNvPr>
          <p:cNvSpPr/>
          <p:nvPr/>
        </p:nvSpPr>
        <p:spPr>
          <a:xfrm>
            <a:off x="5375218" y="415042"/>
            <a:ext cx="1251679" cy="101183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Match Found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E886A-707C-E78D-6831-B028CB546327}"/>
              </a:ext>
            </a:extLst>
          </p:cNvPr>
          <p:cNvSpPr/>
          <p:nvPr/>
        </p:nvSpPr>
        <p:spPr>
          <a:xfrm>
            <a:off x="5255296" y="3132943"/>
            <a:ext cx="1491524" cy="524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Suggest Word to USER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BEF96-6732-F4AF-BA68-0F9A7B430698}"/>
              </a:ext>
            </a:extLst>
          </p:cNvPr>
          <p:cNvSpPr/>
          <p:nvPr/>
        </p:nvSpPr>
        <p:spPr>
          <a:xfrm>
            <a:off x="7227126" y="1912182"/>
            <a:ext cx="1491524" cy="524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Sort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B1FDF0-8EE6-79A7-5A70-D5F8904FF19A}"/>
              </a:ext>
            </a:extLst>
          </p:cNvPr>
          <p:cNvSpPr/>
          <p:nvPr/>
        </p:nvSpPr>
        <p:spPr>
          <a:xfrm>
            <a:off x="7176535" y="3050497"/>
            <a:ext cx="1592706" cy="6895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Show Result</a:t>
            </a:r>
            <a:endParaRPr lang="en-IN" dirty="0"/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C8F96110-E0D9-9065-6DEE-DDFE80453598}"/>
              </a:ext>
            </a:extLst>
          </p:cNvPr>
          <p:cNvSpPr/>
          <p:nvPr/>
        </p:nvSpPr>
        <p:spPr>
          <a:xfrm>
            <a:off x="7358291" y="4556072"/>
            <a:ext cx="1229193" cy="34477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END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60FD8-912F-0F72-32A2-520CC6EB7288}"/>
              </a:ext>
            </a:extLst>
          </p:cNvPr>
          <p:cNvSpPr/>
          <p:nvPr/>
        </p:nvSpPr>
        <p:spPr>
          <a:xfrm>
            <a:off x="5375218" y="4182254"/>
            <a:ext cx="1491524" cy="524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Internal Storage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EEAE9-3BE1-E8D3-BE55-FA3D648C0D45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1956216" y="1184223"/>
            <a:ext cx="0" cy="60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5B45A0-3133-BCC9-6D81-D6453AC42DF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956216" y="3050498"/>
            <a:ext cx="0" cy="60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732B69D-EF43-BFFC-41DC-CA939DE2AE8B}"/>
              </a:ext>
            </a:extLst>
          </p:cNvPr>
          <p:cNvCxnSpPr>
            <a:stCxn id="6" idx="2"/>
            <a:endCxn id="9" idx="1"/>
          </p:cNvCxnSpPr>
          <p:nvPr/>
        </p:nvCxnSpPr>
        <p:spPr>
          <a:xfrm rot="16200000" flipH="1">
            <a:off x="2466507" y="3671963"/>
            <a:ext cx="262328" cy="128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F8F386-AB51-ED02-93C7-6ACB9E53D474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3978637" y="2436838"/>
            <a:ext cx="6252" cy="174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EF378B9-DE6B-9839-48FC-727648D6A675}"/>
              </a:ext>
            </a:extLst>
          </p:cNvPr>
          <p:cNvCxnSpPr>
            <a:stCxn id="10" idx="0"/>
            <a:endCxn id="12" idx="1"/>
          </p:cNvCxnSpPr>
          <p:nvPr/>
        </p:nvCxnSpPr>
        <p:spPr>
          <a:xfrm rot="5400000" flipH="1" flipV="1">
            <a:off x="4181316" y="718281"/>
            <a:ext cx="991222" cy="1396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9853D6D-AA3B-2514-7235-C648D54126AF}"/>
              </a:ext>
            </a:extLst>
          </p:cNvPr>
          <p:cNvCxnSpPr>
            <a:stCxn id="12" idx="3"/>
            <a:endCxn id="15" idx="0"/>
          </p:cNvCxnSpPr>
          <p:nvPr/>
        </p:nvCxnSpPr>
        <p:spPr>
          <a:xfrm>
            <a:off x="6626897" y="920960"/>
            <a:ext cx="1345991" cy="991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27D2DC-0791-871B-A2BC-C8CBF76A2A3C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6001058" y="1426878"/>
            <a:ext cx="0" cy="48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92632C-6497-7930-750B-C5B14D13FABF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6001058" y="2437775"/>
            <a:ext cx="0" cy="69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697312-26D5-7063-31CA-B447AB24B8D8}"/>
              </a:ext>
            </a:extLst>
          </p:cNvPr>
          <p:cNvCxnSpPr>
            <a:stCxn id="14" idx="3"/>
            <a:endCxn id="16" idx="2"/>
          </p:cNvCxnSpPr>
          <p:nvPr/>
        </p:nvCxnSpPr>
        <p:spPr>
          <a:xfrm>
            <a:off x="6746820" y="3395271"/>
            <a:ext cx="4297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CD85B2-B250-F40A-2E78-BB37CC8D9FAD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7972888" y="3740047"/>
            <a:ext cx="0" cy="81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0B9D94-694D-C5BB-0A9C-1311AC7B2757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7972888" y="2436838"/>
            <a:ext cx="0" cy="61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FBACC0-C768-59F6-3FE4-D9C58EE060B6}"/>
              </a:ext>
            </a:extLst>
          </p:cNvPr>
          <p:cNvCxnSpPr>
            <a:stCxn id="9" idx="3"/>
            <a:endCxn id="18" idx="1"/>
          </p:cNvCxnSpPr>
          <p:nvPr/>
        </p:nvCxnSpPr>
        <p:spPr>
          <a:xfrm flipV="1">
            <a:off x="4730651" y="4444582"/>
            <a:ext cx="644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B5FFE73-9290-C13A-90CC-F168571546D6}"/>
              </a:ext>
            </a:extLst>
          </p:cNvPr>
          <p:cNvCxnSpPr>
            <a:stCxn id="18" idx="3"/>
            <a:endCxn id="12" idx="0"/>
          </p:cNvCxnSpPr>
          <p:nvPr/>
        </p:nvCxnSpPr>
        <p:spPr>
          <a:xfrm flipH="1" flipV="1">
            <a:off x="6001058" y="415042"/>
            <a:ext cx="865684" cy="4029540"/>
          </a:xfrm>
          <a:prstGeom prst="bentConnector4">
            <a:avLst>
              <a:gd name="adj1" fmla="val -237662"/>
              <a:gd name="adj2" fmla="val 1056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591F7B6-26DC-FF8E-BF2D-098242DC4420}"/>
              </a:ext>
            </a:extLst>
          </p:cNvPr>
          <p:cNvCxnSpPr>
            <a:stCxn id="5" idx="1"/>
            <a:endCxn id="4" idx="2"/>
          </p:cNvCxnSpPr>
          <p:nvPr/>
        </p:nvCxnSpPr>
        <p:spPr>
          <a:xfrm rot="10800000">
            <a:off x="1109272" y="779489"/>
            <a:ext cx="101182" cy="1641422"/>
          </a:xfrm>
          <a:prstGeom prst="bentConnector3">
            <a:avLst>
              <a:gd name="adj1" fmla="val 6249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E596B85-74A9-592B-650D-0AA9917B4833}"/>
              </a:ext>
            </a:extLst>
          </p:cNvPr>
          <p:cNvSpPr txBox="1"/>
          <p:nvPr/>
        </p:nvSpPr>
        <p:spPr>
          <a:xfrm>
            <a:off x="1951594" y="3194130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Yes</a:t>
            </a:r>
            <a:endParaRPr lang="en-IN" sz="9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89A5FA-C305-33C2-DD83-7469385A80AA}"/>
              </a:ext>
            </a:extLst>
          </p:cNvPr>
          <p:cNvSpPr txBox="1"/>
          <p:nvPr/>
        </p:nvSpPr>
        <p:spPr>
          <a:xfrm>
            <a:off x="564694" y="1553657"/>
            <a:ext cx="3834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No</a:t>
            </a:r>
            <a:endParaRPr lang="en-IN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6E68A3-BF45-26BC-C3CB-4B966FC64E4E}"/>
              </a:ext>
            </a:extLst>
          </p:cNvPr>
          <p:cNvSpPr txBox="1"/>
          <p:nvPr/>
        </p:nvSpPr>
        <p:spPr>
          <a:xfrm>
            <a:off x="2277258" y="4229499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Using </a:t>
            </a:r>
            <a:r>
              <a:rPr lang="en-CA" sz="900" dirty="0" err="1"/>
              <a:t>Jsoup</a:t>
            </a:r>
            <a:endParaRPr lang="en-IN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124ACC-F4C6-73B2-AA1B-39737383789E}"/>
              </a:ext>
            </a:extLst>
          </p:cNvPr>
          <p:cNvSpPr txBox="1"/>
          <p:nvPr/>
        </p:nvSpPr>
        <p:spPr>
          <a:xfrm>
            <a:off x="4846229" y="4182254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Store</a:t>
            </a:r>
            <a:endParaRPr lang="en-IN" sz="9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8D8F0D-0314-93FD-2AC6-2B5837EC3FB1}"/>
              </a:ext>
            </a:extLst>
          </p:cNvPr>
          <p:cNvSpPr txBox="1"/>
          <p:nvPr/>
        </p:nvSpPr>
        <p:spPr>
          <a:xfrm>
            <a:off x="6675024" y="689660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Yes</a:t>
            </a:r>
            <a:endParaRPr lang="en-IN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A5DACC-2842-5A04-5BDD-31BA56594B9D}"/>
              </a:ext>
            </a:extLst>
          </p:cNvPr>
          <p:cNvSpPr txBox="1"/>
          <p:nvPr/>
        </p:nvSpPr>
        <p:spPr>
          <a:xfrm>
            <a:off x="5933666" y="1474121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No</a:t>
            </a:r>
            <a:endParaRPr lang="en-IN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9B236-44F6-4C17-379F-27B8806AF9CC}"/>
              </a:ext>
            </a:extLst>
          </p:cNvPr>
          <p:cNvSpPr txBox="1"/>
          <p:nvPr/>
        </p:nvSpPr>
        <p:spPr>
          <a:xfrm>
            <a:off x="3350351" y="4814630"/>
            <a:ext cx="2528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latin typeface="Albert Sans" panose="020B0604020202020204" charset="0"/>
              </a:rPr>
              <a:t>Fig 3: Architecture of the Search Engine</a:t>
            </a:r>
            <a:endParaRPr lang="en-IN" sz="1000" dirty="0">
              <a:latin typeface="Albert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92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5" name="Google Shape;1535;p44"/>
          <p:cNvGrpSpPr/>
          <p:nvPr/>
        </p:nvGrpSpPr>
        <p:grpSpPr>
          <a:xfrm>
            <a:off x="-564500" y="1477273"/>
            <a:ext cx="7031434" cy="3716657"/>
            <a:chOff x="-564500" y="1477273"/>
            <a:chExt cx="7031434" cy="3716657"/>
          </a:xfrm>
        </p:grpSpPr>
        <p:grpSp>
          <p:nvGrpSpPr>
            <p:cNvPr id="1536" name="Google Shape;1536;p44"/>
            <p:cNvGrpSpPr/>
            <p:nvPr/>
          </p:nvGrpSpPr>
          <p:grpSpPr>
            <a:xfrm>
              <a:off x="904290" y="1477273"/>
              <a:ext cx="783133" cy="1070328"/>
              <a:chOff x="904290" y="1477273"/>
              <a:chExt cx="783133" cy="1070328"/>
            </a:xfrm>
          </p:grpSpPr>
          <p:sp>
            <p:nvSpPr>
              <p:cNvPr id="1537" name="Google Shape;1537;p44"/>
              <p:cNvSpPr/>
              <p:nvPr/>
            </p:nvSpPr>
            <p:spPr>
              <a:xfrm>
                <a:off x="954662" y="244825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38" name="Google Shape;1538;p44"/>
              <p:cNvGrpSpPr/>
              <p:nvPr/>
            </p:nvGrpSpPr>
            <p:grpSpPr>
              <a:xfrm>
                <a:off x="904290" y="1477273"/>
                <a:ext cx="114150" cy="114196"/>
                <a:chOff x="-685100" y="4136737"/>
                <a:chExt cx="38359" cy="38359"/>
              </a:xfrm>
            </p:grpSpPr>
            <p:sp>
              <p:nvSpPr>
                <p:cNvPr id="1539" name="Google Shape;1539;p4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4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1" name="Google Shape;1541;p44"/>
              <p:cNvSpPr/>
              <p:nvPr/>
            </p:nvSpPr>
            <p:spPr>
              <a:xfrm>
                <a:off x="1268290" y="201603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44"/>
            <p:cNvGrpSpPr/>
            <p:nvPr/>
          </p:nvGrpSpPr>
          <p:grpSpPr>
            <a:xfrm>
              <a:off x="-564500" y="1591470"/>
              <a:ext cx="7031434" cy="3602460"/>
              <a:chOff x="-564500" y="1591470"/>
              <a:chExt cx="7031434" cy="3602460"/>
            </a:xfrm>
          </p:grpSpPr>
          <p:sp>
            <p:nvSpPr>
              <p:cNvPr id="1543" name="Google Shape;1543;p44"/>
              <p:cNvSpPr/>
              <p:nvPr/>
            </p:nvSpPr>
            <p:spPr>
              <a:xfrm>
                <a:off x="-564500" y="2552900"/>
                <a:ext cx="7031434" cy="2641030"/>
              </a:xfrm>
              <a:custGeom>
                <a:avLst/>
                <a:gdLst/>
                <a:ahLst/>
                <a:cxnLst/>
                <a:rect l="l" t="t" r="r" b="b"/>
                <a:pathLst>
                  <a:path w="321584" h="120788" extrusionOk="0">
                    <a:moveTo>
                      <a:pt x="0" y="65800"/>
                    </a:moveTo>
                    <a:lnTo>
                      <a:pt x="112755" y="0"/>
                    </a:lnTo>
                    <a:lnTo>
                      <a:pt x="321584" y="120788"/>
                    </a:lnTo>
                    <a:lnTo>
                      <a:pt x="1853" y="12078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1544" name="Google Shape;1544;p44"/>
              <p:cNvGrpSpPr/>
              <p:nvPr/>
            </p:nvGrpSpPr>
            <p:grpSpPr>
              <a:xfrm>
                <a:off x="369532" y="1591470"/>
                <a:ext cx="3279262" cy="2924703"/>
                <a:chOff x="-2400037" y="242162"/>
                <a:chExt cx="2075482" cy="1851078"/>
              </a:xfrm>
            </p:grpSpPr>
            <p:sp>
              <p:nvSpPr>
                <p:cNvPr id="1545" name="Google Shape;1545;p44"/>
                <p:cNvSpPr/>
                <p:nvPr/>
              </p:nvSpPr>
              <p:spPr>
                <a:xfrm>
                  <a:off x="-1078925" y="736525"/>
                  <a:ext cx="287400" cy="2073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44"/>
                <p:cNvSpPr/>
                <p:nvPr/>
              </p:nvSpPr>
              <p:spPr>
                <a:xfrm>
                  <a:off x="-535958" y="1536503"/>
                  <a:ext cx="1242" cy="5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65" extrusionOk="0">
                      <a:moveTo>
                        <a:pt x="14" y="0"/>
                      </a:moveTo>
                      <a:cubicBezTo>
                        <a:pt x="14" y="21"/>
                        <a:pt x="7" y="43"/>
                        <a:pt x="1" y="64"/>
                      </a:cubicBezTo>
                      <a:lnTo>
                        <a:pt x="14" y="6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44"/>
                <p:cNvSpPr/>
                <p:nvPr/>
              </p:nvSpPr>
              <p:spPr>
                <a:xfrm>
                  <a:off x="-1407380" y="900760"/>
                  <a:ext cx="188062" cy="108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" h="1309" extrusionOk="0">
                      <a:moveTo>
                        <a:pt x="0" y="1"/>
                      </a:moveTo>
                      <a:lnTo>
                        <a:pt x="2264" y="1308"/>
                      </a:lnTo>
                      <a:lnTo>
                        <a:pt x="2271" y="130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44"/>
                <p:cNvSpPr/>
                <p:nvPr/>
              </p:nvSpPr>
              <p:spPr>
                <a:xfrm>
                  <a:off x="-535958" y="1536503"/>
                  <a:ext cx="1242" cy="5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65" extrusionOk="0">
                      <a:moveTo>
                        <a:pt x="14" y="0"/>
                      </a:moveTo>
                      <a:cubicBezTo>
                        <a:pt x="14" y="21"/>
                        <a:pt x="7" y="43"/>
                        <a:pt x="1" y="64"/>
                      </a:cubicBezTo>
                      <a:lnTo>
                        <a:pt x="14" y="6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44"/>
                <p:cNvSpPr/>
                <p:nvPr/>
              </p:nvSpPr>
              <p:spPr>
                <a:xfrm>
                  <a:off x="-1407380" y="900760"/>
                  <a:ext cx="188062" cy="108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" h="1309" extrusionOk="0">
                      <a:moveTo>
                        <a:pt x="0" y="1"/>
                      </a:moveTo>
                      <a:lnTo>
                        <a:pt x="2264" y="1308"/>
                      </a:lnTo>
                      <a:lnTo>
                        <a:pt x="2271" y="130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44"/>
                <p:cNvSpPr/>
                <p:nvPr/>
              </p:nvSpPr>
              <p:spPr>
                <a:xfrm>
                  <a:off x="-1407380" y="900760"/>
                  <a:ext cx="188062" cy="108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" h="1309" extrusionOk="0">
                      <a:moveTo>
                        <a:pt x="0" y="1"/>
                      </a:moveTo>
                      <a:lnTo>
                        <a:pt x="2264" y="1308"/>
                      </a:lnTo>
                      <a:lnTo>
                        <a:pt x="2271" y="130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44"/>
                <p:cNvSpPr/>
                <p:nvPr/>
              </p:nvSpPr>
              <p:spPr>
                <a:xfrm>
                  <a:off x="-1305108" y="245308"/>
                  <a:ext cx="828" cy="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8" extrusionOk="0">
                      <a:moveTo>
                        <a:pt x="9" y="1"/>
                      </a:moveTo>
                      <a:cubicBezTo>
                        <a:pt x="1" y="1"/>
                        <a:pt x="1" y="1"/>
                        <a:pt x="1" y="8"/>
                      </a:cubicBezTo>
                      <a:lnTo>
                        <a:pt x="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44"/>
                <p:cNvSpPr/>
                <p:nvPr/>
              </p:nvSpPr>
              <p:spPr>
                <a:xfrm>
                  <a:off x="-1305108" y="245308"/>
                  <a:ext cx="828" cy="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8" fill="none" extrusionOk="0">
                      <a:moveTo>
                        <a:pt x="9" y="1"/>
                      </a:moveTo>
                      <a:cubicBezTo>
                        <a:pt x="1" y="1"/>
                        <a:pt x="1" y="1"/>
                        <a:pt x="1" y="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44"/>
                <p:cNvSpPr/>
                <p:nvPr/>
              </p:nvSpPr>
              <p:spPr>
                <a:xfrm>
                  <a:off x="-1304363" y="242162"/>
                  <a:ext cx="979808" cy="1299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2" h="15688" extrusionOk="0">
                      <a:moveTo>
                        <a:pt x="218" y="0"/>
                      </a:moveTo>
                      <a:cubicBezTo>
                        <a:pt x="207" y="0"/>
                        <a:pt x="197" y="1"/>
                        <a:pt x="187" y="2"/>
                      </a:cubicBezTo>
                      <a:cubicBezTo>
                        <a:pt x="157" y="11"/>
                        <a:pt x="114" y="18"/>
                        <a:pt x="71" y="25"/>
                      </a:cubicBezTo>
                      <a:cubicBezTo>
                        <a:pt x="64" y="25"/>
                        <a:pt x="57" y="32"/>
                        <a:pt x="50" y="32"/>
                      </a:cubicBezTo>
                      <a:cubicBezTo>
                        <a:pt x="28" y="32"/>
                        <a:pt x="14" y="39"/>
                        <a:pt x="0" y="39"/>
                      </a:cubicBezTo>
                      <a:lnTo>
                        <a:pt x="35" y="39"/>
                      </a:lnTo>
                      <a:cubicBezTo>
                        <a:pt x="50" y="39"/>
                        <a:pt x="64" y="39"/>
                        <a:pt x="86" y="46"/>
                      </a:cubicBezTo>
                      <a:cubicBezTo>
                        <a:pt x="100" y="54"/>
                        <a:pt x="121" y="61"/>
                        <a:pt x="136" y="68"/>
                      </a:cubicBezTo>
                      <a:lnTo>
                        <a:pt x="11436" y="6587"/>
                      </a:lnTo>
                      <a:cubicBezTo>
                        <a:pt x="11565" y="6667"/>
                        <a:pt x="11645" y="6868"/>
                        <a:pt x="11602" y="7032"/>
                      </a:cubicBezTo>
                      <a:lnTo>
                        <a:pt x="9488" y="15494"/>
                      </a:lnTo>
                      <a:cubicBezTo>
                        <a:pt x="9480" y="15508"/>
                        <a:pt x="9480" y="15515"/>
                        <a:pt x="9480" y="15522"/>
                      </a:cubicBezTo>
                      <a:cubicBezTo>
                        <a:pt x="9473" y="15528"/>
                        <a:pt x="9473" y="15537"/>
                        <a:pt x="9473" y="15537"/>
                      </a:cubicBezTo>
                      <a:lnTo>
                        <a:pt x="9473" y="15544"/>
                      </a:lnTo>
                      <a:cubicBezTo>
                        <a:pt x="9466" y="15551"/>
                        <a:pt x="9466" y="15558"/>
                        <a:pt x="9459" y="15572"/>
                      </a:cubicBezTo>
                      <a:cubicBezTo>
                        <a:pt x="9452" y="15580"/>
                        <a:pt x="9452" y="15587"/>
                        <a:pt x="9445" y="15594"/>
                      </a:cubicBezTo>
                      <a:cubicBezTo>
                        <a:pt x="9430" y="15615"/>
                        <a:pt x="9416" y="15637"/>
                        <a:pt x="9393" y="15651"/>
                      </a:cubicBezTo>
                      <a:cubicBezTo>
                        <a:pt x="9387" y="15651"/>
                        <a:pt x="9387" y="15658"/>
                        <a:pt x="9380" y="15658"/>
                      </a:cubicBezTo>
                      <a:cubicBezTo>
                        <a:pt x="9380" y="15666"/>
                        <a:pt x="9373" y="15666"/>
                        <a:pt x="9366" y="15666"/>
                      </a:cubicBezTo>
                      <a:cubicBezTo>
                        <a:pt x="9359" y="15673"/>
                        <a:pt x="9350" y="15680"/>
                        <a:pt x="9337" y="15680"/>
                      </a:cubicBezTo>
                      <a:cubicBezTo>
                        <a:pt x="9335" y="15682"/>
                        <a:pt x="9333" y="15683"/>
                        <a:pt x="9331" y="15684"/>
                      </a:cubicBezTo>
                      <a:lnTo>
                        <a:pt x="9331" y="15684"/>
                      </a:lnTo>
                      <a:cubicBezTo>
                        <a:pt x="9388" y="15677"/>
                        <a:pt x="9444" y="15665"/>
                        <a:pt x="9495" y="15651"/>
                      </a:cubicBezTo>
                      <a:cubicBezTo>
                        <a:pt x="9581" y="15637"/>
                        <a:pt x="9645" y="15565"/>
                        <a:pt x="9675" y="15458"/>
                      </a:cubicBezTo>
                      <a:lnTo>
                        <a:pt x="11788" y="6998"/>
                      </a:lnTo>
                      <a:cubicBezTo>
                        <a:pt x="11831" y="6832"/>
                        <a:pt x="11759" y="6630"/>
                        <a:pt x="11622" y="6551"/>
                      </a:cubicBezTo>
                      <a:lnTo>
                        <a:pt x="330" y="32"/>
                      </a:lnTo>
                      <a:cubicBezTo>
                        <a:pt x="291" y="9"/>
                        <a:pt x="253" y="0"/>
                        <a:pt x="218" y="0"/>
                      </a:cubicBezTo>
                      <a:close/>
                      <a:moveTo>
                        <a:pt x="9331" y="15684"/>
                      </a:moveTo>
                      <a:cubicBezTo>
                        <a:pt x="9323" y="15685"/>
                        <a:pt x="9315" y="15686"/>
                        <a:pt x="9307" y="15687"/>
                      </a:cubicBezTo>
                      <a:cubicBezTo>
                        <a:pt x="9319" y="15687"/>
                        <a:pt x="9325" y="15687"/>
                        <a:pt x="9331" y="1568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44"/>
                <p:cNvSpPr/>
                <p:nvPr/>
              </p:nvSpPr>
              <p:spPr>
                <a:xfrm>
                  <a:off x="-1407380" y="900760"/>
                  <a:ext cx="188062" cy="108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" h="1309" extrusionOk="0">
                      <a:moveTo>
                        <a:pt x="0" y="1"/>
                      </a:moveTo>
                      <a:lnTo>
                        <a:pt x="2264" y="1308"/>
                      </a:lnTo>
                      <a:lnTo>
                        <a:pt x="2271" y="130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44"/>
                <p:cNvSpPr/>
                <p:nvPr/>
              </p:nvSpPr>
              <p:spPr>
                <a:xfrm>
                  <a:off x="-535958" y="1536503"/>
                  <a:ext cx="1242" cy="5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65" extrusionOk="0">
                      <a:moveTo>
                        <a:pt x="14" y="0"/>
                      </a:moveTo>
                      <a:cubicBezTo>
                        <a:pt x="14" y="21"/>
                        <a:pt x="7" y="43"/>
                        <a:pt x="1" y="64"/>
                      </a:cubicBezTo>
                      <a:lnTo>
                        <a:pt x="14" y="6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44"/>
                <p:cNvSpPr/>
                <p:nvPr/>
              </p:nvSpPr>
              <p:spPr>
                <a:xfrm>
                  <a:off x="-2073513" y="1331048"/>
                  <a:ext cx="1538775" cy="57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2" h="6975" extrusionOk="0">
                      <a:moveTo>
                        <a:pt x="7" y="1"/>
                      </a:moveTo>
                      <a:lnTo>
                        <a:pt x="7" y="252"/>
                      </a:lnTo>
                      <a:cubicBezTo>
                        <a:pt x="0" y="302"/>
                        <a:pt x="36" y="352"/>
                        <a:pt x="102" y="396"/>
                      </a:cubicBezTo>
                      <a:lnTo>
                        <a:pt x="11401" y="6916"/>
                      </a:lnTo>
                      <a:cubicBezTo>
                        <a:pt x="11466" y="6955"/>
                        <a:pt x="11552" y="6975"/>
                        <a:pt x="11640" y="6975"/>
                      </a:cubicBezTo>
                      <a:cubicBezTo>
                        <a:pt x="11727" y="6975"/>
                        <a:pt x="11815" y="6955"/>
                        <a:pt x="11883" y="6916"/>
                      </a:cubicBezTo>
                      <a:lnTo>
                        <a:pt x="18481" y="3078"/>
                      </a:lnTo>
                      <a:cubicBezTo>
                        <a:pt x="18552" y="3042"/>
                        <a:pt x="18581" y="2992"/>
                        <a:pt x="18581" y="2940"/>
                      </a:cubicBezTo>
                      <a:lnTo>
                        <a:pt x="18581" y="2545"/>
                      </a:lnTo>
                      <a:lnTo>
                        <a:pt x="18568" y="2545"/>
                      </a:lnTo>
                      <a:cubicBezTo>
                        <a:pt x="18545" y="2574"/>
                        <a:pt x="18524" y="2595"/>
                        <a:pt x="18488" y="2618"/>
                      </a:cubicBezTo>
                      <a:lnTo>
                        <a:pt x="11883" y="6665"/>
                      </a:lnTo>
                      <a:cubicBezTo>
                        <a:pt x="11818" y="6700"/>
                        <a:pt x="11730" y="6718"/>
                        <a:pt x="11642" y="6718"/>
                      </a:cubicBezTo>
                      <a:cubicBezTo>
                        <a:pt x="11554" y="6718"/>
                        <a:pt x="11466" y="6700"/>
                        <a:pt x="11401" y="6665"/>
                      </a:cubicBezTo>
                      <a:lnTo>
                        <a:pt x="109" y="137"/>
                      </a:lnTo>
                      <a:cubicBezTo>
                        <a:pt x="93" y="130"/>
                        <a:pt x="80" y="123"/>
                        <a:pt x="73" y="116"/>
                      </a:cubicBezTo>
                      <a:cubicBezTo>
                        <a:pt x="66" y="109"/>
                        <a:pt x="59" y="109"/>
                        <a:pt x="59" y="102"/>
                      </a:cubicBezTo>
                      <a:cubicBezTo>
                        <a:pt x="50" y="102"/>
                        <a:pt x="50" y="94"/>
                        <a:pt x="43" y="94"/>
                      </a:cubicBezTo>
                      <a:cubicBezTo>
                        <a:pt x="16" y="66"/>
                        <a:pt x="7" y="30"/>
                        <a:pt x="7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44"/>
                <p:cNvSpPr/>
                <p:nvPr/>
              </p:nvSpPr>
              <p:spPr>
                <a:xfrm>
                  <a:off x="-2072933" y="980094"/>
                  <a:ext cx="1537036" cy="907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1" h="10956" extrusionOk="0">
                      <a:moveTo>
                        <a:pt x="6729" y="518"/>
                      </a:moveTo>
                      <a:cubicBezTo>
                        <a:pt x="6775" y="518"/>
                        <a:pt x="6822" y="527"/>
                        <a:pt x="6857" y="545"/>
                      </a:cubicBezTo>
                      <a:lnTo>
                        <a:pt x="7225" y="761"/>
                      </a:lnTo>
                      <a:cubicBezTo>
                        <a:pt x="7297" y="804"/>
                        <a:pt x="7297" y="868"/>
                        <a:pt x="7225" y="911"/>
                      </a:cubicBezTo>
                      <a:lnTo>
                        <a:pt x="7175" y="940"/>
                      </a:lnTo>
                      <a:cubicBezTo>
                        <a:pt x="7139" y="962"/>
                        <a:pt x="7092" y="972"/>
                        <a:pt x="7045" y="972"/>
                      </a:cubicBezTo>
                      <a:cubicBezTo>
                        <a:pt x="6998" y="972"/>
                        <a:pt x="6951" y="962"/>
                        <a:pt x="6916" y="940"/>
                      </a:cubicBezTo>
                      <a:lnTo>
                        <a:pt x="6549" y="731"/>
                      </a:lnTo>
                      <a:cubicBezTo>
                        <a:pt x="6478" y="688"/>
                        <a:pt x="6478" y="616"/>
                        <a:pt x="6549" y="573"/>
                      </a:cubicBezTo>
                      <a:lnTo>
                        <a:pt x="6599" y="545"/>
                      </a:lnTo>
                      <a:cubicBezTo>
                        <a:pt x="6635" y="527"/>
                        <a:pt x="6682" y="518"/>
                        <a:pt x="6729" y="518"/>
                      </a:cubicBezTo>
                      <a:close/>
                      <a:moveTo>
                        <a:pt x="6294" y="769"/>
                      </a:moveTo>
                      <a:cubicBezTo>
                        <a:pt x="6342" y="769"/>
                        <a:pt x="6391" y="778"/>
                        <a:pt x="6426" y="795"/>
                      </a:cubicBezTo>
                      <a:lnTo>
                        <a:pt x="6794" y="1011"/>
                      </a:lnTo>
                      <a:cubicBezTo>
                        <a:pt x="6866" y="1054"/>
                        <a:pt x="6866" y="1120"/>
                        <a:pt x="6794" y="1163"/>
                      </a:cubicBezTo>
                      <a:lnTo>
                        <a:pt x="6492" y="1335"/>
                      </a:lnTo>
                      <a:cubicBezTo>
                        <a:pt x="6455" y="1357"/>
                        <a:pt x="6409" y="1368"/>
                        <a:pt x="6362" y="1368"/>
                      </a:cubicBezTo>
                      <a:cubicBezTo>
                        <a:pt x="6316" y="1368"/>
                        <a:pt x="6269" y="1357"/>
                        <a:pt x="6233" y="1335"/>
                      </a:cubicBezTo>
                      <a:lnTo>
                        <a:pt x="5865" y="1126"/>
                      </a:lnTo>
                      <a:cubicBezTo>
                        <a:pt x="5795" y="1083"/>
                        <a:pt x="5795" y="1011"/>
                        <a:pt x="5865" y="976"/>
                      </a:cubicBezTo>
                      <a:lnTo>
                        <a:pt x="6160" y="795"/>
                      </a:lnTo>
                      <a:cubicBezTo>
                        <a:pt x="6197" y="778"/>
                        <a:pt x="6245" y="769"/>
                        <a:pt x="6294" y="769"/>
                      </a:cubicBezTo>
                      <a:close/>
                      <a:moveTo>
                        <a:pt x="7473" y="944"/>
                      </a:moveTo>
                      <a:cubicBezTo>
                        <a:pt x="7521" y="944"/>
                        <a:pt x="7570" y="955"/>
                        <a:pt x="7606" y="976"/>
                      </a:cubicBezTo>
                      <a:lnTo>
                        <a:pt x="7944" y="1170"/>
                      </a:lnTo>
                      <a:cubicBezTo>
                        <a:pt x="8015" y="1213"/>
                        <a:pt x="8015" y="1285"/>
                        <a:pt x="7944" y="1321"/>
                      </a:cubicBezTo>
                      <a:lnTo>
                        <a:pt x="7892" y="1349"/>
                      </a:lnTo>
                      <a:cubicBezTo>
                        <a:pt x="7857" y="1371"/>
                        <a:pt x="7811" y="1381"/>
                        <a:pt x="7764" y="1381"/>
                      </a:cubicBezTo>
                      <a:cubicBezTo>
                        <a:pt x="7717" y="1381"/>
                        <a:pt x="7670" y="1371"/>
                        <a:pt x="7634" y="1349"/>
                      </a:cubicBezTo>
                      <a:lnTo>
                        <a:pt x="7297" y="1156"/>
                      </a:lnTo>
                      <a:cubicBezTo>
                        <a:pt x="7225" y="1120"/>
                        <a:pt x="7225" y="1047"/>
                        <a:pt x="7297" y="1004"/>
                      </a:cubicBezTo>
                      <a:lnTo>
                        <a:pt x="7340" y="976"/>
                      </a:lnTo>
                      <a:cubicBezTo>
                        <a:pt x="7376" y="955"/>
                        <a:pt x="7424" y="944"/>
                        <a:pt x="7473" y="944"/>
                      </a:cubicBezTo>
                      <a:close/>
                      <a:moveTo>
                        <a:pt x="8192" y="1360"/>
                      </a:moveTo>
                      <a:cubicBezTo>
                        <a:pt x="8240" y="1360"/>
                        <a:pt x="8288" y="1371"/>
                        <a:pt x="8324" y="1392"/>
                      </a:cubicBezTo>
                      <a:lnTo>
                        <a:pt x="8619" y="1565"/>
                      </a:lnTo>
                      <a:cubicBezTo>
                        <a:pt x="8691" y="1608"/>
                        <a:pt x="8691" y="1673"/>
                        <a:pt x="8619" y="1716"/>
                      </a:cubicBezTo>
                      <a:lnTo>
                        <a:pt x="8576" y="1744"/>
                      </a:lnTo>
                      <a:cubicBezTo>
                        <a:pt x="8540" y="1766"/>
                        <a:pt x="8492" y="1776"/>
                        <a:pt x="8443" y="1776"/>
                      </a:cubicBezTo>
                      <a:cubicBezTo>
                        <a:pt x="8395" y="1776"/>
                        <a:pt x="8346" y="1766"/>
                        <a:pt x="8310" y="1744"/>
                      </a:cubicBezTo>
                      <a:lnTo>
                        <a:pt x="8008" y="1572"/>
                      </a:lnTo>
                      <a:cubicBezTo>
                        <a:pt x="7936" y="1528"/>
                        <a:pt x="7936" y="1465"/>
                        <a:pt x="8008" y="1421"/>
                      </a:cubicBezTo>
                      <a:lnTo>
                        <a:pt x="8058" y="1392"/>
                      </a:lnTo>
                      <a:cubicBezTo>
                        <a:pt x="8094" y="1371"/>
                        <a:pt x="8143" y="1360"/>
                        <a:pt x="8192" y="1360"/>
                      </a:cubicBezTo>
                      <a:close/>
                      <a:moveTo>
                        <a:pt x="7041" y="1194"/>
                      </a:moveTo>
                      <a:cubicBezTo>
                        <a:pt x="7090" y="1194"/>
                        <a:pt x="7139" y="1205"/>
                        <a:pt x="7175" y="1226"/>
                      </a:cubicBezTo>
                      <a:lnTo>
                        <a:pt x="7513" y="1421"/>
                      </a:lnTo>
                      <a:cubicBezTo>
                        <a:pt x="7584" y="1465"/>
                        <a:pt x="7584" y="1537"/>
                        <a:pt x="7513" y="1572"/>
                      </a:cubicBezTo>
                      <a:lnTo>
                        <a:pt x="7211" y="1753"/>
                      </a:lnTo>
                      <a:cubicBezTo>
                        <a:pt x="7175" y="1770"/>
                        <a:pt x="7128" y="1779"/>
                        <a:pt x="7081" y="1779"/>
                      </a:cubicBezTo>
                      <a:cubicBezTo>
                        <a:pt x="7034" y="1779"/>
                        <a:pt x="6988" y="1770"/>
                        <a:pt x="6952" y="1753"/>
                      </a:cubicBezTo>
                      <a:lnTo>
                        <a:pt x="6614" y="1558"/>
                      </a:lnTo>
                      <a:cubicBezTo>
                        <a:pt x="6542" y="1515"/>
                        <a:pt x="6542" y="1442"/>
                        <a:pt x="6614" y="1399"/>
                      </a:cubicBezTo>
                      <a:lnTo>
                        <a:pt x="6909" y="1226"/>
                      </a:lnTo>
                      <a:cubicBezTo>
                        <a:pt x="6945" y="1205"/>
                        <a:pt x="6993" y="1194"/>
                        <a:pt x="7041" y="1194"/>
                      </a:cubicBezTo>
                      <a:close/>
                      <a:moveTo>
                        <a:pt x="5618" y="1160"/>
                      </a:moveTo>
                      <a:cubicBezTo>
                        <a:pt x="5667" y="1160"/>
                        <a:pt x="5715" y="1170"/>
                        <a:pt x="5752" y="1192"/>
                      </a:cubicBezTo>
                      <a:lnTo>
                        <a:pt x="6297" y="1508"/>
                      </a:lnTo>
                      <a:cubicBezTo>
                        <a:pt x="6369" y="1551"/>
                        <a:pt x="6369" y="1615"/>
                        <a:pt x="6297" y="1658"/>
                      </a:cubicBezTo>
                      <a:lnTo>
                        <a:pt x="5967" y="1853"/>
                      </a:lnTo>
                      <a:cubicBezTo>
                        <a:pt x="5928" y="1874"/>
                        <a:pt x="5879" y="1885"/>
                        <a:pt x="5831" y="1885"/>
                      </a:cubicBezTo>
                      <a:cubicBezTo>
                        <a:pt x="5784" y="1885"/>
                        <a:pt x="5737" y="1874"/>
                        <a:pt x="5702" y="1853"/>
                      </a:cubicBezTo>
                      <a:lnTo>
                        <a:pt x="5155" y="1537"/>
                      </a:lnTo>
                      <a:cubicBezTo>
                        <a:pt x="5082" y="1501"/>
                        <a:pt x="5082" y="1428"/>
                        <a:pt x="5155" y="1385"/>
                      </a:cubicBezTo>
                      <a:lnTo>
                        <a:pt x="5486" y="1192"/>
                      </a:lnTo>
                      <a:cubicBezTo>
                        <a:pt x="5521" y="1170"/>
                        <a:pt x="5570" y="1160"/>
                        <a:pt x="5618" y="1160"/>
                      </a:cubicBezTo>
                      <a:close/>
                      <a:moveTo>
                        <a:pt x="7758" y="1612"/>
                      </a:moveTo>
                      <a:cubicBezTo>
                        <a:pt x="7805" y="1612"/>
                        <a:pt x="7854" y="1622"/>
                        <a:pt x="7892" y="1644"/>
                      </a:cubicBezTo>
                      <a:lnTo>
                        <a:pt x="8187" y="1816"/>
                      </a:lnTo>
                      <a:cubicBezTo>
                        <a:pt x="8260" y="1860"/>
                        <a:pt x="8260" y="1925"/>
                        <a:pt x="8187" y="1968"/>
                      </a:cubicBezTo>
                      <a:lnTo>
                        <a:pt x="7892" y="2141"/>
                      </a:lnTo>
                      <a:cubicBezTo>
                        <a:pt x="7857" y="2162"/>
                        <a:pt x="7809" y="2173"/>
                        <a:pt x="7760" y="2173"/>
                      </a:cubicBezTo>
                      <a:cubicBezTo>
                        <a:pt x="7712" y="2173"/>
                        <a:pt x="7663" y="2162"/>
                        <a:pt x="7627" y="2141"/>
                      </a:cubicBezTo>
                      <a:lnTo>
                        <a:pt x="7325" y="1968"/>
                      </a:lnTo>
                      <a:cubicBezTo>
                        <a:pt x="7254" y="1925"/>
                        <a:pt x="7254" y="1860"/>
                        <a:pt x="7325" y="1816"/>
                      </a:cubicBezTo>
                      <a:lnTo>
                        <a:pt x="7627" y="1644"/>
                      </a:lnTo>
                      <a:cubicBezTo>
                        <a:pt x="7663" y="1622"/>
                        <a:pt x="7710" y="1612"/>
                        <a:pt x="7758" y="1612"/>
                      </a:cubicBezTo>
                      <a:close/>
                      <a:moveTo>
                        <a:pt x="8870" y="1748"/>
                      </a:moveTo>
                      <a:cubicBezTo>
                        <a:pt x="8917" y="1748"/>
                        <a:pt x="8964" y="1759"/>
                        <a:pt x="9000" y="1780"/>
                      </a:cubicBezTo>
                      <a:lnTo>
                        <a:pt x="9309" y="1960"/>
                      </a:lnTo>
                      <a:cubicBezTo>
                        <a:pt x="9381" y="2003"/>
                        <a:pt x="9388" y="2075"/>
                        <a:pt x="9309" y="2118"/>
                      </a:cubicBezTo>
                      <a:lnTo>
                        <a:pt x="9266" y="2141"/>
                      </a:lnTo>
                      <a:cubicBezTo>
                        <a:pt x="9230" y="2162"/>
                        <a:pt x="9182" y="2173"/>
                        <a:pt x="9133" y="2173"/>
                      </a:cubicBezTo>
                      <a:cubicBezTo>
                        <a:pt x="9085" y="2173"/>
                        <a:pt x="9036" y="2162"/>
                        <a:pt x="9000" y="2141"/>
                      </a:cubicBezTo>
                      <a:lnTo>
                        <a:pt x="8691" y="1960"/>
                      </a:lnTo>
                      <a:cubicBezTo>
                        <a:pt x="8619" y="1925"/>
                        <a:pt x="8619" y="1853"/>
                        <a:pt x="8691" y="1810"/>
                      </a:cubicBezTo>
                      <a:lnTo>
                        <a:pt x="8734" y="1780"/>
                      </a:lnTo>
                      <a:cubicBezTo>
                        <a:pt x="8774" y="1759"/>
                        <a:pt x="8822" y="1748"/>
                        <a:pt x="8870" y="1748"/>
                      </a:cubicBezTo>
                      <a:close/>
                      <a:moveTo>
                        <a:pt x="6546" y="1696"/>
                      </a:moveTo>
                      <a:cubicBezTo>
                        <a:pt x="6594" y="1696"/>
                        <a:pt x="6643" y="1705"/>
                        <a:pt x="6678" y="1723"/>
                      </a:cubicBezTo>
                      <a:lnTo>
                        <a:pt x="7016" y="1925"/>
                      </a:lnTo>
                      <a:cubicBezTo>
                        <a:pt x="7089" y="1960"/>
                        <a:pt x="7089" y="2032"/>
                        <a:pt x="7016" y="2075"/>
                      </a:cubicBezTo>
                      <a:lnTo>
                        <a:pt x="6678" y="2270"/>
                      </a:lnTo>
                      <a:cubicBezTo>
                        <a:pt x="6643" y="2292"/>
                        <a:pt x="6596" y="2303"/>
                        <a:pt x="6549" y="2303"/>
                      </a:cubicBezTo>
                      <a:cubicBezTo>
                        <a:pt x="6502" y="2303"/>
                        <a:pt x="6455" y="2292"/>
                        <a:pt x="6419" y="2270"/>
                      </a:cubicBezTo>
                      <a:lnTo>
                        <a:pt x="6081" y="2075"/>
                      </a:lnTo>
                      <a:cubicBezTo>
                        <a:pt x="6010" y="2032"/>
                        <a:pt x="6010" y="1960"/>
                        <a:pt x="6081" y="1925"/>
                      </a:cubicBezTo>
                      <a:lnTo>
                        <a:pt x="6412" y="1723"/>
                      </a:lnTo>
                      <a:cubicBezTo>
                        <a:pt x="6449" y="1705"/>
                        <a:pt x="6497" y="1696"/>
                        <a:pt x="6546" y="1696"/>
                      </a:cubicBezTo>
                      <a:close/>
                      <a:moveTo>
                        <a:pt x="4907" y="1575"/>
                      </a:moveTo>
                      <a:cubicBezTo>
                        <a:pt x="4955" y="1575"/>
                        <a:pt x="5004" y="1586"/>
                        <a:pt x="5039" y="1608"/>
                      </a:cubicBezTo>
                      <a:lnTo>
                        <a:pt x="5822" y="2061"/>
                      </a:lnTo>
                      <a:cubicBezTo>
                        <a:pt x="5895" y="2105"/>
                        <a:pt x="5895" y="2168"/>
                        <a:pt x="5822" y="2212"/>
                      </a:cubicBezTo>
                      <a:lnTo>
                        <a:pt x="5529" y="2384"/>
                      </a:lnTo>
                      <a:cubicBezTo>
                        <a:pt x="5493" y="2406"/>
                        <a:pt x="5446" y="2416"/>
                        <a:pt x="5399" y="2416"/>
                      </a:cubicBezTo>
                      <a:cubicBezTo>
                        <a:pt x="5352" y="2416"/>
                        <a:pt x="5306" y="2406"/>
                        <a:pt x="5270" y="2384"/>
                      </a:cubicBezTo>
                      <a:lnTo>
                        <a:pt x="4478" y="1932"/>
                      </a:lnTo>
                      <a:cubicBezTo>
                        <a:pt x="4408" y="1889"/>
                        <a:pt x="4408" y="1816"/>
                        <a:pt x="4478" y="1780"/>
                      </a:cubicBezTo>
                      <a:lnTo>
                        <a:pt x="4773" y="1608"/>
                      </a:lnTo>
                      <a:cubicBezTo>
                        <a:pt x="4810" y="1586"/>
                        <a:pt x="4858" y="1575"/>
                        <a:pt x="4907" y="1575"/>
                      </a:cubicBezTo>
                      <a:close/>
                      <a:moveTo>
                        <a:pt x="8436" y="2005"/>
                      </a:moveTo>
                      <a:cubicBezTo>
                        <a:pt x="8484" y="2005"/>
                        <a:pt x="8532" y="2014"/>
                        <a:pt x="8569" y="2032"/>
                      </a:cubicBezTo>
                      <a:lnTo>
                        <a:pt x="8878" y="2212"/>
                      </a:lnTo>
                      <a:cubicBezTo>
                        <a:pt x="8950" y="2255"/>
                        <a:pt x="8950" y="2327"/>
                        <a:pt x="8878" y="2363"/>
                      </a:cubicBezTo>
                      <a:lnTo>
                        <a:pt x="8583" y="2543"/>
                      </a:lnTo>
                      <a:cubicBezTo>
                        <a:pt x="8547" y="2561"/>
                        <a:pt x="8499" y="2570"/>
                        <a:pt x="8450" y="2570"/>
                      </a:cubicBezTo>
                      <a:cubicBezTo>
                        <a:pt x="8402" y="2570"/>
                        <a:pt x="8353" y="2561"/>
                        <a:pt x="8317" y="2543"/>
                      </a:cubicBezTo>
                      <a:lnTo>
                        <a:pt x="8008" y="2363"/>
                      </a:lnTo>
                      <a:cubicBezTo>
                        <a:pt x="7936" y="2320"/>
                        <a:pt x="7936" y="2248"/>
                        <a:pt x="8008" y="2205"/>
                      </a:cubicBezTo>
                      <a:lnTo>
                        <a:pt x="8303" y="2032"/>
                      </a:lnTo>
                      <a:cubicBezTo>
                        <a:pt x="8339" y="2014"/>
                        <a:pt x="8388" y="2005"/>
                        <a:pt x="8436" y="2005"/>
                      </a:cubicBezTo>
                      <a:close/>
                      <a:moveTo>
                        <a:pt x="9561" y="2152"/>
                      </a:moveTo>
                      <a:cubicBezTo>
                        <a:pt x="9607" y="2152"/>
                        <a:pt x="9654" y="2162"/>
                        <a:pt x="9690" y="2184"/>
                      </a:cubicBezTo>
                      <a:lnTo>
                        <a:pt x="9999" y="2356"/>
                      </a:lnTo>
                      <a:cubicBezTo>
                        <a:pt x="10071" y="2400"/>
                        <a:pt x="10071" y="2470"/>
                        <a:pt x="9999" y="2513"/>
                      </a:cubicBezTo>
                      <a:lnTo>
                        <a:pt x="9949" y="2543"/>
                      </a:lnTo>
                      <a:cubicBezTo>
                        <a:pt x="9913" y="2561"/>
                        <a:pt x="9866" y="2570"/>
                        <a:pt x="9819" y="2570"/>
                      </a:cubicBezTo>
                      <a:cubicBezTo>
                        <a:pt x="9773" y="2570"/>
                        <a:pt x="9726" y="2561"/>
                        <a:pt x="9690" y="2543"/>
                      </a:cubicBezTo>
                      <a:lnTo>
                        <a:pt x="9381" y="2363"/>
                      </a:lnTo>
                      <a:cubicBezTo>
                        <a:pt x="9309" y="2320"/>
                        <a:pt x="9309" y="2255"/>
                        <a:pt x="9381" y="2212"/>
                      </a:cubicBezTo>
                      <a:lnTo>
                        <a:pt x="9431" y="2184"/>
                      </a:lnTo>
                      <a:cubicBezTo>
                        <a:pt x="9468" y="2162"/>
                        <a:pt x="9514" y="2152"/>
                        <a:pt x="9561" y="2152"/>
                      </a:cubicBezTo>
                      <a:close/>
                      <a:moveTo>
                        <a:pt x="7261" y="2108"/>
                      </a:moveTo>
                      <a:cubicBezTo>
                        <a:pt x="7309" y="2108"/>
                        <a:pt x="7358" y="2119"/>
                        <a:pt x="7397" y="2141"/>
                      </a:cubicBezTo>
                      <a:lnTo>
                        <a:pt x="7692" y="2313"/>
                      </a:lnTo>
                      <a:cubicBezTo>
                        <a:pt x="7763" y="2356"/>
                        <a:pt x="7763" y="2420"/>
                        <a:pt x="7692" y="2463"/>
                      </a:cubicBezTo>
                      <a:lnTo>
                        <a:pt x="7361" y="2658"/>
                      </a:lnTo>
                      <a:cubicBezTo>
                        <a:pt x="7325" y="2680"/>
                        <a:pt x="7277" y="2691"/>
                        <a:pt x="7228" y="2691"/>
                      </a:cubicBezTo>
                      <a:cubicBezTo>
                        <a:pt x="7180" y="2691"/>
                        <a:pt x="7132" y="2680"/>
                        <a:pt x="7095" y="2658"/>
                      </a:cubicBezTo>
                      <a:lnTo>
                        <a:pt x="6800" y="2486"/>
                      </a:lnTo>
                      <a:cubicBezTo>
                        <a:pt x="6721" y="2443"/>
                        <a:pt x="6721" y="2377"/>
                        <a:pt x="6794" y="2334"/>
                      </a:cubicBezTo>
                      <a:lnTo>
                        <a:pt x="7132" y="2141"/>
                      </a:lnTo>
                      <a:cubicBezTo>
                        <a:pt x="7167" y="2119"/>
                        <a:pt x="7214" y="2108"/>
                        <a:pt x="7261" y="2108"/>
                      </a:cubicBezTo>
                      <a:close/>
                      <a:moveTo>
                        <a:pt x="6075" y="2250"/>
                      </a:moveTo>
                      <a:cubicBezTo>
                        <a:pt x="6122" y="2250"/>
                        <a:pt x="6168" y="2259"/>
                        <a:pt x="6204" y="2277"/>
                      </a:cubicBezTo>
                      <a:lnTo>
                        <a:pt x="6542" y="2470"/>
                      </a:lnTo>
                      <a:cubicBezTo>
                        <a:pt x="6614" y="2513"/>
                        <a:pt x="6614" y="2586"/>
                        <a:pt x="6542" y="2629"/>
                      </a:cubicBezTo>
                      <a:lnTo>
                        <a:pt x="6247" y="2802"/>
                      </a:lnTo>
                      <a:cubicBezTo>
                        <a:pt x="6211" y="2820"/>
                        <a:pt x="6163" y="2829"/>
                        <a:pt x="6115" y="2829"/>
                      </a:cubicBezTo>
                      <a:cubicBezTo>
                        <a:pt x="6066" y="2829"/>
                        <a:pt x="6017" y="2820"/>
                        <a:pt x="5981" y="2802"/>
                      </a:cubicBezTo>
                      <a:lnTo>
                        <a:pt x="5650" y="2600"/>
                      </a:lnTo>
                      <a:cubicBezTo>
                        <a:pt x="5572" y="2563"/>
                        <a:pt x="5572" y="2493"/>
                        <a:pt x="5643" y="2450"/>
                      </a:cubicBezTo>
                      <a:lnTo>
                        <a:pt x="5945" y="2277"/>
                      </a:lnTo>
                      <a:cubicBezTo>
                        <a:pt x="5981" y="2259"/>
                        <a:pt x="6028" y="2250"/>
                        <a:pt x="6075" y="2250"/>
                      </a:cubicBezTo>
                      <a:close/>
                      <a:moveTo>
                        <a:pt x="9126" y="2402"/>
                      </a:moveTo>
                      <a:cubicBezTo>
                        <a:pt x="9174" y="2402"/>
                        <a:pt x="9223" y="2413"/>
                        <a:pt x="9259" y="2434"/>
                      </a:cubicBezTo>
                      <a:lnTo>
                        <a:pt x="9568" y="2607"/>
                      </a:lnTo>
                      <a:cubicBezTo>
                        <a:pt x="9640" y="2650"/>
                        <a:pt x="9640" y="2722"/>
                        <a:pt x="9568" y="2765"/>
                      </a:cubicBezTo>
                      <a:lnTo>
                        <a:pt x="9266" y="2938"/>
                      </a:lnTo>
                      <a:cubicBezTo>
                        <a:pt x="9230" y="2959"/>
                        <a:pt x="9184" y="2970"/>
                        <a:pt x="9137" y="2970"/>
                      </a:cubicBezTo>
                      <a:cubicBezTo>
                        <a:pt x="9090" y="2970"/>
                        <a:pt x="9043" y="2959"/>
                        <a:pt x="9007" y="2938"/>
                      </a:cubicBezTo>
                      <a:lnTo>
                        <a:pt x="8698" y="2758"/>
                      </a:lnTo>
                      <a:cubicBezTo>
                        <a:pt x="8626" y="2715"/>
                        <a:pt x="8626" y="2650"/>
                        <a:pt x="8698" y="2607"/>
                      </a:cubicBezTo>
                      <a:lnTo>
                        <a:pt x="8993" y="2434"/>
                      </a:lnTo>
                      <a:cubicBezTo>
                        <a:pt x="9029" y="2413"/>
                        <a:pt x="9078" y="2402"/>
                        <a:pt x="9126" y="2402"/>
                      </a:cubicBezTo>
                      <a:close/>
                      <a:moveTo>
                        <a:pt x="4235" y="1964"/>
                      </a:moveTo>
                      <a:cubicBezTo>
                        <a:pt x="4281" y="1964"/>
                        <a:pt x="4328" y="1974"/>
                        <a:pt x="4365" y="1996"/>
                      </a:cubicBezTo>
                      <a:lnTo>
                        <a:pt x="5443" y="2622"/>
                      </a:lnTo>
                      <a:cubicBezTo>
                        <a:pt x="5514" y="2658"/>
                        <a:pt x="5514" y="2729"/>
                        <a:pt x="5443" y="2772"/>
                      </a:cubicBezTo>
                      <a:lnTo>
                        <a:pt x="5132" y="2952"/>
                      </a:lnTo>
                      <a:cubicBezTo>
                        <a:pt x="5097" y="2973"/>
                        <a:pt x="5050" y="2984"/>
                        <a:pt x="5003" y="2984"/>
                      </a:cubicBezTo>
                      <a:cubicBezTo>
                        <a:pt x="4955" y="2984"/>
                        <a:pt x="4906" y="2973"/>
                        <a:pt x="4867" y="2952"/>
                      </a:cubicBezTo>
                      <a:lnTo>
                        <a:pt x="3795" y="2327"/>
                      </a:lnTo>
                      <a:cubicBezTo>
                        <a:pt x="3725" y="2284"/>
                        <a:pt x="3725" y="2218"/>
                        <a:pt x="3795" y="2175"/>
                      </a:cubicBezTo>
                      <a:lnTo>
                        <a:pt x="4106" y="1996"/>
                      </a:lnTo>
                      <a:cubicBezTo>
                        <a:pt x="4141" y="1974"/>
                        <a:pt x="4188" y="1964"/>
                        <a:pt x="4235" y="1964"/>
                      </a:cubicBezTo>
                      <a:close/>
                      <a:moveTo>
                        <a:pt x="10247" y="2547"/>
                      </a:moveTo>
                      <a:cubicBezTo>
                        <a:pt x="10296" y="2547"/>
                        <a:pt x="10344" y="2557"/>
                        <a:pt x="10380" y="2579"/>
                      </a:cubicBezTo>
                      <a:lnTo>
                        <a:pt x="10718" y="2772"/>
                      </a:lnTo>
                      <a:cubicBezTo>
                        <a:pt x="10791" y="2815"/>
                        <a:pt x="10791" y="2881"/>
                        <a:pt x="10718" y="2924"/>
                      </a:cubicBezTo>
                      <a:lnTo>
                        <a:pt x="10668" y="2952"/>
                      </a:lnTo>
                      <a:cubicBezTo>
                        <a:pt x="10632" y="2973"/>
                        <a:pt x="10583" y="2984"/>
                        <a:pt x="10535" y="2984"/>
                      </a:cubicBezTo>
                      <a:cubicBezTo>
                        <a:pt x="10486" y="2984"/>
                        <a:pt x="10438" y="2973"/>
                        <a:pt x="10403" y="2952"/>
                      </a:cubicBezTo>
                      <a:lnTo>
                        <a:pt x="10064" y="2758"/>
                      </a:lnTo>
                      <a:cubicBezTo>
                        <a:pt x="9992" y="2715"/>
                        <a:pt x="9992" y="2650"/>
                        <a:pt x="10064" y="2607"/>
                      </a:cubicBezTo>
                      <a:lnTo>
                        <a:pt x="10114" y="2579"/>
                      </a:lnTo>
                      <a:cubicBezTo>
                        <a:pt x="10151" y="2557"/>
                        <a:pt x="10199" y="2547"/>
                        <a:pt x="10247" y="2547"/>
                      </a:cubicBezTo>
                      <a:close/>
                      <a:moveTo>
                        <a:pt x="3548" y="2367"/>
                      </a:moveTo>
                      <a:cubicBezTo>
                        <a:pt x="3597" y="2367"/>
                        <a:pt x="3645" y="2378"/>
                        <a:pt x="3681" y="2400"/>
                      </a:cubicBezTo>
                      <a:lnTo>
                        <a:pt x="4170" y="2679"/>
                      </a:lnTo>
                      <a:cubicBezTo>
                        <a:pt x="4242" y="2722"/>
                        <a:pt x="4242" y="2788"/>
                        <a:pt x="4170" y="2831"/>
                      </a:cubicBezTo>
                      <a:lnTo>
                        <a:pt x="3861" y="3010"/>
                      </a:lnTo>
                      <a:cubicBezTo>
                        <a:pt x="3825" y="3032"/>
                        <a:pt x="3776" y="3043"/>
                        <a:pt x="3727" y="3043"/>
                      </a:cubicBezTo>
                      <a:cubicBezTo>
                        <a:pt x="3679" y="3043"/>
                        <a:pt x="3631" y="3032"/>
                        <a:pt x="3595" y="3010"/>
                      </a:cubicBezTo>
                      <a:lnTo>
                        <a:pt x="3105" y="2729"/>
                      </a:lnTo>
                      <a:cubicBezTo>
                        <a:pt x="3035" y="2686"/>
                        <a:pt x="3035" y="2615"/>
                        <a:pt x="3105" y="2572"/>
                      </a:cubicBezTo>
                      <a:lnTo>
                        <a:pt x="3416" y="2400"/>
                      </a:lnTo>
                      <a:cubicBezTo>
                        <a:pt x="3451" y="2378"/>
                        <a:pt x="3499" y="2367"/>
                        <a:pt x="3548" y="2367"/>
                      </a:cubicBezTo>
                      <a:close/>
                      <a:moveTo>
                        <a:pt x="7940" y="2504"/>
                      </a:moveTo>
                      <a:cubicBezTo>
                        <a:pt x="7989" y="2504"/>
                        <a:pt x="8037" y="2514"/>
                        <a:pt x="8074" y="2536"/>
                      </a:cubicBezTo>
                      <a:lnTo>
                        <a:pt x="8382" y="2708"/>
                      </a:lnTo>
                      <a:cubicBezTo>
                        <a:pt x="8453" y="2751"/>
                        <a:pt x="8453" y="2822"/>
                        <a:pt x="8382" y="2865"/>
                      </a:cubicBezTo>
                      <a:lnTo>
                        <a:pt x="8051" y="3060"/>
                      </a:lnTo>
                      <a:cubicBezTo>
                        <a:pt x="8015" y="3082"/>
                        <a:pt x="7967" y="3093"/>
                        <a:pt x="7918" y="3093"/>
                      </a:cubicBezTo>
                      <a:cubicBezTo>
                        <a:pt x="7870" y="3093"/>
                        <a:pt x="7822" y="3082"/>
                        <a:pt x="7786" y="3060"/>
                      </a:cubicBezTo>
                      <a:lnTo>
                        <a:pt x="7477" y="2881"/>
                      </a:lnTo>
                      <a:cubicBezTo>
                        <a:pt x="7404" y="2838"/>
                        <a:pt x="7404" y="2765"/>
                        <a:pt x="7477" y="2729"/>
                      </a:cubicBezTo>
                      <a:lnTo>
                        <a:pt x="7806" y="2536"/>
                      </a:lnTo>
                      <a:cubicBezTo>
                        <a:pt x="7842" y="2514"/>
                        <a:pt x="7891" y="2504"/>
                        <a:pt x="7940" y="2504"/>
                      </a:cubicBezTo>
                      <a:close/>
                      <a:moveTo>
                        <a:pt x="6789" y="2660"/>
                      </a:moveTo>
                      <a:cubicBezTo>
                        <a:pt x="6838" y="2660"/>
                        <a:pt x="6887" y="2671"/>
                        <a:pt x="6923" y="2693"/>
                      </a:cubicBezTo>
                      <a:lnTo>
                        <a:pt x="7218" y="2865"/>
                      </a:lnTo>
                      <a:cubicBezTo>
                        <a:pt x="7297" y="2908"/>
                        <a:pt x="7297" y="2974"/>
                        <a:pt x="7225" y="3017"/>
                      </a:cubicBezTo>
                      <a:lnTo>
                        <a:pt x="6923" y="3190"/>
                      </a:lnTo>
                      <a:cubicBezTo>
                        <a:pt x="6887" y="3211"/>
                        <a:pt x="6840" y="3222"/>
                        <a:pt x="6794" y="3222"/>
                      </a:cubicBezTo>
                      <a:cubicBezTo>
                        <a:pt x="6747" y="3222"/>
                        <a:pt x="6700" y="3211"/>
                        <a:pt x="6664" y="3190"/>
                      </a:cubicBezTo>
                      <a:lnTo>
                        <a:pt x="6362" y="3017"/>
                      </a:lnTo>
                      <a:cubicBezTo>
                        <a:pt x="6290" y="2974"/>
                        <a:pt x="6290" y="2908"/>
                        <a:pt x="6362" y="2865"/>
                      </a:cubicBezTo>
                      <a:lnTo>
                        <a:pt x="6657" y="2693"/>
                      </a:lnTo>
                      <a:cubicBezTo>
                        <a:pt x="6693" y="2671"/>
                        <a:pt x="6741" y="2660"/>
                        <a:pt x="6789" y="2660"/>
                      </a:cubicBezTo>
                      <a:close/>
                      <a:moveTo>
                        <a:pt x="10963" y="2962"/>
                      </a:moveTo>
                      <a:cubicBezTo>
                        <a:pt x="11011" y="2962"/>
                        <a:pt x="11060" y="2973"/>
                        <a:pt x="11099" y="2995"/>
                      </a:cubicBezTo>
                      <a:lnTo>
                        <a:pt x="11394" y="3160"/>
                      </a:lnTo>
                      <a:cubicBezTo>
                        <a:pt x="11465" y="3203"/>
                        <a:pt x="11465" y="3276"/>
                        <a:pt x="11394" y="3319"/>
                      </a:cubicBezTo>
                      <a:lnTo>
                        <a:pt x="11343" y="3348"/>
                      </a:lnTo>
                      <a:cubicBezTo>
                        <a:pt x="11307" y="3366"/>
                        <a:pt x="11261" y="3374"/>
                        <a:pt x="11214" y="3374"/>
                      </a:cubicBezTo>
                      <a:cubicBezTo>
                        <a:pt x="11167" y="3374"/>
                        <a:pt x="11120" y="3366"/>
                        <a:pt x="11084" y="3348"/>
                      </a:cubicBezTo>
                      <a:lnTo>
                        <a:pt x="10782" y="3176"/>
                      </a:lnTo>
                      <a:cubicBezTo>
                        <a:pt x="10711" y="3133"/>
                        <a:pt x="10711" y="3060"/>
                        <a:pt x="10782" y="3017"/>
                      </a:cubicBezTo>
                      <a:lnTo>
                        <a:pt x="10834" y="2995"/>
                      </a:lnTo>
                      <a:cubicBezTo>
                        <a:pt x="10869" y="2973"/>
                        <a:pt x="10916" y="2962"/>
                        <a:pt x="10963" y="2962"/>
                      </a:cubicBezTo>
                      <a:close/>
                      <a:moveTo>
                        <a:pt x="9813" y="2799"/>
                      </a:moveTo>
                      <a:cubicBezTo>
                        <a:pt x="9861" y="2799"/>
                        <a:pt x="9909" y="2809"/>
                        <a:pt x="9949" y="2831"/>
                      </a:cubicBezTo>
                      <a:lnTo>
                        <a:pt x="10280" y="3024"/>
                      </a:lnTo>
                      <a:cubicBezTo>
                        <a:pt x="10359" y="3067"/>
                        <a:pt x="10359" y="3133"/>
                        <a:pt x="10287" y="3176"/>
                      </a:cubicBezTo>
                      <a:lnTo>
                        <a:pt x="9985" y="3348"/>
                      </a:lnTo>
                      <a:cubicBezTo>
                        <a:pt x="9949" y="3370"/>
                        <a:pt x="9900" y="3381"/>
                        <a:pt x="9852" y="3381"/>
                      </a:cubicBezTo>
                      <a:cubicBezTo>
                        <a:pt x="9803" y="3381"/>
                        <a:pt x="9755" y="3370"/>
                        <a:pt x="9719" y="3348"/>
                      </a:cubicBezTo>
                      <a:lnTo>
                        <a:pt x="9388" y="3153"/>
                      </a:lnTo>
                      <a:cubicBezTo>
                        <a:pt x="9309" y="3117"/>
                        <a:pt x="9309" y="3046"/>
                        <a:pt x="9381" y="3003"/>
                      </a:cubicBezTo>
                      <a:lnTo>
                        <a:pt x="9683" y="2831"/>
                      </a:lnTo>
                      <a:cubicBezTo>
                        <a:pt x="9719" y="2809"/>
                        <a:pt x="9766" y="2799"/>
                        <a:pt x="9813" y="2799"/>
                      </a:cubicBezTo>
                      <a:close/>
                      <a:moveTo>
                        <a:pt x="5690" y="2805"/>
                      </a:moveTo>
                      <a:cubicBezTo>
                        <a:pt x="5739" y="2805"/>
                        <a:pt x="5787" y="2816"/>
                        <a:pt x="5822" y="2838"/>
                      </a:cubicBezTo>
                      <a:lnTo>
                        <a:pt x="6160" y="3031"/>
                      </a:lnTo>
                      <a:cubicBezTo>
                        <a:pt x="6233" y="3074"/>
                        <a:pt x="6233" y="3147"/>
                        <a:pt x="6160" y="3183"/>
                      </a:cubicBezTo>
                      <a:lnTo>
                        <a:pt x="5852" y="3362"/>
                      </a:lnTo>
                      <a:cubicBezTo>
                        <a:pt x="5815" y="3384"/>
                        <a:pt x="5767" y="3395"/>
                        <a:pt x="5719" y="3395"/>
                      </a:cubicBezTo>
                      <a:cubicBezTo>
                        <a:pt x="5671" y="3395"/>
                        <a:pt x="5622" y="3384"/>
                        <a:pt x="5586" y="3362"/>
                      </a:cubicBezTo>
                      <a:lnTo>
                        <a:pt x="5248" y="3167"/>
                      </a:lnTo>
                      <a:cubicBezTo>
                        <a:pt x="5175" y="3124"/>
                        <a:pt x="5175" y="3060"/>
                        <a:pt x="5248" y="3017"/>
                      </a:cubicBezTo>
                      <a:lnTo>
                        <a:pt x="5557" y="2838"/>
                      </a:lnTo>
                      <a:cubicBezTo>
                        <a:pt x="5593" y="2816"/>
                        <a:pt x="5642" y="2805"/>
                        <a:pt x="5690" y="2805"/>
                      </a:cubicBezTo>
                      <a:close/>
                      <a:moveTo>
                        <a:pt x="4415" y="2868"/>
                      </a:moveTo>
                      <a:cubicBezTo>
                        <a:pt x="4463" y="2868"/>
                        <a:pt x="4511" y="2877"/>
                        <a:pt x="4551" y="2895"/>
                      </a:cubicBezTo>
                      <a:lnTo>
                        <a:pt x="4882" y="3090"/>
                      </a:lnTo>
                      <a:cubicBezTo>
                        <a:pt x="4953" y="3133"/>
                        <a:pt x="4960" y="3203"/>
                        <a:pt x="4882" y="3247"/>
                      </a:cubicBezTo>
                      <a:lnTo>
                        <a:pt x="4580" y="3426"/>
                      </a:lnTo>
                      <a:cubicBezTo>
                        <a:pt x="4544" y="3444"/>
                        <a:pt x="4495" y="3453"/>
                        <a:pt x="4447" y="3453"/>
                      </a:cubicBezTo>
                      <a:cubicBezTo>
                        <a:pt x="4398" y="3453"/>
                        <a:pt x="4349" y="3444"/>
                        <a:pt x="4313" y="3426"/>
                      </a:cubicBezTo>
                      <a:lnTo>
                        <a:pt x="3976" y="3233"/>
                      </a:lnTo>
                      <a:cubicBezTo>
                        <a:pt x="3904" y="3190"/>
                        <a:pt x="3904" y="3117"/>
                        <a:pt x="3976" y="3074"/>
                      </a:cubicBezTo>
                      <a:lnTo>
                        <a:pt x="4285" y="2895"/>
                      </a:lnTo>
                      <a:cubicBezTo>
                        <a:pt x="4321" y="2877"/>
                        <a:pt x="4367" y="2868"/>
                        <a:pt x="4415" y="2868"/>
                      </a:cubicBezTo>
                      <a:close/>
                      <a:moveTo>
                        <a:pt x="8634" y="2899"/>
                      </a:moveTo>
                      <a:cubicBezTo>
                        <a:pt x="8680" y="2899"/>
                        <a:pt x="8727" y="2909"/>
                        <a:pt x="8764" y="2931"/>
                      </a:cubicBezTo>
                      <a:lnTo>
                        <a:pt x="9072" y="3110"/>
                      </a:lnTo>
                      <a:cubicBezTo>
                        <a:pt x="9143" y="3147"/>
                        <a:pt x="9143" y="3219"/>
                        <a:pt x="9072" y="3262"/>
                      </a:cubicBezTo>
                      <a:lnTo>
                        <a:pt x="8734" y="3455"/>
                      </a:lnTo>
                      <a:cubicBezTo>
                        <a:pt x="8698" y="3477"/>
                        <a:pt x="8652" y="3488"/>
                        <a:pt x="8605" y="3488"/>
                      </a:cubicBezTo>
                      <a:cubicBezTo>
                        <a:pt x="8558" y="3488"/>
                        <a:pt x="8512" y="3477"/>
                        <a:pt x="8476" y="3455"/>
                      </a:cubicBezTo>
                      <a:lnTo>
                        <a:pt x="8167" y="3276"/>
                      </a:lnTo>
                      <a:cubicBezTo>
                        <a:pt x="8094" y="3233"/>
                        <a:pt x="8094" y="3167"/>
                        <a:pt x="8167" y="3124"/>
                      </a:cubicBezTo>
                      <a:lnTo>
                        <a:pt x="8505" y="2931"/>
                      </a:lnTo>
                      <a:cubicBezTo>
                        <a:pt x="8540" y="2909"/>
                        <a:pt x="8587" y="2899"/>
                        <a:pt x="8634" y="2899"/>
                      </a:cubicBezTo>
                      <a:close/>
                      <a:moveTo>
                        <a:pt x="7469" y="3055"/>
                      </a:moveTo>
                      <a:cubicBezTo>
                        <a:pt x="7516" y="3055"/>
                        <a:pt x="7563" y="3064"/>
                        <a:pt x="7599" y="3081"/>
                      </a:cubicBezTo>
                      <a:lnTo>
                        <a:pt x="7915" y="3262"/>
                      </a:lnTo>
                      <a:cubicBezTo>
                        <a:pt x="7987" y="3305"/>
                        <a:pt x="7987" y="3376"/>
                        <a:pt x="7915" y="3419"/>
                      </a:cubicBezTo>
                      <a:lnTo>
                        <a:pt x="7620" y="3592"/>
                      </a:lnTo>
                      <a:cubicBezTo>
                        <a:pt x="7580" y="3610"/>
                        <a:pt x="7532" y="3619"/>
                        <a:pt x="7484" y="3619"/>
                      </a:cubicBezTo>
                      <a:cubicBezTo>
                        <a:pt x="7437" y="3619"/>
                        <a:pt x="7390" y="3610"/>
                        <a:pt x="7354" y="3592"/>
                      </a:cubicBezTo>
                      <a:lnTo>
                        <a:pt x="7045" y="3412"/>
                      </a:lnTo>
                      <a:cubicBezTo>
                        <a:pt x="6973" y="3369"/>
                        <a:pt x="6966" y="3297"/>
                        <a:pt x="7045" y="3253"/>
                      </a:cubicBezTo>
                      <a:lnTo>
                        <a:pt x="7340" y="3081"/>
                      </a:lnTo>
                      <a:cubicBezTo>
                        <a:pt x="7376" y="3064"/>
                        <a:pt x="7422" y="3055"/>
                        <a:pt x="7469" y="3055"/>
                      </a:cubicBezTo>
                      <a:close/>
                      <a:moveTo>
                        <a:pt x="10531" y="3214"/>
                      </a:moveTo>
                      <a:cubicBezTo>
                        <a:pt x="10578" y="3214"/>
                        <a:pt x="10625" y="3225"/>
                        <a:pt x="10661" y="3247"/>
                      </a:cubicBezTo>
                      <a:lnTo>
                        <a:pt x="10963" y="3419"/>
                      </a:lnTo>
                      <a:cubicBezTo>
                        <a:pt x="11034" y="3455"/>
                        <a:pt x="11034" y="3528"/>
                        <a:pt x="10963" y="3571"/>
                      </a:cubicBezTo>
                      <a:lnTo>
                        <a:pt x="10661" y="3743"/>
                      </a:lnTo>
                      <a:cubicBezTo>
                        <a:pt x="10625" y="3765"/>
                        <a:pt x="10578" y="3776"/>
                        <a:pt x="10531" y="3776"/>
                      </a:cubicBezTo>
                      <a:cubicBezTo>
                        <a:pt x="10484" y="3776"/>
                        <a:pt x="10438" y="3765"/>
                        <a:pt x="10403" y="3743"/>
                      </a:cubicBezTo>
                      <a:lnTo>
                        <a:pt x="10101" y="3571"/>
                      </a:lnTo>
                      <a:cubicBezTo>
                        <a:pt x="10028" y="3528"/>
                        <a:pt x="10028" y="3462"/>
                        <a:pt x="10101" y="3419"/>
                      </a:cubicBezTo>
                      <a:lnTo>
                        <a:pt x="10403" y="3247"/>
                      </a:lnTo>
                      <a:cubicBezTo>
                        <a:pt x="10438" y="3225"/>
                        <a:pt x="10484" y="3214"/>
                        <a:pt x="10531" y="3214"/>
                      </a:cubicBezTo>
                      <a:close/>
                      <a:moveTo>
                        <a:pt x="11642" y="3351"/>
                      </a:moveTo>
                      <a:cubicBezTo>
                        <a:pt x="11690" y="3351"/>
                        <a:pt x="11739" y="3361"/>
                        <a:pt x="11774" y="3383"/>
                      </a:cubicBezTo>
                      <a:lnTo>
                        <a:pt x="12085" y="3564"/>
                      </a:lnTo>
                      <a:cubicBezTo>
                        <a:pt x="12155" y="3607"/>
                        <a:pt x="12155" y="3671"/>
                        <a:pt x="12085" y="3714"/>
                      </a:cubicBezTo>
                      <a:lnTo>
                        <a:pt x="12033" y="3743"/>
                      </a:lnTo>
                      <a:cubicBezTo>
                        <a:pt x="11997" y="3765"/>
                        <a:pt x="11951" y="3776"/>
                        <a:pt x="11904" y="3776"/>
                      </a:cubicBezTo>
                      <a:cubicBezTo>
                        <a:pt x="11857" y="3776"/>
                        <a:pt x="11810" y="3765"/>
                        <a:pt x="11774" y="3743"/>
                      </a:cubicBezTo>
                      <a:lnTo>
                        <a:pt x="11465" y="3564"/>
                      </a:lnTo>
                      <a:cubicBezTo>
                        <a:pt x="11394" y="3521"/>
                        <a:pt x="11386" y="3455"/>
                        <a:pt x="11458" y="3412"/>
                      </a:cubicBezTo>
                      <a:lnTo>
                        <a:pt x="11508" y="3383"/>
                      </a:lnTo>
                      <a:cubicBezTo>
                        <a:pt x="11545" y="3361"/>
                        <a:pt x="11593" y="3351"/>
                        <a:pt x="11642" y="3351"/>
                      </a:cubicBezTo>
                      <a:close/>
                      <a:moveTo>
                        <a:pt x="6406" y="3221"/>
                      </a:moveTo>
                      <a:cubicBezTo>
                        <a:pt x="6454" y="3221"/>
                        <a:pt x="6502" y="3232"/>
                        <a:pt x="6542" y="3253"/>
                      </a:cubicBezTo>
                      <a:lnTo>
                        <a:pt x="6837" y="3426"/>
                      </a:lnTo>
                      <a:cubicBezTo>
                        <a:pt x="6909" y="3469"/>
                        <a:pt x="6909" y="3535"/>
                        <a:pt x="6837" y="3578"/>
                      </a:cubicBezTo>
                      <a:lnTo>
                        <a:pt x="6528" y="3757"/>
                      </a:lnTo>
                      <a:cubicBezTo>
                        <a:pt x="6492" y="3779"/>
                        <a:pt x="6445" y="3790"/>
                        <a:pt x="6398" y="3790"/>
                      </a:cubicBezTo>
                      <a:cubicBezTo>
                        <a:pt x="6351" y="3790"/>
                        <a:pt x="6305" y="3779"/>
                        <a:pt x="6269" y="3757"/>
                      </a:cubicBezTo>
                      <a:lnTo>
                        <a:pt x="5967" y="3585"/>
                      </a:lnTo>
                      <a:cubicBezTo>
                        <a:pt x="5895" y="3542"/>
                        <a:pt x="5895" y="3478"/>
                        <a:pt x="5967" y="3435"/>
                      </a:cubicBezTo>
                      <a:lnTo>
                        <a:pt x="6276" y="3253"/>
                      </a:lnTo>
                      <a:cubicBezTo>
                        <a:pt x="6312" y="3232"/>
                        <a:pt x="6359" y="3221"/>
                        <a:pt x="6406" y="3221"/>
                      </a:cubicBezTo>
                      <a:close/>
                      <a:moveTo>
                        <a:pt x="5133" y="3280"/>
                      </a:moveTo>
                      <a:cubicBezTo>
                        <a:pt x="5180" y="3280"/>
                        <a:pt x="5226" y="3291"/>
                        <a:pt x="5262" y="3312"/>
                      </a:cubicBezTo>
                      <a:lnTo>
                        <a:pt x="5564" y="3485"/>
                      </a:lnTo>
                      <a:cubicBezTo>
                        <a:pt x="5636" y="3528"/>
                        <a:pt x="5636" y="3592"/>
                        <a:pt x="5564" y="3635"/>
                      </a:cubicBezTo>
                      <a:lnTo>
                        <a:pt x="5255" y="3814"/>
                      </a:lnTo>
                      <a:cubicBezTo>
                        <a:pt x="5219" y="3836"/>
                        <a:pt x="5173" y="3847"/>
                        <a:pt x="5125" y="3847"/>
                      </a:cubicBezTo>
                      <a:cubicBezTo>
                        <a:pt x="5078" y="3847"/>
                        <a:pt x="5029" y="3836"/>
                        <a:pt x="4989" y="3814"/>
                      </a:cubicBezTo>
                      <a:lnTo>
                        <a:pt x="4694" y="3642"/>
                      </a:lnTo>
                      <a:cubicBezTo>
                        <a:pt x="4623" y="3599"/>
                        <a:pt x="4623" y="3535"/>
                        <a:pt x="4694" y="3492"/>
                      </a:cubicBezTo>
                      <a:lnTo>
                        <a:pt x="5003" y="3312"/>
                      </a:lnTo>
                      <a:cubicBezTo>
                        <a:pt x="5039" y="3291"/>
                        <a:pt x="5086" y="3280"/>
                        <a:pt x="5133" y="3280"/>
                      </a:cubicBezTo>
                      <a:close/>
                      <a:moveTo>
                        <a:pt x="9320" y="3294"/>
                      </a:moveTo>
                      <a:cubicBezTo>
                        <a:pt x="9369" y="3294"/>
                        <a:pt x="9417" y="3304"/>
                        <a:pt x="9454" y="3326"/>
                      </a:cubicBezTo>
                      <a:lnTo>
                        <a:pt x="9790" y="3521"/>
                      </a:lnTo>
                      <a:cubicBezTo>
                        <a:pt x="9863" y="3564"/>
                        <a:pt x="9863" y="3635"/>
                        <a:pt x="9790" y="3671"/>
                      </a:cubicBezTo>
                      <a:lnTo>
                        <a:pt x="9454" y="3873"/>
                      </a:lnTo>
                      <a:cubicBezTo>
                        <a:pt x="9417" y="3891"/>
                        <a:pt x="9370" y="3900"/>
                        <a:pt x="9323" y="3900"/>
                      </a:cubicBezTo>
                      <a:cubicBezTo>
                        <a:pt x="9275" y="3900"/>
                        <a:pt x="9226" y="3891"/>
                        <a:pt x="9186" y="3873"/>
                      </a:cubicBezTo>
                      <a:lnTo>
                        <a:pt x="8857" y="3671"/>
                      </a:lnTo>
                      <a:cubicBezTo>
                        <a:pt x="8784" y="3635"/>
                        <a:pt x="8777" y="3564"/>
                        <a:pt x="8857" y="3521"/>
                      </a:cubicBezTo>
                      <a:lnTo>
                        <a:pt x="9186" y="3326"/>
                      </a:lnTo>
                      <a:cubicBezTo>
                        <a:pt x="9223" y="3304"/>
                        <a:pt x="9271" y="3294"/>
                        <a:pt x="9320" y="3294"/>
                      </a:cubicBezTo>
                      <a:close/>
                      <a:moveTo>
                        <a:pt x="8159" y="3452"/>
                      </a:moveTo>
                      <a:cubicBezTo>
                        <a:pt x="8206" y="3452"/>
                        <a:pt x="8253" y="3463"/>
                        <a:pt x="8289" y="3485"/>
                      </a:cubicBezTo>
                      <a:lnTo>
                        <a:pt x="8598" y="3664"/>
                      </a:lnTo>
                      <a:cubicBezTo>
                        <a:pt x="8669" y="3700"/>
                        <a:pt x="8669" y="3771"/>
                        <a:pt x="8598" y="3814"/>
                      </a:cubicBezTo>
                      <a:lnTo>
                        <a:pt x="8303" y="3987"/>
                      </a:lnTo>
                      <a:cubicBezTo>
                        <a:pt x="8267" y="4008"/>
                        <a:pt x="8220" y="4019"/>
                        <a:pt x="8173" y="4019"/>
                      </a:cubicBezTo>
                      <a:cubicBezTo>
                        <a:pt x="8125" y="4019"/>
                        <a:pt x="8077" y="4008"/>
                        <a:pt x="8037" y="3987"/>
                      </a:cubicBezTo>
                      <a:lnTo>
                        <a:pt x="7735" y="3807"/>
                      </a:lnTo>
                      <a:cubicBezTo>
                        <a:pt x="7663" y="3764"/>
                        <a:pt x="7663" y="3700"/>
                        <a:pt x="7735" y="3657"/>
                      </a:cubicBezTo>
                      <a:lnTo>
                        <a:pt x="8030" y="3485"/>
                      </a:lnTo>
                      <a:cubicBezTo>
                        <a:pt x="8066" y="3463"/>
                        <a:pt x="8112" y="3452"/>
                        <a:pt x="8159" y="3452"/>
                      </a:cubicBezTo>
                      <a:close/>
                      <a:moveTo>
                        <a:pt x="12332" y="3754"/>
                      </a:moveTo>
                      <a:cubicBezTo>
                        <a:pt x="12380" y="3754"/>
                        <a:pt x="12429" y="3765"/>
                        <a:pt x="12464" y="3787"/>
                      </a:cubicBezTo>
                      <a:lnTo>
                        <a:pt x="12723" y="3930"/>
                      </a:lnTo>
                      <a:cubicBezTo>
                        <a:pt x="12795" y="3973"/>
                        <a:pt x="12802" y="4045"/>
                        <a:pt x="12723" y="4088"/>
                      </a:cubicBezTo>
                      <a:lnTo>
                        <a:pt x="12680" y="4116"/>
                      </a:lnTo>
                      <a:cubicBezTo>
                        <a:pt x="12643" y="4135"/>
                        <a:pt x="12592" y="4146"/>
                        <a:pt x="12541" y="4146"/>
                      </a:cubicBezTo>
                      <a:cubicBezTo>
                        <a:pt x="12495" y="4146"/>
                        <a:pt x="12449" y="4137"/>
                        <a:pt x="12414" y="4116"/>
                      </a:cubicBezTo>
                      <a:lnTo>
                        <a:pt x="12155" y="3966"/>
                      </a:lnTo>
                      <a:cubicBezTo>
                        <a:pt x="12085" y="3923"/>
                        <a:pt x="12085" y="3850"/>
                        <a:pt x="12155" y="3814"/>
                      </a:cubicBezTo>
                      <a:lnTo>
                        <a:pt x="12198" y="3787"/>
                      </a:lnTo>
                      <a:cubicBezTo>
                        <a:pt x="12235" y="3765"/>
                        <a:pt x="12283" y="3754"/>
                        <a:pt x="12332" y="3754"/>
                      </a:cubicBezTo>
                      <a:close/>
                      <a:moveTo>
                        <a:pt x="11211" y="3602"/>
                      </a:moveTo>
                      <a:cubicBezTo>
                        <a:pt x="11259" y="3602"/>
                        <a:pt x="11307" y="3613"/>
                        <a:pt x="11343" y="3635"/>
                      </a:cubicBezTo>
                      <a:lnTo>
                        <a:pt x="11653" y="3814"/>
                      </a:lnTo>
                      <a:cubicBezTo>
                        <a:pt x="11724" y="3857"/>
                        <a:pt x="11724" y="3923"/>
                        <a:pt x="11653" y="3966"/>
                      </a:cubicBezTo>
                      <a:lnTo>
                        <a:pt x="11358" y="4138"/>
                      </a:lnTo>
                      <a:cubicBezTo>
                        <a:pt x="11322" y="4160"/>
                        <a:pt x="11273" y="4171"/>
                        <a:pt x="11225" y="4171"/>
                      </a:cubicBezTo>
                      <a:cubicBezTo>
                        <a:pt x="11176" y="4171"/>
                        <a:pt x="11128" y="4160"/>
                        <a:pt x="11093" y="4138"/>
                      </a:cubicBezTo>
                      <a:lnTo>
                        <a:pt x="10782" y="3959"/>
                      </a:lnTo>
                      <a:cubicBezTo>
                        <a:pt x="10711" y="3923"/>
                        <a:pt x="10704" y="3850"/>
                        <a:pt x="10782" y="3807"/>
                      </a:cubicBezTo>
                      <a:lnTo>
                        <a:pt x="11077" y="3635"/>
                      </a:lnTo>
                      <a:cubicBezTo>
                        <a:pt x="11113" y="3613"/>
                        <a:pt x="11162" y="3602"/>
                        <a:pt x="11211" y="3602"/>
                      </a:cubicBezTo>
                      <a:close/>
                      <a:moveTo>
                        <a:pt x="7084" y="3609"/>
                      </a:moveTo>
                      <a:cubicBezTo>
                        <a:pt x="7133" y="3609"/>
                        <a:pt x="7182" y="3620"/>
                        <a:pt x="7218" y="3642"/>
                      </a:cubicBezTo>
                      <a:lnTo>
                        <a:pt x="7527" y="3823"/>
                      </a:lnTo>
                      <a:cubicBezTo>
                        <a:pt x="7599" y="3866"/>
                        <a:pt x="7599" y="3937"/>
                        <a:pt x="7527" y="3973"/>
                      </a:cubicBezTo>
                      <a:lnTo>
                        <a:pt x="7218" y="4152"/>
                      </a:lnTo>
                      <a:cubicBezTo>
                        <a:pt x="7182" y="4174"/>
                        <a:pt x="7135" y="4185"/>
                        <a:pt x="7088" y="4185"/>
                      </a:cubicBezTo>
                      <a:cubicBezTo>
                        <a:pt x="7041" y="4185"/>
                        <a:pt x="6995" y="4174"/>
                        <a:pt x="6959" y="4152"/>
                      </a:cubicBezTo>
                      <a:lnTo>
                        <a:pt x="6642" y="3973"/>
                      </a:lnTo>
                      <a:cubicBezTo>
                        <a:pt x="6571" y="3937"/>
                        <a:pt x="6571" y="3866"/>
                        <a:pt x="6642" y="3823"/>
                      </a:cubicBezTo>
                      <a:lnTo>
                        <a:pt x="6952" y="3642"/>
                      </a:lnTo>
                      <a:cubicBezTo>
                        <a:pt x="6988" y="3620"/>
                        <a:pt x="7036" y="3609"/>
                        <a:pt x="7084" y="3609"/>
                      </a:cubicBezTo>
                      <a:close/>
                      <a:moveTo>
                        <a:pt x="5806" y="3674"/>
                      </a:moveTo>
                      <a:cubicBezTo>
                        <a:pt x="5857" y="3674"/>
                        <a:pt x="5908" y="3685"/>
                        <a:pt x="5945" y="3707"/>
                      </a:cubicBezTo>
                      <a:lnTo>
                        <a:pt x="6254" y="3887"/>
                      </a:lnTo>
                      <a:cubicBezTo>
                        <a:pt x="6326" y="3923"/>
                        <a:pt x="6326" y="3995"/>
                        <a:pt x="6254" y="4038"/>
                      </a:cubicBezTo>
                      <a:lnTo>
                        <a:pt x="5945" y="4218"/>
                      </a:lnTo>
                      <a:cubicBezTo>
                        <a:pt x="5909" y="4236"/>
                        <a:pt x="5863" y="4245"/>
                        <a:pt x="5816" y="4245"/>
                      </a:cubicBezTo>
                      <a:cubicBezTo>
                        <a:pt x="5769" y="4245"/>
                        <a:pt x="5722" y="4236"/>
                        <a:pt x="5686" y="4218"/>
                      </a:cubicBezTo>
                      <a:lnTo>
                        <a:pt x="5370" y="4038"/>
                      </a:lnTo>
                      <a:cubicBezTo>
                        <a:pt x="5298" y="3995"/>
                        <a:pt x="5298" y="3923"/>
                        <a:pt x="5370" y="3880"/>
                      </a:cubicBezTo>
                      <a:lnTo>
                        <a:pt x="5679" y="3700"/>
                      </a:lnTo>
                      <a:cubicBezTo>
                        <a:pt x="5714" y="3683"/>
                        <a:pt x="5760" y="3674"/>
                        <a:pt x="5806" y="3674"/>
                      </a:cubicBezTo>
                      <a:close/>
                      <a:moveTo>
                        <a:pt x="10035" y="3711"/>
                      </a:moveTo>
                      <a:cubicBezTo>
                        <a:pt x="10082" y="3711"/>
                        <a:pt x="10128" y="3722"/>
                        <a:pt x="10164" y="3743"/>
                      </a:cubicBezTo>
                      <a:lnTo>
                        <a:pt x="10466" y="3916"/>
                      </a:lnTo>
                      <a:cubicBezTo>
                        <a:pt x="10539" y="3959"/>
                        <a:pt x="10539" y="4023"/>
                        <a:pt x="10466" y="4066"/>
                      </a:cubicBezTo>
                      <a:lnTo>
                        <a:pt x="10128" y="4261"/>
                      </a:lnTo>
                      <a:cubicBezTo>
                        <a:pt x="10093" y="4283"/>
                        <a:pt x="10046" y="4293"/>
                        <a:pt x="9999" y="4293"/>
                      </a:cubicBezTo>
                      <a:cubicBezTo>
                        <a:pt x="9953" y="4293"/>
                        <a:pt x="9906" y="4283"/>
                        <a:pt x="9869" y="4261"/>
                      </a:cubicBezTo>
                      <a:lnTo>
                        <a:pt x="9568" y="4088"/>
                      </a:lnTo>
                      <a:cubicBezTo>
                        <a:pt x="9497" y="4045"/>
                        <a:pt x="9497" y="3980"/>
                        <a:pt x="9568" y="3937"/>
                      </a:cubicBezTo>
                      <a:lnTo>
                        <a:pt x="9906" y="3743"/>
                      </a:lnTo>
                      <a:cubicBezTo>
                        <a:pt x="9942" y="3722"/>
                        <a:pt x="9988" y="3711"/>
                        <a:pt x="10035" y="3711"/>
                      </a:cubicBezTo>
                      <a:close/>
                      <a:moveTo>
                        <a:pt x="8846" y="3847"/>
                      </a:moveTo>
                      <a:cubicBezTo>
                        <a:pt x="8894" y="3847"/>
                        <a:pt x="8943" y="3858"/>
                        <a:pt x="8979" y="3880"/>
                      </a:cubicBezTo>
                      <a:lnTo>
                        <a:pt x="9316" y="4073"/>
                      </a:lnTo>
                      <a:cubicBezTo>
                        <a:pt x="9388" y="4116"/>
                        <a:pt x="9388" y="4189"/>
                        <a:pt x="9316" y="4225"/>
                      </a:cubicBezTo>
                      <a:lnTo>
                        <a:pt x="9022" y="4397"/>
                      </a:lnTo>
                      <a:cubicBezTo>
                        <a:pt x="8986" y="4419"/>
                        <a:pt x="8937" y="4430"/>
                        <a:pt x="8889" y="4430"/>
                      </a:cubicBezTo>
                      <a:cubicBezTo>
                        <a:pt x="8840" y="4430"/>
                        <a:pt x="8791" y="4419"/>
                        <a:pt x="8755" y="4397"/>
                      </a:cubicBezTo>
                      <a:lnTo>
                        <a:pt x="8419" y="4202"/>
                      </a:lnTo>
                      <a:cubicBezTo>
                        <a:pt x="8346" y="4159"/>
                        <a:pt x="8346" y="4095"/>
                        <a:pt x="8419" y="4052"/>
                      </a:cubicBezTo>
                      <a:lnTo>
                        <a:pt x="8712" y="3880"/>
                      </a:lnTo>
                      <a:cubicBezTo>
                        <a:pt x="8748" y="3858"/>
                        <a:pt x="8797" y="3847"/>
                        <a:pt x="8846" y="3847"/>
                      </a:cubicBezTo>
                      <a:close/>
                      <a:moveTo>
                        <a:pt x="11901" y="4006"/>
                      </a:moveTo>
                      <a:cubicBezTo>
                        <a:pt x="11949" y="4006"/>
                        <a:pt x="11997" y="4017"/>
                        <a:pt x="12033" y="4038"/>
                      </a:cubicBezTo>
                      <a:lnTo>
                        <a:pt x="12292" y="4182"/>
                      </a:lnTo>
                      <a:cubicBezTo>
                        <a:pt x="12364" y="4225"/>
                        <a:pt x="12364" y="4297"/>
                        <a:pt x="12292" y="4340"/>
                      </a:cubicBezTo>
                      <a:lnTo>
                        <a:pt x="11998" y="4513"/>
                      </a:lnTo>
                      <a:cubicBezTo>
                        <a:pt x="11962" y="4534"/>
                        <a:pt x="11913" y="4545"/>
                        <a:pt x="11865" y="4545"/>
                      </a:cubicBezTo>
                      <a:cubicBezTo>
                        <a:pt x="11816" y="4545"/>
                        <a:pt x="11767" y="4534"/>
                        <a:pt x="11731" y="4513"/>
                      </a:cubicBezTo>
                      <a:lnTo>
                        <a:pt x="11472" y="4361"/>
                      </a:lnTo>
                      <a:cubicBezTo>
                        <a:pt x="11401" y="4318"/>
                        <a:pt x="11401" y="4245"/>
                        <a:pt x="11472" y="4211"/>
                      </a:cubicBezTo>
                      <a:lnTo>
                        <a:pt x="11767" y="4038"/>
                      </a:lnTo>
                      <a:cubicBezTo>
                        <a:pt x="11803" y="4017"/>
                        <a:pt x="11852" y="4006"/>
                        <a:pt x="11901" y="4006"/>
                      </a:cubicBezTo>
                      <a:close/>
                      <a:moveTo>
                        <a:pt x="12975" y="4120"/>
                      </a:moveTo>
                      <a:cubicBezTo>
                        <a:pt x="13022" y="4120"/>
                        <a:pt x="13069" y="4131"/>
                        <a:pt x="13104" y="4152"/>
                      </a:cubicBezTo>
                      <a:lnTo>
                        <a:pt x="13442" y="4347"/>
                      </a:lnTo>
                      <a:cubicBezTo>
                        <a:pt x="13515" y="4390"/>
                        <a:pt x="13515" y="4454"/>
                        <a:pt x="13442" y="4497"/>
                      </a:cubicBezTo>
                      <a:lnTo>
                        <a:pt x="13392" y="4527"/>
                      </a:lnTo>
                      <a:cubicBezTo>
                        <a:pt x="13356" y="4548"/>
                        <a:pt x="13309" y="4559"/>
                        <a:pt x="13263" y="4559"/>
                      </a:cubicBezTo>
                      <a:cubicBezTo>
                        <a:pt x="13216" y="4559"/>
                        <a:pt x="13170" y="4548"/>
                        <a:pt x="13133" y="4527"/>
                      </a:cubicBezTo>
                      <a:lnTo>
                        <a:pt x="12795" y="4332"/>
                      </a:lnTo>
                      <a:cubicBezTo>
                        <a:pt x="12723" y="4289"/>
                        <a:pt x="12723" y="4225"/>
                        <a:pt x="12795" y="4182"/>
                      </a:cubicBezTo>
                      <a:lnTo>
                        <a:pt x="12845" y="4152"/>
                      </a:lnTo>
                      <a:cubicBezTo>
                        <a:pt x="12882" y="4131"/>
                        <a:pt x="12929" y="4120"/>
                        <a:pt x="12975" y="4120"/>
                      </a:cubicBezTo>
                      <a:close/>
                      <a:moveTo>
                        <a:pt x="7777" y="4013"/>
                      </a:moveTo>
                      <a:cubicBezTo>
                        <a:pt x="7825" y="4013"/>
                        <a:pt x="7872" y="4024"/>
                        <a:pt x="7908" y="4045"/>
                      </a:cubicBezTo>
                      <a:lnTo>
                        <a:pt x="8217" y="4218"/>
                      </a:lnTo>
                      <a:cubicBezTo>
                        <a:pt x="8289" y="4261"/>
                        <a:pt x="8289" y="4332"/>
                        <a:pt x="8217" y="4375"/>
                      </a:cubicBezTo>
                      <a:lnTo>
                        <a:pt x="7908" y="4556"/>
                      </a:lnTo>
                      <a:cubicBezTo>
                        <a:pt x="7872" y="4573"/>
                        <a:pt x="7823" y="4582"/>
                        <a:pt x="7775" y="4582"/>
                      </a:cubicBezTo>
                      <a:cubicBezTo>
                        <a:pt x="7726" y="4582"/>
                        <a:pt x="7678" y="4573"/>
                        <a:pt x="7642" y="4556"/>
                      </a:cubicBezTo>
                      <a:lnTo>
                        <a:pt x="7340" y="4375"/>
                      </a:lnTo>
                      <a:cubicBezTo>
                        <a:pt x="7268" y="4332"/>
                        <a:pt x="7261" y="4268"/>
                        <a:pt x="7340" y="4225"/>
                      </a:cubicBezTo>
                      <a:lnTo>
                        <a:pt x="7642" y="4045"/>
                      </a:lnTo>
                      <a:cubicBezTo>
                        <a:pt x="7681" y="4024"/>
                        <a:pt x="7729" y="4013"/>
                        <a:pt x="7777" y="4013"/>
                      </a:cubicBezTo>
                      <a:close/>
                      <a:moveTo>
                        <a:pt x="6503" y="4070"/>
                      </a:moveTo>
                      <a:cubicBezTo>
                        <a:pt x="6551" y="4070"/>
                        <a:pt x="6600" y="4081"/>
                        <a:pt x="6635" y="4102"/>
                      </a:cubicBezTo>
                      <a:lnTo>
                        <a:pt x="6937" y="4282"/>
                      </a:lnTo>
                      <a:cubicBezTo>
                        <a:pt x="7009" y="4318"/>
                        <a:pt x="7016" y="4390"/>
                        <a:pt x="6944" y="4433"/>
                      </a:cubicBezTo>
                      <a:lnTo>
                        <a:pt x="6635" y="4613"/>
                      </a:lnTo>
                      <a:cubicBezTo>
                        <a:pt x="6600" y="4634"/>
                        <a:pt x="6551" y="4645"/>
                        <a:pt x="6503" y="4645"/>
                      </a:cubicBezTo>
                      <a:cubicBezTo>
                        <a:pt x="6454" y="4645"/>
                        <a:pt x="6405" y="4634"/>
                        <a:pt x="6369" y="4613"/>
                      </a:cubicBezTo>
                      <a:lnTo>
                        <a:pt x="6067" y="4433"/>
                      </a:lnTo>
                      <a:cubicBezTo>
                        <a:pt x="5988" y="4390"/>
                        <a:pt x="5988" y="4325"/>
                        <a:pt x="6060" y="4282"/>
                      </a:cubicBezTo>
                      <a:lnTo>
                        <a:pt x="6369" y="4102"/>
                      </a:lnTo>
                      <a:cubicBezTo>
                        <a:pt x="6405" y="4081"/>
                        <a:pt x="6454" y="4070"/>
                        <a:pt x="6503" y="4070"/>
                      </a:cubicBezTo>
                      <a:close/>
                      <a:moveTo>
                        <a:pt x="10714" y="4099"/>
                      </a:moveTo>
                      <a:cubicBezTo>
                        <a:pt x="10763" y="4099"/>
                        <a:pt x="10811" y="4110"/>
                        <a:pt x="10848" y="4132"/>
                      </a:cubicBezTo>
                      <a:lnTo>
                        <a:pt x="11156" y="4311"/>
                      </a:lnTo>
                      <a:cubicBezTo>
                        <a:pt x="11229" y="4354"/>
                        <a:pt x="11229" y="4427"/>
                        <a:pt x="11156" y="4461"/>
                      </a:cubicBezTo>
                      <a:lnTo>
                        <a:pt x="10825" y="4656"/>
                      </a:lnTo>
                      <a:cubicBezTo>
                        <a:pt x="10790" y="4678"/>
                        <a:pt x="10742" y="4688"/>
                        <a:pt x="10693" y="4688"/>
                      </a:cubicBezTo>
                      <a:cubicBezTo>
                        <a:pt x="10644" y="4688"/>
                        <a:pt x="10596" y="4678"/>
                        <a:pt x="10560" y="4656"/>
                      </a:cubicBezTo>
                      <a:lnTo>
                        <a:pt x="10251" y="4484"/>
                      </a:lnTo>
                      <a:cubicBezTo>
                        <a:pt x="10178" y="4440"/>
                        <a:pt x="10178" y="4368"/>
                        <a:pt x="10251" y="4325"/>
                      </a:cubicBezTo>
                      <a:lnTo>
                        <a:pt x="10582" y="4132"/>
                      </a:lnTo>
                      <a:cubicBezTo>
                        <a:pt x="10617" y="4110"/>
                        <a:pt x="10666" y="4099"/>
                        <a:pt x="10714" y="4099"/>
                      </a:cubicBezTo>
                      <a:close/>
                      <a:moveTo>
                        <a:pt x="9565" y="4265"/>
                      </a:moveTo>
                      <a:cubicBezTo>
                        <a:pt x="9613" y="4265"/>
                        <a:pt x="9662" y="4276"/>
                        <a:pt x="9697" y="4297"/>
                      </a:cubicBezTo>
                      <a:lnTo>
                        <a:pt x="9992" y="4470"/>
                      </a:lnTo>
                      <a:cubicBezTo>
                        <a:pt x="10064" y="4504"/>
                        <a:pt x="10064" y="4577"/>
                        <a:pt x="9992" y="4620"/>
                      </a:cubicBezTo>
                      <a:lnTo>
                        <a:pt x="9697" y="4792"/>
                      </a:lnTo>
                      <a:cubicBezTo>
                        <a:pt x="9662" y="4814"/>
                        <a:pt x="9615" y="4825"/>
                        <a:pt x="9568" y="4825"/>
                      </a:cubicBezTo>
                      <a:cubicBezTo>
                        <a:pt x="9521" y="4825"/>
                        <a:pt x="9474" y="4814"/>
                        <a:pt x="9438" y="4792"/>
                      </a:cubicBezTo>
                      <a:lnTo>
                        <a:pt x="9136" y="4620"/>
                      </a:lnTo>
                      <a:cubicBezTo>
                        <a:pt x="9066" y="4577"/>
                        <a:pt x="9066" y="4504"/>
                        <a:pt x="9136" y="4470"/>
                      </a:cubicBezTo>
                      <a:lnTo>
                        <a:pt x="9431" y="4297"/>
                      </a:lnTo>
                      <a:cubicBezTo>
                        <a:pt x="9468" y="4276"/>
                        <a:pt x="9516" y="4265"/>
                        <a:pt x="9565" y="4265"/>
                      </a:cubicBezTo>
                      <a:close/>
                      <a:moveTo>
                        <a:pt x="12541" y="4372"/>
                      </a:moveTo>
                      <a:cubicBezTo>
                        <a:pt x="12589" y="4372"/>
                        <a:pt x="12637" y="4383"/>
                        <a:pt x="12673" y="4404"/>
                      </a:cubicBezTo>
                      <a:lnTo>
                        <a:pt x="13011" y="4599"/>
                      </a:lnTo>
                      <a:cubicBezTo>
                        <a:pt x="13083" y="4642"/>
                        <a:pt x="13083" y="4713"/>
                        <a:pt x="13011" y="4749"/>
                      </a:cubicBezTo>
                      <a:lnTo>
                        <a:pt x="12709" y="4922"/>
                      </a:lnTo>
                      <a:cubicBezTo>
                        <a:pt x="12673" y="4943"/>
                        <a:pt x="12626" y="4954"/>
                        <a:pt x="12580" y="4954"/>
                      </a:cubicBezTo>
                      <a:cubicBezTo>
                        <a:pt x="12533" y="4954"/>
                        <a:pt x="12486" y="4943"/>
                        <a:pt x="12450" y="4922"/>
                      </a:cubicBezTo>
                      <a:lnTo>
                        <a:pt x="12112" y="4728"/>
                      </a:lnTo>
                      <a:cubicBezTo>
                        <a:pt x="12041" y="4692"/>
                        <a:pt x="12041" y="4620"/>
                        <a:pt x="12112" y="4577"/>
                      </a:cubicBezTo>
                      <a:lnTo>
                        <a:pt x="12407" y="4404"/>
                      </a:lnTo>
                      <a:cubicBezTo>
                        <a:pt x="12443" y="4383"/>
                        <a:pt x="12492" y="4372"/>
                        <a:pt x="12541" y="4372"/>
                      </a:cubicBezTo>
                      <a:close/>
                      <a:moveTo>
                        <a:pt x="13690" y="4537"/>
                      </a:moveTo>
                      <a:cubicBezTo>
                        <a:pt x="13738" y="4537"/>
                        <a:pt x="13787" y="4548"/>
                        <a:pt x="13823" y="4570"/>
                      </a:cubicBezTo>
                      <a:lnTo>
                        <a:pt x="14118" y="4742"/>
                      </a:lnTo>
                      <a:cubicBezTo>
                        <a:pt x="14198" y="4778"/>
                        <a:pt x="14198" y="4849"/>
                        <a:pt x="14125" y="4892"/>
                      </a:cubicBezTo>
                      <a:lnTo>
                        <a:pt x="14075" y="4922"/>
                      </a:lnTo>
                      <a:cubicBezTo>
                        <a:pt x="14039" y="4943"/>
                        <a:pt x="13990" y="4954"/>
                        <a:pt x="13942" y="4954"/>
                      </a:cubicBezTo>
                      <a:cubicBezTo>
                        <a:pt x="13893" y="4954"/>
                        <a:pt x="13845" y="4943"/>
                        <a:pt x="13810" y="4922"/>
                      </a:cubicBezTo>
                      <a:lnTo>
                        <a:pt x="13515" y="4749"/>
                      </a:lnTo>
                      <a:cubicBezTo>
                        <a:pt x="13442" y="4706"/>
                        <a:pt x="13442" y="4634"/>
                        <a:pt x="13515" y="4599"/>
                      </a:cubicBezTo>
                      <a:lnTo>
                        <a:pt x="13558" y="4570"/>
                      </a:lnTo>
                      <a:cubicBezTo>
                        <a:pt x="13593" y="4548"/>
                        <a:pt x="13641" y="4537"/>
                        <a:pt x="13690" y="4537"/>
                      </a:cubicBezTo>
                      <a:close/>
                      <a:moveTo>
                        <a:pt x="8462" y="4408"/>
                      </a:moveTo>
                      <a:cubicBezTo>
                        <a:pt x="8510" y="4408"/>
                        <a:pt x="8558" y="4419"/>
                        <a:pt x="8598" y="4440"/>
                      </a:cubicBezTo>
                      <a:lnTo>
                        <a:pt x="8928" y="4634"/>
                      </a:lnTo>
                      <a:cubicBezTo>
                        <a:pt x="9007" y="4677"/>
                        <a:pt x="9007" y="4742"/>
                        <a:pt x="8936" y="4785"/>
                      </a:cubicBezTo>
                      <a:lnTo>
                        <a:pt x="8626" y="4965"/>
                      </a:lnTo>
                      <a:cubicBezTo>
                        <a:pt x="8590" y="4986"/>
                        <a:pt x="8542" y="4997"/>
                        <a:pt x="8493" y="4997"/>
                      </a:cubicBezTo>
                      <a:cubicBezTo>
                        <a:pt x="8445" y="4997"/>
                        <a:pt x="8396" y="4986"/>
                        <a:pt x="8360" y="4965"/>
                      </a:cubicBezTo>
                      <a:lnTo>
                        <a:pt x="8022" y="4772"/>
                      </a:lnTo>
                      <a:cubicBezTo>
                        <a:pt x="7951" y="4728"/>
                        <a:pt x="7951" y="4663"/>
                        <a:pt x="8022" y="4620"/>
                      </a:cubicBezTo>
                      <a:lnTo>
                        <a:pt x="8332" y="4440"/>
                      </a:lnTo>
                      <a:cubicBezTo>
                        <a:pt x="8368" y="4419"/>
                        <a:pt x="8414" y="4408"/>
                        <a:pt x="8462" y="4408"/>
                      </a:cubicBezTo>
                      <a:close/>
                      <a:moveTo>
                        <a:pt x="11404" y="4501"/>
                      </a:moveTo>
                      <a:cubicBezTo>
                        <a:pt x="11453" y="4501"/>
                        <a:pt x="11501" y="4512"/>
                        <a:pt x="11538" y="4534"/>
                      </a:cubicBezTo>
                      <a:lnTo>
                        <a:pt x="11796" y="4685"/>
                      </a:lnTo>
                      <a:cubicBezTo>
                        <a:pt x="11869" y="4728"/>
                        <a:pt x="11869" y="4792"/>
                        <a:pt x="11796" y="4835"/>
                      </a:cubicBezTo>
                      <a:lnTo>
                        <a:pt x="11465" y="5030"/>
                      </a:lnTo>
                      <a:cubicBezTo>
                        <a:pt x="11430" y="5052"/>
                        <a:pt x="11382" y="5063"/>
                        <a:pt x="11333" y="5063"/>
                      </a:cubicBezTo>
                      <a:cubicBezTo>
                        <a:pt x="11284" y="5063"/>
                        <a:pt x="11236" y="5052"/>
                        <a:pt x="11200" y="5030"/>
                      </a:cubicBezTo>
                      <a:lnTo>
                        <a:pt x="10941" y="4879"/>
                      </a:lnTo>
                      <a:cubicBezTo>
                        <a:pt x="10868" y="4835"/>
                        <a:pt x="10868" y="4772"/>
                        <a:pt x="10941" y="4728"/>
                      </a:cubicBezTo>
                      <a:lnTo>
                        <a:pt x="11272" y="4534"/>
                      </a:lnTo>
                      <a:cubicBezTo>
                        <a:pt x="11307" y="4512"/>
                        <a:pt x="11356" y="4501"/>
                        <a:pt x="11404" y="4501"/>
                      </a:cubicBezTo>
                      <a:close/>
                      <a:moveTo>
                        <a:pt x="10243" y="4653"/>
                      </a:moveTo>
                      <a:cubicBezTo>
                        <a:pt x="10290" y="4653"/>
                        <a:pt x="10337" y="4664"/>
                        <a:pt x="10373" y="4685"/>
                      </a:cubicBezTo>
                      <a:lnTo>
                        <a:pt x="10682" y="4865"/>
                      </a:lnTo>
                      <a:cubicBezTo>
                        <a:pt x="10754" y="4908"/>
                        <a:pt x="10761" y="4979"/>
                        <a:pt x="10689" y="5015"/>
                      </a:cubicBezTo>
                      <a:lnTo>
                        <a:pt x="10387" y="5187"/>
                      </a:lnTo>
                      <a:cubicBezTo>
                        <a:pt x="10352" y="5209"/>
                        <a:pt x="10305" y="5220"/>
                        <a:pt x="10258" y="5220"/>
                      </a:cubicBezTo>
                      <a:cubicBezTo>
                        <a:pt x="10211" y="5220"/>
                        <a:pt x="10164" y="5209"/>
                        <a:pt x="10128" y="5187"/>
                      </a:cubicBezTo>
                      <a:lnTo>
                        <a:pt x="9813" y="5008"/>
                      </a:lnTo>
                      <a:cubicBezTo>
                        <a:pt x="9740" y="4972"/>
                        <a:pt x="9740" y="4901"/>
                        <a:pt x="9813" y="4858"/>
                      </a:cubicBezTo>
                      <a:lnTo>
                        <a:pt x="10108" y="4685"/>
                      </a:lnTo>
                      <a:cubicBezTo>
                        <a:pt x="10147" y="4664"/>
                        <a:pt x="10196" y="4653"/>
                        <a:pt x="10243" y="4653"/>
                      </a:cubicBezTo>
                      <a:close/>
                      <a:moveTo>
                        <a:pt x="13259" y="4789"/>
                      </a:moveTo>
                      <a:cubicBezTo>
                        <a:pt x="13307" y="4789"/>
                        <a:pt x="13356" y="4800"/>
                        <a:pt x="13392" y="4822"/>
                      </a:cubicBezTo>
                      <a:lnTo>
                        <a:pt x="13687" y="4994"/>
                      </a:lnTo>
                      <a:cubicBezTo>
                        <a:pt x="13758" y="5030"/>
                        <a:pt x="13758" y="5101"/>
                        <a:pt x="13687" y="5144"/>
                      </a:cubicBezTo>
                      <a:lnTo>
                        <a:pt x="13392" y="5317"/>
                      </a:lnTo>
                      <a:cubicBezTo>
                        <a:pt x="13356" y="5338"/>
                        <a:pt x="13307" y="5349"/>
                        <a:pt x="13259" y="5349"/>
                      </a:cubicBezTo>
                      <a:cubicBezTo>
                        <a:pt x="13210" y="5349"/>
                        <a:pt x="13162" y="5338"/>
                        <a:pt x="13126" y="5317"/>
                      </a:cubicBezTo>
                      <a:lnTo>
                        <a:pt x="12831" y="5144"/>
                      </a:lnTo>
                      <a:cubicBezTo>
                        <a:pt x="12759" y="5101"/>
                        <a:pt x="12759" y="5037"/>
                        <a:pt x="12831" y="4994"/>
                      </a:cubicBezTo>
                      <a:lnTo>
                        <a:pt x="13126" y="4822"/>
                      </a:lnTo>
                      <a:cubicBezTo>
                        <a:pt x="13162" y="4800"/>
                        <a:pt x="13210" y="4789"/>
                        <a:pt x="13259" y="4789"/>
                      </a:cubicBezTo>
                      <a:close/>
                      <a:moveTo>
                        <a:pt x="14370" y="4926"/>
                      </a:moveTo>
                      <a:cubicBezTo>
                        <a:pt x="14416" y="4926"/>
                        <a:pt x="14463" y="4936"/>
                        <a:pt x="14500" y="4958"/>
                      </a:cubicBezTo>
                      <a:lnTo>
                        <a:pt x="14815" y="5137"/>
                      </a:lnTo>
                      <a:cubicBezTo>
                        <a:pt x="14888" y="5180"/>
                        <a:pt x="14888" y="5246"/>
                        <a:pt x="14815" y="5289"/>
                      </a:cubicBezTo>
                      <a:lnTo>
                        <a:pt x="14765" y="5317"/>
                      </a:lnTo>
                      <a:cubicBezTo>
                        <a:pt x="14729" y="5338"/>
                        <a:pt x="14680" y="5349"/>
                        <a:pt x="14632" y="5349"/>
                      </a:cubicBezTo>
                      <a:cubicBezTo>
                        <a:pt x="14583" y="5349"/>
                        <a:pt x="14535" y="5338"/>
                        <a:pt x="14500" y="5317"/>
                      </a:cubicBezTo>
                      <a:lnTo>
                        <a:pt x="14189" y="5137"/>
                      </a:lnTo>
                      <a:cubicBezTo>
                        <a:pt x="14118" y="5094"/>
                        <a:pt x="14118" y="5030"/>
                        <a:pt x="14189" y="4987"/>
                      </a:cubicBezTo>
                      <a:lnTo>
                        <a:pt x="14241" y="4958"/>
                      </a:lnTo>
                      <a:cubicBezTo>
                        <a:pt x="14276" y="4936"/>
                        <a:pt x="14323" y="4926"/>
                        <a:pt x="14370" y="4926"/>
                      </a:cubicBezTo>
                      <a:close/>
                      <a:moveTo>
                        <a:pt x="9180" y="4823"/>
                      </a:moveTo>
                      <a:cubicBezTo>
                        <a:pt x="9227" y="4823"/>
                        <a:pt x="9273" y="4832"/>
                        <a:pt x="9309" y="4849"/>
                      </a:cubicBezTo>
                      <a:lnTo>
                        <a:pt x="9611" y="5022"/>
                      </a:lnTo>
                      <a:cubicBezTo>
                        <a:pt x="9683" y="5065"/>
                        <a:pt x="9683" y="5137"/>
                        <a:pt x="9611" y="5180"/>
                      </a:cubicBezTo>
                      <a:lnTo>
                        <a:pt x="9302" y="5360"/>
                      </a:lnTo>
                      <a:cubicBezTo>
                        <a:pt x="9266" y="5378"/>
                        <a:pt x="9219" y="5387"/>
                        <a:pt x="9172" y="5387"/>
                      </a:cubicBezTo>
                      <a:cubicBezTo>
                        <a:pt x="9124" y="5387"/>
                        <a:pt x="9076" y="5378"/>
                        <a:pt x="9036" y="5360"/>
                      </a:cubicBezTo>
                      <a:lnTo>
                        <a:pt x="8741" y="5187"/>
                      </a:lnTo>
                      <a:cubicBezTo>
                        <a:pt x="8669" y="5144"/>
                        <a:pt x="8669" y="5073"/>
                        <a:pt x="8741" y="5030"/>
                      </a:cubicBezTo>
                      <a:lnTo>
                        <a:pt x="9050" y="4849"/>
                      </a:lnTo>
                      <a:cubicBezTo>
                        <a:pt x="9086" y="4832"/>
                        <a:pt x="9133" y="4823"/>
                        <a:pt x="9180" y="4823"/>
                      </a:cubicBezTo>
                      <a:close/>
                      <a:moveTo>
                        <a:pt x="12047" y="4869"/>
                      </a:moveTo>
                      <a:cubicBezTo>
                        <a:pt x="12094" y="4869"/>
                        <a:pt x="12141" y="4879"/>
                        <a:pt x="12178" y="4901"/>
                      </a:cubicBezTo>
                      <a:lnTo>
                        <a:pt x="12516" y="5094"/>
                      </a:lnTo>
                      <a:cubicBezTo>
                        <a:pt x="12587" y="5137"/>
                        <a:pt x="12587" y="5210"/>
                        <a:pt x="12516" y="5253"/>
                      </a:cubicBezTo>
                      <a:lnTo>
                        <a:pt x="12185" y="5446"/>
                      </a:lnTo>
                      <a:cubicBezTo>
                        <a:pt x="12145" y="5464"/>
                        <a:pt x="12096" y="5473"/>
                        <a:pt x="12048" y="5473"/>
                      </a:cubicBezTo>
                      <a:cubicBezTo>
                        <a:pt x="12001" y="5473"/>
                        <a:pt x="11954" y="5464"/>
                        <a:pt x="11919" y="5446"/>
                      </a:cubicBezTo>
                      <a:lnTo>
                        <a:pt x="11581" y="5253"/>
                      </a:lnTo>
                      <a:cubicBezTo>
                        <a:pt x="11508" y="5210"/>
                        <a:pt x="11508" y="5137"/>
                        <a:pt x="11581" y="5094"/>
                      </a:cubicBezTo>
                      <a:lnTo>
                        <a:pt x="11912" y="4901"/>
                      </a:lnTo>
                      <a:cubicBezTo>
                        <a:pt x="11951" y="4879"/>
                        <a:pt x="11999" y="4869"/>
                        <a:pt x="12047" y="4869"/>
                      </a:cubicBezTo>
                      <a:close/>
                      <a:moveTo>
                        <a:pt x="10934" y="5055"/>
                      </a:moveTo>
                      <a:cubicBezTo>
                        <a:pt x="10980" y="5055"/>
                        <a:pt x="11027" y="5066"/>
                        <a:pt x="11063" y="5087"/>
                      </a:cubicBezTo>
                      <a:lnTo>
                        <a:pt x="11329" y="5237"/>
                      </a:lnTo>
                      <a:cubicBezTo>
                        <a:pt x="11401" y="5274"/>
                        <a:pt x="11401" y="5346"/>
                        <a:pt x="11329" y="5389"/>
                      </a:cubicBezTo>
                      <a:lnTo>
                        <a:pt x="11034" y="5562"/>
                      </a:lnTo>
                      <a:cubicBezTo>
                        <a:pt x="10994" y="5583"/>
                        <a:pt x="10946" y="5594"/>
                        <a:pt x="10898" y="5594"/>
                      </a:cubicBezTo>
                      <a:cubicBezTo>
                        <a:pt x="10851" y="5594"/>
                        <a:pt x="10804" y="5583"/>
                        <a:pt x="10768" y="5562"/>
                      </a:cubicBezTo>
                      <a:lnTo>
                        <a:pt x="10509" y="5410"/>
                      </a:lnTo>
                      <a:cubicBezTo>
                        <a:pt x="10430" y="5367"/>
                        <a:pt x="10430" y="5296"/>
                        <a:pt x="10503" y="5260"/>
                      </a:cubicBezTo>
                      <a:lnTo>
                        <a:pt x="10804" y="5087"/>
                      </a:lnTo>
                      <a:cubicBezTo>
                        <a:pt x="10841" y="5066"/>
                        <a:pt x="10887" y="5055"/>
                        <a:pt x="10934" y="5055"/>
                      </a:cubicBezTo>
                      <a:close/>
                      <a:moveTo>
                        <a:pt x="13937" y="5177"/>
                      </a:moveTo>
                      <a:cubicBezTo>
                        <a:pt x="13985" y="5177"/>
                        <a:pt x="14032" y="5188"/>
                        <a:pt x="14068" y="5210"/>
                      </a:cubicBezTo>
                      <a:lnTo>
                        <a:pt x="14377" y="5389"/>
                      </a:lnTo>
                      <a:cubicBezTo>
                        <a:pt x="14448" y="5432"/>
                        <a:pt x="14457" y="5496"/>
                        <a:pt x="14377" y="5539"/>
                      </a:cubicBezTo>
                      <a:lnTo>
                        <a:pt x="14082" y="5712"/>
                      </a:lnTo>
                      <a:cubicBezTo>
                        <a:pt x="14046" y="5733"/>
                        <a:pt x="13999" y="5744"/>
                        <a:pt x="13952" y="5744"/>
                      </a:cubicBezTo>
                      <a:cubicBezTo>
                        <a:pt x="13905" y="5744"/>
                        <a:pt x="13856" y="5733"/>
                        <a:pt x="13817" y="5712"/>
                      </a:cubicBezTo>
                      <a:lnTo>
                        <a:pt x="13508" y="5532"/>
                      </a:lnTo>
                      <a:cubicBezTo>
                        <a:pt x="13435" y="5496"/>
                        <a:pt x="13435" y="5425"/>
                        <a:pt x="13508" y="5382"/>
                      </a:cubicBezTo>
                      <a:lnTo>
                        <a:pt x="13801" y="5210"/>
                      </a:lnTo>
                      <a:cubicBezTo>
                        <a:pt x="13841" y="5188"/>
                        <a:pt x="13889" y="5177"/>
                        <a:pt x="13937" y="5177"/>
                      </a:cubicBezTo>
                      <a:close/>
                      <a:moveTo>
                        <a:pt x="15061" y="5328"/>
                      </a:moveTo>
                      <a:cubicBezTo>
                        <a:pt x="15108" y="5328"/>
                        <a:pt x="15157" y="5338"/>
                        <a:pt x="15197" y="5360"/>
                      </a:cubicBezTo>
                      <a:lnTo>
                        <a:pt x="15512" y="5548"/>
                      </a:lnTo>
                      <a:cubicBezTo>
                        <a:pt x="15592" y="5582"/>
                        <a:pt x="15592" y="5655"/>
                        <a:pt x="15519" y="5698"/>
                      </a:cubicBezTo>
                      <a:lnTo>
                        <a:pt x="15469" y="5727"/>
                      </a:lnTo>
                      <a:cubicBezTo>
                        <a:pt x="15433" y="5749"/>
                        <a:pt x="15385" y="5760"/>
                        <a:pt x="15336" y="5760"/>
                      </a:cubicBezTo>
                      <a:cubicBezTo>
                        <a:pt x="15288" y="5760"/>
                        <a:pt x="15240" y="5749"/>
                        <a:pt x="15204" y="5727"/>
                      </a:cubicBezTo>
                      <a:lnTo>
                        <a:pt x="14879" y="5539"/>
                      </a:lnTo>
                      <a:cubicBezTo>
                        <a:pt x="14808" y="5496"/>
                        <a:pt x="14808" y="5425"/>
                        <a:pt x="14879" y="5389"/>
                      </a:cubicBezTo>
                      <a:lnTo>
                        <a:pt x="14931" y="5360"/>
                      </a:lnTo>
                      <a:cubicBezTo>
                        <a:pt x="14966" y="5338"/>
                        <a:pt x="15013" y="5328"/>
                        <a:pt x="15061" y="5328"/>
                      </a:cubicBezTo>
                      <a:close/>
                      <a:moveTo>
                        <a:pt x="9859" y="5214"/>
                      </a:moveTo>
                      <a:cubicBezTo>
                        <a:pt x="9907" y="5214"/>
                        <a:pt x="9956" y="5224"/>
                        <a:pt x="9992" y="5246"/>
                      </a:cubicBezTo>
                      <a:lnTo>
                        <a:pt x="10301" y="5425"/>
                      </a:lnTo>
                      <a:cubicBezTo>
                        <a:pt x="10373" y="5469"/>
                        <a:pt x="10373" y="5532"/>
                        <a:pt x="10301" y="5575"/>
                      </a:cubicBezTo>
                      <a:lnTo>
                        <a:pt x="9992" y="5755"/>
                      </a:lnTo>
                      <a:cubicBezTo>
                        <a:pt x="9956" y="5776"/>
                        <a:pt x="9909" y="5787"/>
                        <a:pt x="9863" y="5787"/>
                      </a:cubicBezTo>
                      <a:cubicBezTo>
                        <a:pt x="9816" y="5787"/>
                        <a:pt x="9769" y="5776"/>
                        <a:pt x="9733" y="5755"/>
                      </a:cubicBezTo>
                      <a:lnTo>
                        <a:pt x="9417" y="5575"/>
                      </a:lnTo>
                      <a:cubicBezTo>
                        <a:pt x="9345" y="5532"/>
                        <a:pt x="9345" y="5469"/>
                        <a:pt x="9417" y="5425"/>
                      </a:cubicBezTo>
                      <a:lnTo>
                        <a:pt x="9726" y="5246"/>
                      </a:lnTo>
                      <a:cubicBezTo>
                        <a:pt x="9763" y="5224"/>
                        <a:pt x="9811" y="5214"/>
                        <a:pt x="9859" y="5214"/>
                      </a:cubicBezTo>
                      <a:close/>
                      <a:moveTo>
                        <a:pt x="12763" y="5284"/>
                      </a:moveTo>
                      <a:cubicBezTo>
                        <a:pt x="12812" y="5284"/>
                        <a:pt x="12860" y="5295"/>
                        <a:pt x="12895" y="5317"/>
                      </a:cubicBezTo>
                      <a:lnTo>
                        <a:pt x="13190" y="5489"/>
                      </a:lnTo>
                      <a:cubicBezTo>
                        <a:pt x="13263" y="5532"/>
                        <a:pt x="13263" y="5598"/>
                        <a:pt x="13190" y="5641"/>
                      </a:cubicBezTo>
                      <a:lnTo>
                        <a:pt x="12861" y="5834"/>
                      </a:lnTo>
                      <a:cubicBezTo>
                        <a:pt x="12825" y="5856"/>
                        <a:pt x="12776" y="5867"/>
                        <a:pt x="12727" y="5867"/>
                      </a:cubicBezTo>
                      <a:cubicBezTo>
                        <a:pt x="12678" y="5867"/>
                        <a:pt x="12630" y="5856"/>
                        <a:pt x="12593" y="5834"/>
                      </a:cubicBezTo>
                      <a:lnTo>
                        <a:pt x="12300" y="5662"/>
                      </a:lnTo>
                      <a:cubicBezTo>
                        <a:pt x="12228" y="5619"/>
                        <a:pt x="12228" y="5555"/>
                        <a:pt x="12300" y="5512"/>
                      </a:cubicBezTo>
                      <a:lnTo>
                        <a:pt x="12630" y="5317"/>
                      </a:lnTo>
                      <a:cubicBezTo>
                        <a:pt x="12666" y="5295"/>
                        <a:pt x="12715" y="5284"/>
                        <a:pt x="12763" y="5284"/>
                      </a:cubicBezTo>
                      <a:close/>
                      <a:moveTo>
                        <a:pt x="11573" y="5421"/>
                      </a:moveTo>
                      <a:cubicBezTo>
                        <a:pt x="11620" y="5421"/>
                        <a:pt x="11667" y="5431"/>
                        <a:pt x="11703" y="5453"/>
                      </a:cubicBezTo>
                      <a:lnTo>
                        <a:pt x="12041" y="5648"/>
                      </a:lnTo>
                      <a:cubicBezTo>
                        <a:pt x="12112" y="5691"/>
                        <a:pt x="12112" y="5764"/>
                        <a:pt x="12041" y="5798"/>
                      </a:cubicBezTo>
                      <a:lnTo>
                        <a:pt x="11746" y="5971"/>
                      </a:lnTo>
                      <a:cubicBezTo>
                        <a:pt x="11710" y="5992"/>
                        <a:pt x="11663" y="6003"/>
                        <a:pt x="11616" y="6003"/>
                      </a:cubicBezTo>
                      <a:cubicBezTo>
                        <a:pt x="11570" y="6003"/>
                        <a:pt x="11523" y="5992"/>
                        <a:pt x="11488" y="5971"/>
                      </a:cubicBezTo>
                      <a:lnTo>
                        <a:pt x="11149" y="5777"/>
                      </a:lnTo>
                      <a:cubicBezTo>
                        <a:pt x="11077" y="5741"/>
                        <a:pt x="11077" y="5669"/>
                        <a:pt x="11149" y="5626"/>
                      </a:cubicBezTo>
                      <a:lnTo>
                        <a:pt x="11444" y="5453"/>
                      </a:lnTo>
                      <a:cubicBezTo>
                        <a:pt x="11480" y="5431"/>
                        <a:pt x="11526" y="5421"/>
                        <a:pt x="11573" y="5421"/>
                      </a:cubicBezTo>
                      <a:close/>
                      <a:moveTo>
                        <a:pt x="14628" y="5579"/>
                      </a:moveTo>
                      <a:cubicBezTo>
                        <a:pt x="14675" y="5579"/>
                        <a:pt x="14722" y="5590"/>
                        <a:pt x="14758" y="5612"/>
                      </a:cubicBezTo>
                      <a:lnTo>
                        <a:pt x="15081" y="5798"/>
                      </a:lnTo>
                      <a:cubicBezTo>
                        <a:pt x="15153" y="5834"/>
                        <a:pt x="15153" y="5907"/>
                        <a:pt x="15081" y="5950"/>
                      </a:cubicBezTo>
                      <a:lnTo>
                        <a:pt x="14786" y="6122"/>
                      </a:lnTo>
                      <a:cubicBezTo>
                        <a:pt x="14751" y="6144"/>
                        <a:pt x="14702" y="6155"/>
                        <a:pt x="14654" y="6155"/>
                      </a:cubicBezTo>
                      <a:cubicBezTo>
                        <a:pt x="14605" y="6155"/>
                        <a:pt x="14557" y="6144"/>
                        <a:pt x="14520" y="6122"/>
                      </a:cubicBezTo>
                      <a:lnTo>
                        <a:pt x="14198" y="5936"/>
                      </a:lnTo>
                      <a:cubicBezTo>
                        <a:pt x="14125" y="5893"/>
                        <a:pt x="14125" y="5827"/>
                        <a:pt x="14198" y="5784"/>
                      </a:cubicBezTo>
                      <a:lnTo>
                        <a:pt x="14500" y="5612"/>
                      </a:lnTo>
                      <a:cubicBezTo>
                        <a:pt x="14535" y="5590"/>
                        <a:pt x="14582" y="5579"/>
                        <a:pt x="14628" y="5579"/>
                      </a:cubicBezTo>
                      <a:close/>
                      <a:moveTo>
                        <a:pt x="10549" y="5616"/>
                      </a:moveTo>
                      <a:cubicBezTo>
                        <a:pt x="10597" y="5616"/>
                        <a:pt x="10646" y="5626"/>
                        <a:pt x="10682" y="5648"/>
                      </a:cubicBezTo>
                      <a:lnTo>
                        <a:pt x="10941" y="5791"/>
                      </a:lnTo>
                      <a:cubicBezTo>
                        <a:pt x="11013" y="5834"/>
                        <a:pt x="11013" y="5907"/>
                        <a:pt x="10941" y="5950"/>
                      </a:cubicBezTo>
                      <a:lnTo>
                        <a:pt x="10632" y="6129"/>
                      </a:lnTo>
                      <a:cubicBezTo>
                        <a:pt x="10596" y="6147"/>
                        <a:pt x="10549" y="6156"/>
                        <a:pt x="10503" y="6156"/>
                      </a:cubicBezTo>
                      <a:cubicBezTo>
                        <a:pt x="10456" y="6156"/>
                        <a:pt x="10409" y="6147"/>
                        <a:pt x="10373" y="6129"/>
                      </a:cubicBezTo>
                      <a:lnTo>
                        <a:pt x="10108" y="5979"/>
                      </a:lnTo>
                      <a:cubicBezTo>
                        <a:pt x="10035" y="5936"/>
                        <a:pt x="10035" y="5864"/>
                        <a:pt x="10108" y="5820"/>
                      </a:cubicBezTo>
                      <a:lnTo>
                        <a:pt x="10416" y="5648"/>
                      </a:lnTo>
                      <a:cubicBezTo>
                        <a:pt x="10453" y="5626"/>
                        <a:pt x="10501" y="5616"/>
                        <a:pt x="10549" y="5616"/>
                      </a:cubicBezTo>
                      <a:close/>
                      <a:moveTo>
                        <a:pt x="15764" y="5731"/>
                      </a:moveTo>
                      <a:cubicBezTo>
                        <a:pt x="15811" y="5731"/>
                        <a:pt x="15857" y="5742"/>
                        <a:pt x="15894" y="5764"/>
                      </a:cubicBezTo>
                      <a:lnTo>
                        <a:pt x="16232" y="5957"/>
                      </a:lnTo>
                      <a:cubicBezTo>
                        <a:pt x="16302" y="6000"/>
                        <a:pt x="16302" y="6072"/>
                        <a:pt x="16232" y="6109"/>
                      </a:cubicBezTo>
                      <a:lnTo>
                        <a:pt x="16189" y="6136"/>
                      </a:lnTo>
                      <a:cubicBezTo>
                        <a:pt x="16149" y="6158"/>
                        <a:pt x="16100" y="6169"/>
                        <a:pt x="16052" y="6169"/>
                      </a:cubicBezTo>
                      <a:cubicBezTo>
                        <a:pt x="16005" y="6169"/>
                        <a:pt x="15958" y="6158"/>
                        <a:pt x="15923" y="6136"/>
                      </a:cubicBezTo>
                      <a:lnTo>
                        <a:pt x="15585" y="5943"/>
                      </a:lnTo>
                      <a:cubicBezTo>
                        <a:pt x="15512" y="5900"/>
                        <a:pt x="15512" y="5834"/>
                        <a:pt x="15585" y="5791"/>
                      </a:cubicBezTo>
                      <a:lnTo>
                        <a:pt x="15635" y="5764"/>
                      </a:lnTo>
                      <a:cubicBezTo>
                        <a:pt x="15671" y="5742"/>
                        <a:pt x="15718" y="5731"/>
                        <a:pt x="15764" y="5731"/>
                      </a:cubicBezTo>
                      <a:close/>
                      <a:moveTo>
                        <a:pt x="13442" y="5678"/>
                      </a:moveTo>
                      <a:cubicBezTo>
                        <a:pt x="13489" y="5678"/>
                        <a:pt x="13535" y="5687"/>
                        <a:pt x="13572" y="5705"/>
                      </a:cubicBezTo>
                      <a:lnTo>
                        <a:pt x="13880" y="5884"/>
                      </a:lnTo>
                      <a:cubicBezTo>
                        <a:pt x="13960" y="5927"/>
                        <a:pt x="13960" y="6000"/>
                        <a:pt x="13887" y="6043"/>
                      </a:cubicBezTo>
                      <a:lnTo>
                        <a:pt x="13551" y="6238"/>
                      </a:lnTo>
                      <a:cubicBezTo>
                        <a:pt x="13515" y="6255"/>
                        <a:pt x="13468" y="6264"/>
                        <a:pt x="13420" y="6264"/>
                      </a:cubicBezTo>
                      <a:cubicBezTo>
                        <a:pt x="13372" y="6264"/>
                        <a:pt x="13323" y="6255"/>
                        <a:pt x="13283" y="6238"/>
                      </a:cubicBezTo>
                      <a:lnTo>
                        <a:pt x="12975" y="6057"/>
                      </a:lnTo>
                      <a:cubicBezTo>
                        <a:pt x="12904" y="6014"/>
                        <a:pt x="12904" y="5943"/>
                        <a:pt x="12975" y="5900"/>
                      </a:cubicBezTo>
                      <a:lnTo>
                        <a:pt x="13313" y="5705"/>
                      </a:lnTo>
                      <a:cubicBezTo>
                        <a:pt x="13349" y="5687"/>
                        <a:pt x="13396" y="5678"/>
                        <a:pt x="13442" y="5678"/>
                      </a:cubicBezTo>
                      <a:close/>
                      <a:moveTo>
                        <a:pt x="12292" y="5838"/>
                      </a:moveTo>
                      <a:cubicBezTo>
                        <a:pt x="12339" y="5838"/>
                        <a:pt x="12386" y="5849"/>
                        <a:pt x="12421" y="5870"/>
                      </a:cubicBezTo>
                      <a:lnTo>
                        <a:pt x="12723" y="6043"/>
                      </a:lnTo>
                      <a:cubicBezTo>
                        <a:pt x="12795" y="6086"/>
                        <a:pt x="12795" y="6152"/>
                        <a:pt x="12723" y="6195"/>
                      </a:cubicBezTo>
                      <a:lnTo>
                        <a:pt x="12430" y="6367"/>
                      </a:lnTo>
                      <a:cubicBezTo>
                        <a:pt x="12393" y="6389"/>
                        <a:pt x="12345" y="6400"/>
                        <a:pt x="12296" y="6400"/>
                      </a:cubicBezTo>
                      <a:cubicBezTo>
                        <a:pt x="12247" y="6400"/>
                        <a:pt x="12198" y="6389"/>
                        <a:pt x="12162" y="6367"/>
                      </a:cubicBezTo>
                      <a:lnTo>
                        <a:pt x="11869" y="6195"/>
                      </a:lnTo>
                      <a:cubicBezTo>
                        <a:pt x="11790" y="6152"/>
                        <a:pt x="11790" y="6086"/>
                        <a:pt x="11860" y="6043"/>
                      </a:cubicBezTo>
                      <a:lnTo>
                        <a:pt x="12162" y="5870"/>
                      </a:lnTo>
                      <a:cubicBezTo>
                        <a:pt x="12198" y="5849"/>
                        <a:pt x="12245" y="5838"/>
                        <a:pt x="12292" y="5838"/>
                      </a:cubicBezTo>
                      <a:close/>
                      <a:moveTo>
                        <a:pt x="16483" y="6147"/>
                      </a:moveTo>
                      <a:cubicBezTo>
                        <a:pt x="16530" y="6147"/>
                        <a:pt x="16577" y="6158"/>
                        <a:pt x="16613" y="6179"/>
                      </a:cubicBezTo>
                      <a:lnTo>
                        <a:pt x="16915" y="6352"/>
                      </a:lnTo>
                      <a:cubicBezTo>
                        <a:pt x="16986" y="6388"/>
                        <a:pt x="16986" y="6460"/>
                        <a:pt x="16915" y="6504"/>
                      </a:cubicBezTo>
                      <a:lnTo>
                        <a:pt x="16863" y="6531"/>
                      </a:lnTo>
                      <a:cubicBezTo>
                        <a:pt x="16828" y="6553"/>
                        <a:pt x="16779" y="6564"/>
                        <a:pt x="16731" y="6564"/>
                      </a:cubicBezTo>
                      <a:cubicBezTo>
                        <a:pt x="16682" y="6564"/>
                        <a:pt x="16634" y="6553"/>
                        <a:pt x="16597" y="6531"/>
                      </a:cubicBezTo>
                      <a:lnTo>
                        <a:pt x="16302" y="6359"/>
                      </a:lnTo>
                      <a:cubicBezTo>
                        <a:pt x="16232" y="6316"/>
                        <a:pt x="16232" y="6252"/>
                        <a:pt x="16302" y="6209"/>
                      </a:cubicBezTo>
                      <a:lnTo>
                        <a:pt x="16354" y="6179"/>
                      </a:lnTo>
                      <a:cubicBezTo>
                        <a:pt x="16390" y="6158"/>
                        <a:pt x="16436" y="6147"/>
                        <a:pt x="16483" y="6147"/>
                      </a:cubicBezTo>
                      <a:close/>
                      <a:moveTo>
                        <a:pt x="11192" y="5981"/>
                      </a:moveTo>
                      <a:cubicBezTo>
                        <a:pt x="11239" y="5981"/>
                        <a:pt x="11286" y="5992"/>
                        <a:pt x="11322" y="6014"/>
                      </a:cubicBezTo>
                      <a:lnTo>
                        <a:pt x="11660" y="6209"/>
                      </a:lnTo>
                      <a:cubicBezTo>
                        <a:pt x="11731" y="6252"/>
                        <a:pt x="11731" y="6316"/>
                        <a:pt x="11660" y="6359"/>
                      </a:cubicBezTo>
                      <a:lnTo>
                        <a:pt x="11351" y="6540"/>
                      </a:lnTo>
                      <a:cubicBezTo>
                        <a:pt x="11315" y="6561"/>
                        <a:pt x="11268" y="6572"/>
                        <a:pt x="11220" y="6572"/>
                      </a:cubicBezTo>
                      <a:cubicBezTo>
                        <a:pt x="11172" y="6572"/>
                        <a:pt x="11124" y="6561"/>
                        <a:pt x="11084" y="6540"/>
                      </a:cubicBezTo>
                      <a:lnTo>
                        <a:pt x="10754" y="6345"/>
                      </a:lnTo>
                      <a:cubicBezTo>
                        <a:pt x="10682" y="6302"/>
                        <a:pt x="10675" y="6238"/>
                        <a:pt x="10754" y="6195"/>
                      </a:cubicBezTo>
                      <a:lnTo>
                        <a:pt x="11056" y="6014"/>
                      </a:lnTo>
                      <a:cubicBezTo>
                        <a:pt x="11096" y="5992"/>
                        <a:pt x="11144" y="5981"/>
                        <a:pt x="11192" y="5981"/>
                      </a:cubicBezTo>
                      <a:close/>
                      <a:moveTo>
                        <a:pt x="14132" y="6076"/>
                      </a:moveTo>
                      <a:cubicBezTo>
                        <a:pt x="14179" y="6076"/>
                        <a:pt x="14225" y="6087"/>
                        <a:pt x="14262" y="6109"/>
                      </a:cubicBezTo>
                      <a:lnTo>
                        <a:pt x="14586" y="6295"/>
                      </a:lnTo>
                      <a:cubicBezTo>
                        <a:pt x="14657" y="6338"/>
                        <a:pt x="14664" y="6402"/>
                        <a:pt x="14586" y="6445"/>
                      </a:cubicBezTo>
                      <a:lnTo>
                        <a:pt x="14255" y="6640"/>
                      </a:lnTo>
                      <a:cubicBezTo>
                        <a:pt x="14218" y="6661"/>
                        <a:pt x="14170" y="6672"/>
                        <a:pt x="14121" y="6672"/>
                      </a:cubicBezTo>
                      <a:cubicBezTo>
                        <a:pt x="14073" y="6672"/>
                        <a:pt x="14024" y="6661"/>
                        <a:pt x="13989" y="6640"/>
                      </a:cubicBezTo>
                      <a:lnTo>
                        <a:pt x="13665" y="6454"/>
                      </a:lnTo>
                      <a:cubicBezTo>
                        <a:pt x="13594" y="6410"/>
                        <a:pt x="13594" y="6345"/>
                        <a:pt x="13665" y="6302"/>
                      </a:cubicBezTo>
                      <a:lnTo>
                        <a:pt x="14003" y="6109"/>
                      </a:lnTo>
                      <a:cubicBezTo>
                        <a:pt x="14039" y="6087"/>
                        <a:pt x="14086" y="6076"/>
                        <a:pt x="14132" y="6076"/>
                      </a:cubicBezTo>
                      <a:close/>
                      <a:moveTo>
                        <a:pt x="12972" y="6226"/>
                      </a:moveTo>
                      <a:cubicBezTo>
                        <a:pt x="13020" y="6226"/>
                        <a:pt x="13069" y="6237"/>
                        <a:pt x="13104" y="6259"/>
                      </a:cubicBezTo>
                      <a:lnTo>
                        <a:pt x="13413" y="6438"/>
                      </a:lnTo>
                      <a:cubicBezTo>
                        <a:pt x="13485" y="6481"/>
                        <a:pt x="13485" y="6554"/>
                        <a:pt x="13413" y="6590"/>
                      </a:cubicBezTo>
                      <a:lnTo>
                        <a:pt x="13120" y="6762"/>
                      </a:lnTo>
                      <a:cubicBezTo>
                        <a:pt x="13083" y="6784"/>
                        <a:pt x="13035" y="6795"/>
                        <a:pt x="12986" y="6795"/>
                      </a:cubicBezTo>
                      <a:cubicBezTo>
                        <a:pt x="12937" y="6795"/>
                        <a:pt x="12888" y="6784"/>
                        <a:pt x="12852" y="6762"/>
                      </a:cubicBezTo>
                      <a:lnTo>
                        <a:pt x="12543" y="6583"/>
                      </a:lnTo>
                      <a:cubicBezTo>
                        <a:pt x="12473" y="6547"/>
                        <a:pt x="12473" y="6474"/>
                        <a:pt x="12543" y="6431"/>
                      </a:cubicBezTo>
                      <a:lnTo>
                        <a:pt x="12838" y="6259"/>
                      </a:lnTo>
                      <a:cubicBezTo>
                        <a:pt x="12875" y="6237"/>
                        <a:pt x="12923" y="6226"/>
                        <a:pt x="12972" y="6226"/>
                      </a:cubicBezTo>
                      <a:close/>
                      <a:moveTo>
                        <a:pt x="15333" y="5981"/>
                      </a:moveTo>
                      <a:cubicBezTo>
                        <a:pt x="15379" y="5981"/>
                        <a:pt x="15426" y="5992"/>
                        <a:pt x="15462" y="6014"/>
                      </a:cubicBezTo>
                      <a:lnTo>
                        <a:pt x="16475" y="6604"/>
                      </a:lnTo>
                      <a:cubicBezTo>
                        <a:pt x="16547" y="6647"/>
                        <a:pt x="16554" y="6712"/>
                        <a:pt x="16475" y="6755"/>
                      </a:cubicBezTo>
                      <a:lnTo>
                        <a:pt x="16182" y="6928"/>
                      </a:lnTo>
                      <a:cubicBezTo>
                        <a:pt x="16145" y="6950"/>
                        <a:pt x="16097" y="6960"/>
                        <a:pt x="16048" y="6960"/>
                      </a:cubicBezTo>
                      <a:cubicBezTo>
                        <a:pt x="15999" y="6960"/>
                        <a:pt x="15950" y="6950"/>
                        <a:pt x="15914" y="6928"/>
                      </a:cubicBezTo>
                      <a:lnTo>
                        <a:pt x="14902" y="6338"/>
                      </a:lnTo>
                      <a:cubicBezTo>
                        <a:pt x="14829" y="6302"/>
                        <a:pt x="14829" y="6229"/>
                        <a:pt x="14902" y="6186"/>
                      </a:cubicBezTo>
                      <a:lnTo>
                        <a:pt x="15204" y="6014"/>
                      </a:lnTo>
                      <a:cubicBezTo>
                        <a:pt x="15240" y="5992"/>
                        <a:pt x="15286" y="5981"/>
                        <a:pt x="15333" y="5981"/>
                      </a:cubicBezTo>
                      <a:close/>
                      <a:moveTo>
                        <a:pt x="11908" y="6399"/>
                      </a:moveTo>
                      <a:cubicBezTo>
                        <a:pt x="11956" y="6399"/>
                        <a:pt x="12005" y="6410"/>
                        <a:pt x="12041" y="6431"/>
                      </a:cubicBezTo>
                      <a:lnTo>
                        <a:pt x="12335" y="6604"/>
                      </a:lnTo>
                      <a:cubicBezTo>
                        <a:pt x="12407" y="6640"/>
                        <a:pt x="12407" y="6712"/>
                        <a:pt x="12335" y="6755"/>
                      </a:cubicBezTo>
                      <a:lnTo>
                        <a:pt x="12026" y="6935"/>
                      </a:lnTo>
                      <a:cubicBezTo>
                        <a:pt x="11992" y="6956"/>
                        <a:pt x="11948" y="6965"/>
                        <a:pt x="11903" y="6965"/>
                      </a:cubicBezTo>
                      <a:cubicBezTo>
                        <a:pt x="11854" y="6965"/>
                        <a:pt x="11805" y="6954"/>
                        <a:pt x="11767" y="6935"/>
                      </a:cubicBezTo>
                      <a:lnTo>
                        <a:pt x="11465" y="6762"/>
                      </a:lnTo>
                      <a:cubicBezTo>
                        <a:pt x="11394" y="6719"/>
                        <a:pt x="11394" y="6647"/>
                        <a:pt x="11465" y="6611"/>
                      </a:cubicBezTo>
                      <a:lnTo>
                        <a:pt x="11774" y="6431"/>
                      </a:lnTo>
                      <a:cubicBezTo>
                        <a:pt x="11810" y="6410"/>
                        <a:pt x="11859" y="6399"/>
                        <a:pt x="11908" y="6399"/>
                      </a:cubicBezTo>
                      <a:close/>
                      <a:moveTo>
                        <a:pt x="7189" y="4465"/>
                      </a:moveTo>
                      <a:cubicBezTo>
                        <a:pt x="7235" y="4465"/>
                        <a:pt x="7282" y="4476"/>
                        <a:pt x="7318" y="4497"/>
                      </a:cubicBezTo>
                      <a:lnTo>
                        <a:pt x="10970" y="6611"/>
                      </a:lnTo>
                      <a:cubicBezTo>
                        <a:pt x="11049" y="6647"/>
                        <a:pt x="11049" y="6719"/>
                        <a:pt x="10977" y="6762"/>
                      </a:cubicBezTo>
                      <a:lnTo>
                        <a:pt x="10668" y="6942"/>
                      </a:lnTo>
                      <a:cubicBezTo>
                        <a:pt x="10632" y="6960"/>
                        <a:pt x="10583" y="6969"/>
                        <a:pt x="10535" y="6969"/>
                      </a:cubicBezTo>
                      <a:cubicBezTo>
                        <a:pt x="10486" y="6969"/>
                        <a:pt x="10438" y="6960"/>
                        <a:pt x="10403" y="6942"/>
                      </a:cubicBezTo>
                      <a:lnTo>
                        <a:pt x="6750" y="4829"/>
                      </a:lnTo>
                      <a:cubicBezTo>
                        <a:pt x="6678" y="4785"/>
                        <a:pt x="6678" y="4720"/>
                        <a:pt x="6750" y="4677"/>
                      </a:cubicBezTo>
                      <a:lnTo>
                        <a:pt x="7059" y="4497"/>
                      </a:lnTo>
                      <a:cubicBezTo>
                        <a:pt x="7095" y="4476"/>
                        <a:pt x="7142" y="4465"/>
                        <a:pt x="7189" y="4465"/>
                      </a:cubicBezTo>
                      <a:close/>
                      <a:moveTo>
                        <a:pt x="17160" y="6535"/>
                      </a:moveTo>
                      <a:cubicBezTo>
                        <a:pt x="17207" y="6535"/>
                        <a:pt x="17256" y="6546"/>
                        <a:pt x="17294" y="6567"/>
                      </a:cubicBezTo>
                      <a:lnTo>
                        <a:pt x="17662" y="6783"/>
                      </a:lnTo>
                      <a:cubicBezTo>
                        <a:pt x="17734" y="6826"/>
                        <a:pt x="17734" y="6892"/>
                        <a:pt x="17662" y="6935"/>
                      </a:cubicBezTo>
                      <a:lnTo>
                        <a:pt x="17612" y="6962"/>
                      </a:lnTo>
                      <a:cubicBezTo>
                        <a:pt x="17576" y="6984"/>
                        <a:pt x="17529" y="6995"/>
                        <a:pt x="17482" y="6995"/>
                      </a:cubicBezTo>
                      <a:cubicBezTo>
                        <a:pt x="17435" y="6995"/>
                        <a:pt x="17388" y="6984"/>
                        <a:pt x="17353" y="6962"/>
                      </a:cubicBezTo>
                      <a:lnTo>
                        <a:pt x="16979" y="6747"/>
                      </a:lnTo>
                      <a:cubicBezTo>
                        <a:pt x="16906" y="6712"/>
                        <a:pt x="16906" y="6640"/>
                        <a:pt x="16979" y="6597"/>
                      </a:cubicBezTo>
                      <a:lnTo>
                        <a:pt x="17029" y="6567"/>
                      </a:lnTo>
                      <a:cubicBezTo>
                        <a:pt x="17065" y="6546"/>
                        <a:pt x="17112" y="6535"/>
                        <a:pt x="17160" y="6535"/>
                      </a:cubicBezTo>
                      <a:close/>
                      <a:moveTo>
                        <a:pt x="11221" y="6794"/>
                      </a:moveTo>
                      <a:cubicBezTo>
                        <a:pt x="11268" y="6794"/>
                        <a:pt x="11315" y="6805"/>
                        <a:pt x="11351" y="6826"/>
                      </a:cubicBezTo>
                      <a:lnTo>
                        <a:pt x="11653" y="6999"/>
                      </a:lnTo>
                      <a:cubicBezTo>
                        <a:pt x="11724" y="7042"/>
                        <a:pt x="11724" y="7107"/>
                        <a:pt x="11653" y="7151"/>
                      </a:cubicBezTo>
                      <a:lnTo>
                        <a:pt x="11343" y="7330"/>
                      </a:lnTo>
                      <a:cubicBezTo>
                        <a:pt x="11307" y="7351"/>
                        <a:pt x="11261" y="7362"/>
                        <a:pt x="11213" y="7362"/>
                      </a:cubicBezTo>
                      <a:cubicBezTo>
                        <a:pt x="11165" y="7362"/>
                        <a:pt x="11117" y="7351"/>
                        <a:pt x="11077" y="7330"/>
                      </a:cubicBezTo>
                      <a:lnTo>
                        <a:pt x="10782" y="7157"/>
                      </a:lnTo>
                      <a:cubicBezTo>
                        <a:pt x="10711" y="7114"/>
                        <a:pt x="10711" y="7049"/>
                        <a:pt x="10782" y="7006"/>
                      </a:cubicBezTo>
                      <a:lnTo>
                        <a:pt x="11093" y="6826"/>
                      </a:lnTo>
                      <a:cubicBezTo>
                        <a:pt x="11128" y="6805"/>
                        <a:pt x="11175" y="6794"/>
                        <a:pt x="11221" y="6794"/>
                      </a:cubicBezTo>
                      <a:close/>
                      <a:moveTo>
                        <a:pt x="14837" y="6483"/>
                      </a:moveTo>
                      <a:cubicBezTo>
                        <a:pt x="14884" y="6483"/>
                        <a:pt x="14930" y="6492"/>
                        <a:pt x="14965" y="6511"/>
                      </a:cubicBezTo>
                      <a:lnTo>
                        <a:pt x="15800" y="6992"/>
                      </a:lnTo>
                      <a:cubicBezTo>
                        <a:pt x="15871" y="7035"/>
                        <a:pt x="15871" y="7107"/>
                        <a:pt x="15800" y="7151"/>
                      </a:cubicBezTo>
                      <a:lnTo>
                        <a:pt x="15469" y="7344"/>
                      </a:lnTo>
                      <a:cubicBezTo>
                        <a:pt x="15433" y="7362"/>
                        <a:pt x="15385" y="7371"/>
                        <a:pt x="15336" y="7371"/>
                      </a:cubicBezTo>
                      <a:cubicBezTo>
                        <a:pt x="15288" y="7371"/>
                        <a:pt x="15240" y="7362"/>
                        <a:pt x="15204" y="7344"/>
                      </a:cubicBezTo>
                      <a:lnTo>
                        <a:pt x="14370" y="6862"/>
                      </a:lnTo>
                      <a:cubicBezTo>
                        <a:pt x="14298" y="6819"/>
                        <a:pt x="14298" y="6747"/>
                        <a:pt x="14370" y="6704"/>
                      </a:cubicBezTo>
                      <a:lnTo>
                        <a:pt x="14707" y="6511"/>
                      </a:lnTo>
                      <a:cubicBezTo>
                        <a:pt x="14743" y="6492"/>
                        <a:pt x="14790" y="6483"/>
                        <a:pt x="14837" y="6483"/>
                      </a:cubicBezTo>
                      <a:close/>
                      <a:moveTo>
                        <a:pt x="16727" y="6787"/>
                      </a:moveTo>
                      <a:cubicBezTo>
                        <a:pt x="16774" y="6787"/>
                        <a:pt x="16821" y="6798"/>
                        <a:pt x="16856" y="6819"/>
                      </a:cubicBezTo>
                      <a:lnTo>
                        <a:pt x="17231" y="7035"/>
                      </a:lnTo>
                      <a:cubicBezTo>
                        <a:pt x="17303" y="7078"/>
                        <a:pt x="17303" y="7144"/>
                        <a:pt x="17231" y="7187"/>
                      </a:cubicBezTo>
                      <a:lnTo>
                        <a:pt x="16929" y="7359"/>
                      </a:lnTo>
                      <a:cubicBezTo>
                        <a:pt x="16892" y="7381"/>
                        <a:pt x="16846" y="7392"/>
                        <a:pt x="16799" y="7392"/>
                      </a:cubicBezTo>
                      <a:cubicBezTo>
                        <a:pt x="16753" y="7392"/>
                        <a:pt x="16706" y="7381"/>
                        <a:pt x="16670" y="7359"/>
                      </a:cubicBezTo>
                      <a:lnTo>
                        <a:pt x="16296" y="7151"/>
                      </a:lnTo>
                      <a:cubicBezTo>
                        <a:pt x="16225" y="7107"/>
                        <a:pt x="16225" y="7035"/>
                        <a:pt x="16296" y="6992"/>
                      </a:cubicBezTo>
                      <a:lnTo>
                        <a:pt x="16597" y="6819"/>
                      </a:lnTo>
                      <a:cubicBezTo>
                        <a:pt x="16634" y="6798"/>
                        <a:pt x="16681" y="6787"/>
                        <a:pt x="16727" y="6787"/>
                      </a:cubicBezTo>
                      <a:close/>
                      <a:moveTo>
                        <a:pt x="11901" y="7189"/>
                      </a:moveTo>
                      <a:cubicBezTo>
                        <a:pt x="11949" y="7189"/>
                        <a:pt x="11997" y="7200"/>
                        <a:pt x="12033" y="7221"/>
                      </a:cubicBezTo>
                      <a:lnTo>
                        <a:pt x="12300" y="7373"/>
                      </a:lnTo>
                      <a:cubicBezTo>
                        <a:pt x="12371" y="7416"/>
                        <a:pt x="12371" y="7480"/>
                        <a:pt x="12300" y="7523"/>
                      </a:cubicBezTo>
                      <a:lnTo>
                        <a:pt x="11990" y="7704"/>
                      </a:lnTo>
                      <a:cubicBezTo>
                        <a:pt x="11954" y="7726"/>
                        <a:pt x="11908" y="7737"/>
                        <a:pt x="11861" y="7737"/>
                      </a:cubicBezTo>
                      <a:cubicBezTo>
                        <a:pt x="11814" y="7737"/>
                        <a:pt x="11767" y="7726"/>
                        <a:pt x="11731" y="7704"/>
                      </a:cubicBezTo>
                      <a:lnTo>
                        <a:pt x="11458" y="7552"/>
                      </a:lnTo>
                      <a:cubicBezTo>
                        <a:pt x="11386" y="7509"/>
                        <a:pt x="11386" y="7437"/>
                        <a:pt x="11458" y="7394"/>
                      </a:cubicBezTo>
                      <a:lnTo>
                        <a:pt x="11767" y="7221"/>
                      </a:lnTo>
                      <a:cubicBezTo>
                        <a:pt x="11803" y="7200"/>
                        <a:pt x="11852" y="7189"/>
                        <a:pt x="11901" y="7189"/>
                      </a:cubicBezTo>
                      <a:close/>
                      <a:moveTo>
                        <a:pt x="12587" y="6787"/>
                      </a:moveTo>
                      <a:cubicBezTo>
                        <a:pt x="12634" y="6787"/>
                        <a:pt x="12681" y="6798"/>
                        <a:pt x="12716" y="6819"/>
                      </a:cubicBezTo>
                      <a:lnTo>
                        <a:pt x="13701" y="7387"/>
                      </a:lnTo>
                      <a:cubicBezTo>
                        <a:pt x="13773" y="7430"/>
                        <a:pt x="13780" y="7502"/>
                        <a:pt x="13708" y="7546"/>
                      </a:cubicBezTo>
                      <a:lnTo>
                        <a:pt x="13399" y="7718"/>
                      </a:lnTo>
                      <a:cubicBezTo>
                        <a:pt x="13363" y="7740"/>
                        <a:pt x="13315" y="7750"/>
                        <a:pt x="13266" y="7750"/>
                      </a:cubicBezTo>
                      <a:cubicBezTo>
                        <a:pt x="13218" y="7750"/>
                        <a:pt x="13170" y="7740"/>
                        <a:pt x="13133" y="7718"/>
                      </a:cubicBezTo>
                      <a:lnTo>
                        <a:pt x="12148" y="7151"/>
                      </a:lnTo>
                      <a:cubicBezTo>
                        <a:pt x="12076" y="7107"/>
                        <a:pt x="12076" y="7042"/>
                        <a:pt x="12148" y="6999"/>
                      </a:cubicBezTo>
                      <a:lnTo>
                        <a:pt x="12457" y="6819"/>
                      </a:lnTo>
                      <a:cubicBezTo>
                        <a:pt x="12493" y="6798"/>
                        <a:pt x="12540" y="6787"/>
                        <a:pt x="12587" y="6787"/>
                      </a:cubicBezTo>
                      <a:close/>
                      <a:moveTo>
                        <a:pt x="13662" y="6628"/>
                      </a:moveTo>
                      <a:cubicBezTo>
                        <a:pt x="13710" y="6628"/>
                        <a:pt x="13759" y="6639"/>
                        <a:pt x="13794" y="6661"/>
                      </a:cubicBezTo>
                      <a:lnTo>
                        <a:pt x="15088" y="7409"/>
                      </a:lnTo>
                      <a:cubicBezTo>
                        <a:pt x="15160" y="7452"/>
                        <a:pt x="15160" y="7516"/>
                        <a:pt x="15088" y="7559"/>
                      </a:cubicBezTo>
                      <a:lnTo>
                        <a:pt x="14793" y="7732"/>
                      </a:lnTo>
                      <a:cubicBezTo>
                        <a:pt x="14758" y="7753"/>
                        <a:pt x="14711" y="7764"/>
                        <a:pt x="14663" y="7764"/>
                      </a:cubicBezTo>
                      <a:cubicBezTo>
                        <a:pt x="14616" y="7764"/>
                        <a:pt x="14567" y="7753"/>
                        <a:pt x="14527" y="7732"/>
                      </a:cubicBezTo>
                      <a:lnTo>
                        <a:pt x="13233" y="6985"/>
                      </a:lnTo>
                      <a:cubicBezTo>
                        <a:pt x="13163" y="6942"/>
                        <a:pt x="13163" y="6876"/>
                        <a:pt x="13233" y="6833"/>
                      </a:cubicBezTo>
                      <a:lnTo>
                        <a:pt x="13528" y="6661"/>
                      </a:lnTo>
                      <a:cubicBezTo>
                        <a:pt x="13565" y="6639"/>
                        <a:pt x="13613" y="6628"/>
                        <a:pt x="13662" y="6628"/>
                      </a:cubicBezTo>
                      <a:close/>
                      <a:moveTo>
                        <a:pt x="16052" y="7182"/>
                      </a:moveTo>
                      <a:cubicBezTo>
                        <a:pt x="16098" y="7182"/>
                        <a:pt x="16145" y="7193"/>
                        <a:pt x="16182" y="7214"/>
                      </a:cubicBezTo>
                      <a:lnTo>
                        <a:pt x="16554" y="7430"/>
                      </a:lnTo>
                      <a:cubicBezTo>
                        <a:pt x="16627" y="7466"/>
                        <a:pt x="16627" y="7539"/>
                        <a:pt x="16554" y="7582"/>
                      </a:cubicBezTo>
                      <a:lnTo>
                        <a:pt x="16216" y="7775"/>
                      </a:lnTo>
                      <a:cubicBezTo>
                        <a:pt x="16181" y="7797"/>
                        <a:pt x="16134" y="7807"/>
                        <a:pt x="16087" y="7807"/>
                      </a:cubicBezTo>
                      <a:cubicBezTo>
                        <a:pt x="16039" y="7807"/>
                        <a:pt x="15990" y="7797"/>
                        <a:pt x="15950" y="7775"/>
                      </a:cubicBezTo>
                      <a:lnTo>
                        <a:pt x="15585" y="7559"/>
                      </a:lnTo>
                      <a:cubicBezTo>
                        <a:pt x="15512" y="7516"/>
                        <a:pt x="15512" y="7452"/>
                        <a:pt x="15585" y="7409"/>
                      </a:cubicBezTo>
                      <a:lnTo>
                        <a:pt x="15923" y="7214"/>
                      </a:lnTo>
                      <a:cubicBezTo>
                        <a:pt x="15958" y="7193"/>
                        <a:pt x="16005" y="7182"/>
                        <a:pt x="16052" y="7182"/>
                      </a:cubicBezTo>
                      <a:close/>
                      <a:moveTo>
                        <a:pt x="12547" y="7563"/>
                      </a:moveTo>
                      <a:cubicBezTo>
                        <a:pt x="12596" y="7563"/>
                        <a:pt x="12644" y="7574"/>
                        <a:pt x="12680" y="7596"/>
                      </a:cubicBezTo>
                      <a:lnTo>
                        <a:pt x="13018" y="7791"/>
                      </a:lnTo>
                      <a:cubicBezTo>
                        <a:pt x="13090" y="7834"/>
                        <a:pt x="13090" y="7897"/>
                        <a:pt x="13018" y="7941"/>
                      </a:cubicBezTo>
                      <a:lnTo>
                        <a:pt x="12709" y="8120"/>
                      </a:lnTo>
                      <a:cubicBezTo>
                        <a:pt x="12673" y="8142"/>
                        <a:pt x="12626" y="8152"/>
                        <a:pt x="12580" y="8152"/>
                      </a:cubicBezTo>
                      <a:cubicBezTo>
                        <a:pt x="12533" y="8152"/>
                        <a:pt x="12486" y="8142"/>
                        <a:pt x="12450" y="8120"/>
                      </a:cubicBezTo>
                      <a:lnTo>
                        <a:pt x="12105" y="7927"/>
                      </a:lnTo>
                      <a:cubicBezTo>
                        <a:pt x="12033" y="7884"/>
                        <a:pt x="12033" y="7811"/>
                        <a:pt x="12105" y="7768"/>
                      </a:cubicBezTo>
                      <a:lnTo>
                        <a:pt x="12414" y="7596"/>
                      </a:lnTo>
                      <a:cubicBezTo>
                        <a:pt x="12450" y="7574"/>
                        <a:pt x="12499" y="7563"/>
                        <a:pt x="12547" y="7563"/>
                      </a:cubicBezTo>
                      <a:close/>
                      <a:moveTo>
                        <a:pt x="13953" y="7577"/>
                      </a:moveTo>
                      <a:cubicBezTo>
                        <a:pt x="13999" y="7577"/>
                        <a:pt x="14046" y="7588"/>
                        <a:pt x="14082" y="7609"/>
                      </a:cubicBezTo>
                      <a:lnTo>
                        <a:pt x="14413" y="7797"/>
                      </a:lnTo>
                      <a:cubicBezTo>
                        <a:pt x="14484" y="7841"/>
                        <a:pt x="14491" y="7911"/>
                        <a:pt x="14420" y="7954"/>
                      </a:cubicBezTo>
                      <a:lnTo>
                        <a:pt x="14112" y="8136"/>
                      </a:lnTo>
                      <a:cubicBezTo>
                        <a:pt x="14072" y="8153"/>
                        <a:pt x="14023" y="8161"/>
                        <a:pt x="13975" y="8161"/>
                      </a:cubicBezTo>
                      <a:cubicBezTo>
                        <a:pt x="13927" y="8161"/>
                        <a:pt x="13880" y="8153"/>
                        <a:pt x="13844" y="8136"/>
                      </a:cubicBezTo>
                      <a:lnTo>
                        <a:pt x="13515" y="7941"/>
                      </a:lnTo>
                      <a:cubicBezTo>
                        <a:pt x="13442" y="7897"/>
                        <a:pt x="13442" y="7834"/>
                        <a:pt x="13515" y="7791"/>
                      </a:cubicBezTo>
                      <a:lnTo>
                        <a:pt x="13823" y="7609"/>
                      </a:lnTo>
                      <a:cubicBezTo>
                        <a:pt x="13860" y="7588"/>
                        <a:pt x="13906" y="7577"/>
                        <a:pt x="13953" y="7577"/>
                      </a:cubicBezTo>
                      <a:close/>
                      <a:moveTo>
                        <a:pt x="15336" y="7599"/>
                      </a:moveTo>
                      <a:cubicBezTo>
                        <a:pt x="15385" y="7599"/>
                        <a:pt x="15433" y="7610"/>
                        <a:pt x="15469" y="7632"/>
                      </a:cubicBezTo>
                      <a:lnTo>
                        <a:pt x="15837" y="7841"/>
                      </a:lnTo>
                      <a:cubicBezTo>
                        <a:pt x="15914" y="7884"/>
                        <a:pt x="15914" y="7954"/>
                        <a:pt x="15844" y="7991"/>
                      </a:cubicBezTo>
                      <a:lnTo>
                        <a:pt x="15542" y="8163"/>
                      </a:lnTo>
                      <a:cubicBezTo>
                        <a:pt x="15505" y="8185"/>
                        <a:pt x="15458" y="8196"/>
                        <a:pt x="15412" y="8196"/>
                      </a:cubicBezTo>
                      <a:cubicBezTo>
                        <a:pt x="15365" y="8196"/>
                        <a:pt x="15318" y="8185"/>
                        <a:pt x="15283" y="8163"/>
                      </a:cubicBezTo>
                      <a:lnTo>
                        <a:pt x="14909" y="7954"/>
                      </a:lnTo>
                      <a:cubicBezTo>
                        <a:pt x="14836" y="7911"/>
                        <a:pt x="14836" y="7841"/>
                        <a:pt x="14909" y="7797"/>
                      </a:cubicBezTo>
                      <a:lnTo>
                        <a:pt x="15204" y="7632"/>
                      </a:lnTo>
                      <a:cubicBezTo>
                        <a:pt x="15240" y="7610"/>
                        <a:pt x="15288" y="7599"/>
                        <a:pt x="15336" y="7599"/>
                      </a:cubicBezTo>
                      <a:close/>
                      <a:moveTo>
                        <a:pt x="13266" y="7974"/>
                      </a:moveTo>
                      <a:cubicBezTo>
                        <a:pt x="13315" y="7974"/>
                        <a:pt x="13363" y="7985"/>
                        <a:pt x="13399" y="8006"/>
                      </a:cubicBezTo>
                      <a:lnTo>
                        <a:pt x="13730" y="8199"/>
                      </a:lnTo>
                      <a:cubicBezTo>
                        <a:pt x="13801" y="8243"/>
                        <a:pt x="13801" y="8308"/>
                        <a:pt x="13730" y="8351"/>
                      </a:cubicBezTo>
                      <a:lnTo>
                        <a:pt x="13421" y="8531"/>
                      </a:lnTo>
                      <a:cubicBezTo>
                        <a:pt x="13385" y="8552"/>
                        <a:pt x="13338" y="8563"/>
                        <a:pt x="13291" y="8563"/>
                      </a:cubicBezTo>
                      <a:cubicBezTo>
                        <a:pt x="13245" y="8563"/>
                        <a:pt x="13198" y="8552"/>
                        <a:pt x="13163" y="8531"/>
                      </a:cubicBezTo>
                      <a:lnTo>
                        <a:pt x="12831" y="8336"/>
                      </a:lnTo>
                      <a:cubicBezTo>
                        <a:pt x="12752" y="8299"/>
                        <a:pt x="12752" y="8229"/>
                        <a:pt x="12825" y="8186"/>
                      </a:cubicBezTo>
                      <a:lnTo>
                        <a:pt x="13133" y="8006"/>
                      </a:lnTo>
                      <a:cubicBezTo>
                        <a:pt x="13170" y="7985"/>
                        <a:pt x="13218" y="7974"/>
                        <a:pt x="13266" y="7974"/>
                      </a:cubicBezTo>
                      <a:close/>
                      <a:moveTo>
                        <a:pt x="14664" y="7988"/>
                      </a:moveTo>
                      <a:cubicBezTo>
                        <a:pt x="14711" y="7988"/>
                        <a:pt x="14758" y="7998"/>
                        <a:pt x="14793" y="8020"/>
                      </a:cubicBezTo>
                      <a:lnTo>
                        <a:pt x="15167" y="8236"/>
                      </a:lnTo>
                      <a:cubicBezTo>
                        <a:pt x="15240" y="8279"/>
                        <a:pt x="15240" y="8343"/>
                        <a:pt x="15167" y="8386"/>
                      </a:cubicBezTo>
                      <a:lnTo>
                        <a:pt x="14858" y="8567"/>
                      </a:lnTo>
                      <a:cubicBezTo>
                        <a:pt x="14822" y="8588"/>
                        <a:pt x="14774" y="8599"/>
                        <a:pt x="14725" y="8599"/>
                      </a:cubicBezTo>
                      <a:cubicBezTo>
                        <a:pt x="14676" y="8599"/>
                        <a:pt x="14628" y="8588"/>
                        <a:pt x="14593" y="8567"/>
                      </a:cubicBezTo>
                      <a:lnTo>
                        <a:pt x="14225" y="8351"/>
                      </a:lnTo>
                      <a:cubicBezTo>
                        <a:pt x="14155" y="8308"/>
                        <a:pt x="14155" y="8243"/>
                        <a:pt x="14225" y="8199"/>
                      </a:cubicBezTo>
                      <a:lnTo>
                        <a:pt x="14534" y="8020"/>
                      </a:lnTo>
                      <a:cubicBezTo>
                        <a:pt x="14570" y="7998"/>
                        <a:pt x="14617" y="7988"/>
                        <a:pt x="14664" y="7988"/>
                      </a:cubicBezTo>
                      <a:close/>
                      <a:moveTo>
                        <a:pt x="5938" y="4634"/>
                      </a:moveTo>
                      <a:cubicBezTo>
                        <a:pt x="5974" y="4634"/>
                        <a:pt x="6010" y="4641"/>
                        <a:pt x="6038" y="4656"/>
                      </a:cubicBezTo>
                      <a:lnTo>
                        <a:pt x="10566" y="7273"/>
                      </a:lnTo>
                      <a:cubicBezTo>
                        <a:pt x="10618" y="7308"/>
                        <a:pt x="10625" y="7359"/>
                        <a:pt x="10566" y="7387"/>
                      </a:cubicBezTo>
                      <a:lnTo>
                        <a:pt x="9100" y="8236"/>
                      </a:lnTo>
                      <a:lnTo>
                        <a:pt x="8439" y="8624"/>
                      </a:lnTo>
                      <a:cubicBezTo>
                        <a:pt x="8414" y="8638"/>
                        <a:pt x="8380" y="8646"/>
                        <a:pt x="8345" y="8646"/>
                      </a:cubicBezTo>
                      <a:cubicBezTo>
                        <a:pt x="8310" y="8646"/>
                        <a:pt x="8275" y="8638"/>
                        <a:pt x="8246" y="8624"/>
                      </a:cubicBezTo>
                      <a:lnTo>
                        <a:pt x="5809" y="7214"/>
                      </a:lnTo>
                      <a:lnTo>
                        <a:pt x="3718" y="6007"/>
                      </a:lnTo>
                      <a:cubicBezTo>
                        <a:pt x="3659" y="5979"/>
                        <a:pt x="3659" y="5927"/>
                        <a:pt x="3718" y="5893"/>
                      </a:cubicBezTo>
                      <a:lnTo>
                        <a:pt x="4378" y="5512"/>
                      </a:lnTo>
                      <a:lnTo>
                        <a:pt x="5838" y="4656"/>
                      </a:lnTo>
                      <a:cubicBezTo>
                        <a:pt x="5866" y="4641"/>
                        <a:pt x="5902" y="4634"/>
                        <a:pt x="5938" y="4634"/>
                      </a:cubicBezTo>
                      <a:close/>
                      <a:moveTo>
                        <a:pt x="13978" y="8388"/>
                      </a:moveTo>
                      <a:cubicBezTo>
                        <a:pt x="14027" y="8388"/>
                        <a:pt x="14075" y="8397"/>
                        <a:pt x="14112" y="8415"/>
                      </a:cubicBezTo>
                      <a:lnTo>
                        <a:pt x="14477" y="8631"/>
                      </a:lnTo>
                      <a:cubicBezTo>
                        <a:pt x="14550" y="8674"/>
                        <a:pt x="14550" y="8746"/>
                        <a:pt x="14477" y="8782"/>
                      </a:cubicBezTo>
                      <a:lnTo>
                        <a:pt x="14175" y="8962"/>
                      </a:lnTo>
                      <a:cubicBezTo>
                        <a:pt x="14139" y="8983"/>
                        <a:pt x="14091" y="8994"/>
                        <a:pt x="14043" y="8994"/>
                      </a:cubicBezTo>
                      <a:cubicBezTo>
                        <a:pt x="13994" y="8994"/>
                        <a:pt x="13946" y="8983"/>
                        <a:pt x="13910" y="8962"/>
                      </a:cubicBezTo>
                      <a:lnTo>
                        <a:pt x="13542" y="8753"/>
                      </a:lnTo>
                      <a:cubicBezTo>
                        <a:pt x="13465" y="8710"/>
                        <a:pt x="13465" y="8638"/>
                        <a:pt x="13535" y="8594"/>
                      </a:cubicBezTo>
                      <a:lnTo>
                        <a:pt x="13844" y="8415"/>
                      </a:lnTo>
                      <a:cubicBezTo>
                        <a:pt x="13880" y="8397"/>
                        <a:pt x="13929" y="8388"/>
                        <a:pt x="13978" y="8388"/>
                      </a:cubicBezTo>
                      <a:close/>
                      <a:moveTo>
                        <a:pt x="6931" y="1"/>
                      </a:moveTo>
                      <a:cubicBezTo>
                        <a:pt x="6848" y="1"/>
                        <a:pt x="6763" y="21"/>
                        <a:pt x="6700" y="55"/>
                      </a:cubicBezTo>
                      <a:lnTo>
                        <a:pt x="95" y="4102"/>
                      </a:lnTo>
                      <a:cubicBezTo>
                        <a:pt x="29" y="4138"/>
                        <a:pt x="0" y="4189"/>
                        <a:pt x="0" y="4239"/>
                      </a:cubicBezTo>
                      <a:cubicBezTo>
                        <a:pt x="0" y="4268"/>
                        <a:pt x="9" y="4304"/>
                        <a:pt x="36" y="4332"/>
                      </a:cubicBezTo>
                      <a:cubicBezTo>
                        <a:pt x="43" y="4332"/>
                        <a:pt x="43" y="4340"/>
                        <a:pt x="52" y="4340"/>
                      </a:cubicBezTo>
                      <a:cubicBezTo>
                        <a:pt x="52" y="4347"/>
                        <a:pt x="59" y="4347"/>
                        <a:pt x="66" y="4354"/>
                      </a:cubicBezTo>
                      <a:cubicBezTo>
                        <a:pt x="73" y="4361"/>
                        <a:pt x="86" y="4368"/>
                        <a:pt x="102" y="4375"/>
                      </a:cubicBezTo>
                      <a:lnTo>
                        <a:pt x="11394" y="10903"/>
                      </a:lnTo>
                      <a:cubicBezTo>
                        <a:pt x="11459" y="10938"/>
                        <a:pt x="11547" y="10956"/>
                        <a:pt x="11635" y="10956"/>
                      </a:cubicBezTo>
                      <a:cubicBezTo>
                        <a:pt x="11723" y="10956"/>
                        <a:pt x="11811" y="10938"/>
                        <a:pt x="11876" y="10903"/>
                      </a:cubicBezTo>
                      <a:lnTo>
                        <a:pt x="18481" y="6856"/>
                      </a:lnTo>
                      <a:cubicBezTo>
                        <a:pt x="18517" y="6833"/>
                        <a:pt x="18538" y="6812"/>
                        <a:pt x="18561" y="6783"/>
                      </a:cubicBezTo>
                      <a:cubicBezTo>
                        <a:pt x="18524" y="6783"/>
                        <a:pt x="18488" y="6776"/>
                        <a:pt x="18452" y="6755"/>
                      </a:cubicBezTo>
                      <a:lnTo>
                        <a:pt x="7152" y="228"/>
                      </a:lnTo>
                      <a:cubicBezTo>
                        <a:pt x="7073" y="185"/>
                        <a:pt x="7023" y="98"/>
                        <a:pt x="6995" y="5"/>
                      </a:cubicBezTo>
                      <a:cubicBezTo>
                        <a:pt x="6974" y="2"/>
                        <a:pt x="6953" y="1"/>
                        <a:pt x="693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44"/>
                <p:cNvSpPr/>
                <p:nvPr/>
              </p:nvSpPr>
              <p:spPr>
                <a:xfrm>
                  <a:off x="-1495573" y="245308"/>
                  <a:ext cx="1155531" cy="1296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4" h="15657" extrusionOk="0">
                      <a:moveTo>
                        <a:pt x="2383" y="510"/>
                      </a:moveTo>
                      <a:cubicBezTo>
                        <a:pt x="2394" y="510"/>
                        <a:pt x="2405" y="513"/>
                        <a:pt x="2416" y="518"/>
                      </a:cubicBezTo>
                      <a:lnTo>
                        <a:pt x="13557" y="6951"/>
                      </a:lnTo>
                      <a:cubicBezTo>
                        <a:pt x="13600" y="6980"/>
                        <a:pt x="13623" y="7046"/>
                        <a:pt x="13609" y="7103"/>
                      </a:cubicBezTo>
                      <a:lnTo>
                        <a:pt x="11739" y="14585"/>
                      </a:lnTo>
                      <a:cubicBezTo>
                        <a:pt x="11728" y="14629"/>
                        <a:pt x="11702" y="14651"/>
                        <a:pt x="11668" y="14651"/>
                      </a:cubicBezTo>
                      <a:cubicBezTo>
                        <a:pt x="11657" y="14651"/>
                        <a:pt x="11644" y="14649"/>
                        <a:pt x="11632" y="14643"/>
                      </a:cubicBezTo>
                      <a:lnTo>
                        <a:pt x="498" y="8211"/>
                      </a:lnTo>
                      <a:cubicBezTo>
                        <a:pt x="446" y="8188"/>
                        <a:pt x="425" y="8116"/>
                        <a:pt x="439" y="8059"/>
                      </a:cubicBezTo>
                      <a:lnTo>
                        <a:pt x="2309" y="577"/>
                      </a:lnTo>
                      <a:cubicBezTo>
                        <a:pt x="2320" y="533"/>
                        <a:pt x="2350" y="510"/>
                        <a:pt x="2383" y="510"/>
                      </a:cubicBezTo>
                      <a:close/>
                      <a:moveTo>
                        <a:pt x="2309" y="1"/>
                      </a:moveTo>
                      <a:cubicBezTo>
                        <a:pt x="2230" y="23"/>
                        <a:pt x="2157" y="87"/>
                        <a:pt x="2128" y="196"/>
                      </a:cubicBezTo>
                      <a:lnTo>
                        <a:pt x="15" y="8656"/>
                      </a:lnTo>
                      <a:cubicBezTo>
                        <a:pt x="1" y="8728"/>
                        <a:pt x="1" y="8806"/>
                        <a:pt x="23" y="8878"/>
                      </a:cubicBezTo>
                      <a:cubicBezTo>
                        <a:pt x="51" y="8971"/>
                        <a:pt x="101" y="9058"/>
                        <a:pt x="180" y="9101"/>
                      </a:cubicBezTo>
                      <a:lnTo>
                        <a:pt x="11480" y="15628"/>
                      </a:lnTo>
                      <a:cubicBezTo>
                        <a:pt x="11516" y="15649"/>
                        <a:pt x="11552" y="15656"/>
                        <a:pt x="11589" y="15656"/>
                      </a:cubicBezTo>
                      <a:cubicBezTo>
                        <a:pt x="11595" y="15635"/>
                        <a:pt x="11602" y="15613"/>
                        <a:pt x="11602" y="15592"/>
                      </a:cubicBezTo>
                      <a:lnTo>
                        <a:pt x="11602" y="15656"/>
                      </a:lnTo>
                      <a:cubicBezTo>
                        <a:pt x="11609" y="15656"/>
                        <a:pt x="11616" y="15649"/>
                        <a:pt x="11616" y="15649"/>
                      </a:cubicBezTo>
                      <a:cubicBezTo>
                        <a:pt x="11632" y="15649"/>
                        <a:pt x="11639" y="15649"/>
                        <a:pt x="11646" y="15642"/>
                      </a:cubicBezTo>
                      <a:cubicBezTo>
                        <a:pt x="11659" y="15642"/>
                        <a:pt x="11668" y="15635"/>
                        <a:pt x="11675" y="15628"/>
                      </a:cubicBezTo>
                      <a:cubicBezTo>
                        <a:pt x="11682" y="15628"/>
                        <a:pt x="11689" y="15628"/>
                        <a:pt x="11689" y="15620"/>
                      </a:cubicBezTo>
                      <a:cubicBezTo>
                        <a:pt x="11696" y="15620"/>
                        <a:pt x="11696" y="15613"/>
                        <a:pt x="11702" y="15613"/>
                      </a:cubicBezTo>
                      <a:cubicBezTo>
                        <a:pt x="11725" y="15599"/>
                        <a:pt x="11739" y="15577"/>
                        <a:pt x="11754" y="15556"/>
                      </a:cubicBezTo>
                      <a:cubicBezTo>
                        <a:pt x="11761" y="15549"/>
                        <a:pt x="11761" y="15542"/>
                        <a:pt x="11768" y="15534"/>
                      </a:cubicBezTo>
                      <a:cubicBezTo>
                        <a:pt x="11775" y="15520"/>
                        <a:pt x="11775" y="15513"/>
                        <a:pt x="11782" y="15506"/>
                      </a:cubicBezTo>
                      <a:lnTo>
                        <a:pt x="11782" y="15499"/>
                      </a:lnTo>
                      <a:cubicBezTo>
                        <a:pt x="11782" y="15499"/>
                        <a:pt x="11782" y="15490"/>
                        <a:pt x="11789" y="15484"/>
                      </a:cubicBezTo>
                      <a:cubicBezTo>
                        <a:pt x="11789" y="15477"/>
                        <a:pt x="11789" y="15470"/>
                        <a:pt x="11797" y="15456"/>
                      </a:cubicBezTo>
                      <a:lnTo>
                        <a:pt x="13911" y="6994"/>
                      </a:lnTo>
                      <a:cubicBezTo>
                        <a:pt x="13954" y="6830"/>
                        <a:pt x="13874" y="6629"/>
                        <a:pt x="13745" y="6549"/>
                      </a:cubicBezTo>
                      <a:lnTo>
                        <a:pt x="2445" y="30"/>
                      </a:lnTo>
                      <a:cubicBezTo>
                        <a:pt x="2430" y="23"/>
                        <a:pt x="2409" y="16"/>
                        <a:pt x="2395" y="8"/>
                      </a:cubicBezTo>
                      <a:cubicBezTo>
                        <a:pt x="2373" y="1"/>
                        <a:pt x="2359" y="1"/>
                        <a:pt x="23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44"/>
                <p:cNvSpPr/>
                <p:nvPr/>
              </p:nvSpPr>
              <p:spPr>
                <a:xfrm>
                  <a:off x="-1460379" y="287542"/>
                  <a:ext cx="1092926" cy="1171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8" h="14142" extrusionOk="0">
                      <a:moveTo>
                        <a:pt x="5263" y="4953"/>
                      </a:moveTo>
                      <a:cubicBezTo>
                        <a:pt x="5384" y="4953"/>
                        <a:pt x="5513" y="4987"/>
                        <a:pt x="5643" y="5061"/>
                      </a:cubicBezTo>
                      <a:lnTo>
                        <a:pt x="7310" y="6025"/>
                      </a:lnTo>
                      <a:cubicBezTo>
                        <a:pt x="7784" y="6298"/>
                        <a:pt x="8095" y="7010"/>
                        <a:pt x="7993" y="7606"/>
                      </a:cubicBezTo>
                      <a:lnTo>
                        <a:pt x="7950" y="7844"/>
                      </a:lnTo>
                      <a:cubicBezTo>
                        <a:pt x="7877" y="8277"/>
                        <a:pt x="7611" y="8532"/>
                        <a:pt x="7287" y="8532"/>
                      </a:cubicBezTo>
                      <a:cubicBezTo>
                        <a:pt x="7164" y="8532"/>
                        <a:pt x="7033" y="8495"/>
                        <a:pt x="6901" y="8418"/>
                      </a:cubicBezTo>
                      <a:lnTo>
                        <a:pt x="5233" y="7456"/>
                      </a:lnTo>
                      <a:cubicBezTo>
                        <a:pt x="4758" y="7183"/>
                        <a:pt x="4449" y="6477"/>
                        <a:pt x="4550" y="5881"/>
                      </a:cubicBezTo>
                      <a:lnTo>
                        <a:pt x="4593" y="5637"/>
                      </a:lnTo>
                      <a:cubicBezTo>
                        <a:pt x="4667" y="5207"/>
                        <a:pt x="4936" y="4953"/>
                        <a:pt x="5263" y="4953"/>
                      </a:cubicBezTo>
                      <a:close/>
                      <a:moveTo>
                        <a:pt x="645" y="7298"/>
                      </a:moveTo>
                      <a:cubicBezTo>
                        <a:pt x="650" y="7298"/>
                        <a:pt x="656" y="7300"/>
                        <a:pt x="661" y="7304"/>
                      </a:cubicBezTo>
                      <a:lnTo>
                        <a:pt x="10710" y="13105"/>
                      </a:lnTo>
                      <a:cubicBezTo>
                        <a:pt x="10732" y="13119"/>
                        <a:pt x="10746" y="13148"/>
                        <a:pt x="10739" y="13178"/>
                      </a:cubicBezTo>
                      <a:cubicBezTo>
                        <a:pt x="10734" y="13198"/>
                        <a:pt x="10721" y="13211"/>
                        <a:pt x="10706" y="13211"/>
                      </a:cubicBezTo>
                      <a:cubicBezTo>
                        <a:pt x="10701" y="13211"/>
                        <a:pt x="10695" y="13210"/>
                        <a:pt x="10689" y="13205"/>
                      </a:cubicBezTo>
                      <a:lnTo>
                        <a:pt x="2911" y="8713"/>
                      </a:lnTo>
                      <a:lnTo>
                        <a:pt x="2904" y="8713"/>
                      </a:lnTo>
                      <a:lnTo>
                        <a:pt x="640" y="7406"/>
                      </a:lnTo>
                      <a:cubicBezTo>
                        <a:pt x="618" y="7390"/>
                        <a:pt x="604" y="7362"/>
                        <a:pt x="611" y="7333"/>
                      </a:cubicBezTo>
                      <a:cubicBezTo>
                        <a:pt x="616" y="7312"/>
                        <a:pt x="630" y="7298"/>
                        <a:pt x="645" y="7298"/>
                      </a:cubicBezTo>
                      <a:close/>
                      <a:moveTo>
                        <a:pt x="1958" y="0"/>
                      </a:moveTo>
                      <a:cubicBezTo>
                        <a:pt x="1925" y="0"/>
                        <a:pt x="1895" y="23"/>
                        <a:pt x="1884" y="67"/>
                      </a:cubicBezTo>
                      <a:lnTo>
                        <a:pt x="14" y="7549"/>
                      </a:lnTo>
                      <a:cubicBezTo>
                        <a:pt x="0" y="7606"/>
                        <a:pt x="21" y="7678"/>
                        <a:pt x="73" y="7701"/>
                      </a:cubicBezTo>
                      <a:lnTo>
                        <a:pt x="11207" y="14133"/>
                      </a:lnTo>
                      <a:cubicBezTo>
                        <a:pt x="11219" y="14139"/>
                        <a:pt x="11232" y="14141"/>
                        <a:pt x="11243" y="14141"/>
                      </a:cubicBezTo>
                      <a:cubicBezTo>
                        <a:pt x="11277" y="14141"/>
                        <a:pt x="11303" y="14119"/>
                        <a:pt x="11314" y="14075"/>
                      </a:cubicBezTo>
                      <a:lnTo>
                        <a:pt x="13184" y="6593"/>
                      </a:lnTo>
                      <a:cubicBezTo>
                        <a:pt x="13198" y="6536"/>
                        <a:pt x="13175" y="6470"/>
                        <a:pt x="13132" y="6441"/>
                      </a:cubicBezTo>
                      <a:lnTo>
                        <a:pt x="1991" y="8"/>
                      </a:lnTo>
                      <a:cubicBezTo>
                        <a:pt x="1980" y="3"/>
                        <a:pt x="1969" y="0"/>
                        <a:pt x="19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44"/>
                <p:cNvSpPr/>
                <p:nvPr/>
              </p:nvSpPr>
              <p:spPr>
                <a:xfrm>
                  <a:off x="-1410361" y="891900"/>
                  <a:ext cx="194603" cy="117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7" extrusionOk="0">
                      <a:moveTo>
                        <a:pt x="41" y="0"/>
                      </a:moveTo>
                      <a:cubicBezTo>
                        <a:pt x="26" y="0"/>
                        <a:pt x="12" y="14"/>
                        <a:pt x="7" y="35"/>
                      </a:cubicBezTo>
                      <a:cubicBezTo>
                        <a:pt x="0" y="64"/>
                        <a:pt x="14" y="92"/>
                        <a:pt x="36" y="108"/>
                      </a:cubicBezTo>
                      <a:lnTo>
                        <a:pt x="2307" y="1415"/>
                      </a:lnTo>
                      <a:cubicBezTo>
                        <a:pt x="2311" y="1416"/>
                        <a:pt x="2314" y="1417"/>
                        <a:pt x="2318" y="1417"/>
                      </a:cubicBezTo>
                      <a:cubicBezTo>
                        <a:pt x="2334" y="1417"/>
                        <a:pt x="2344" y="1404"/>
                        <a:pt x="2350" y="1386"/>
                      </a:cubicBezTo>
                      <a:cubicBezTo>
                        <a:pt x="2350" y="1358"/>
                        <a:pt x="2336" y="1322"/>
                        <a:pt x="2315" y="1315"/>
                      </a:cubicBezTo>
                      <a:lnTo>
                        <a:pt x="57" y="6"/>
                      </a:lnTo>
                      <a:cubicBezTo>
                        <a:pt x="52" y="2"/>
                        <a:pt x="46" y="0"/>
                        <a:pt x="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44"/>
                <p:cNvSpPr/>
                <p:nvPr/>
              </p:nvSpPr>
              <p:spPr>
                <a:xfrm>
                  <a:off x="-1076549" y="1606396"/>
                  <a:ext cx="87696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" h="590" extrusionOk="0">
                      <a:moveTo>
                        <a:pt x="515" y="0"/>
                      </a:moveTo>
                      <a:cubicBezTo>
                        <a:pt x="467" y="0"/>
                        <a:pt x="418" y="11"/>
                        <a:pt x="382" y="33"/>
                      </a:cubicBezTo>
                      <a:lnTo>
                        <a:pt x="73" y="205"/>
                      </a:lnTo>
                      <a:cubicBezTo>
                        <a:pt x="1" y="248"/>
                        <a:pt x="1" y="321"/>
                        <a:pt x="73" y="364"/>
                      </a:cubicBezTo>
                      <a:lnTo>
                        <a:pt x="418" y="557"/>
                      </a:lnTo>
                      <a:cubicBezTo>
                        <a:pt x="454" y="579"/>
                        <a:pt x="501" y="589"/>
                        <a:pt x="548" y="589"/>
                      </a:cubicBezTo>
                      <a:cubicBezTo>
                        <a:pt x="594" y="589"/>
                        <a:pt x="641" y="579"/>
                        <a:pt x="677" y="557"/>
                      </a:cubicBezTo>
                      <a:lnTo>
                        <a:pt x="986" y="378"/>
                      </a:lnTo>
                      <a:cubicBezTo>
                        <a:pt x="1058" y="334"/>
                        <a:pt x="1058" y="271"/>
                        <a:pt x="986" y="228"/>
                      </a:cubicBezTo>
                      <a:lnTo>
                        <a:pt x="648" y="33"/>
                      </a:lnTo>
                      <a:cubicBezTo>
                        <a:pt x="612" y="11"/>
                        <a:pt x="564" y="0"/>
                        <a:pt x="515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44"/>
                <p:cNvSpPr/>
                <p:nvPr/>
              </p:nvSpPr>
              <p:spPr>
                <a:xfrm>
                  <a:off x="-959785" y="1607556"/>
                  <a:ext cx="86950" cy="48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" h="585" extrusionOk="0">
                      <a:moveTo>
                        <a:pt x="511" y="0"/>
                      </a:moveTo>
                      <a:cubicBezTo>
                        <a:pt x="464" y="0"/>
                        <a:pt x="418" y="11"/>
                        <a:pt x="381" y="32"/>
                      </a:cubicBezTo>
                      <a:lnTo>
                        <a:pt x="73" y="214"/>
                      </a:lnTo>
                      <a:cubicBezTo>
                        <a:pt x="0" y="257"/>
                        <a:pt x="0" y="320"/>
                        <a:pt x="73" y="364"/>
                      </a:cubicBezTo>
                      <a:lnTo>
                        <a:pt x="402" y="559"/>
                      </a:lnTo>
                      <a:cubicBezTo>
                        <a:pt x="438" y="576"/>
                        <a:pt x="485" y="584"/>
                        <a:pt x="533" y="584"/>
                      </a:cubicBezTo>
                      <a:cubicBezTo>
                        <a:pt x="581" y="584"/>
                        <a:pt x="630" y="576"/>
                        <a:pt x="670" y="559"/>
                      </a:cubicBezTo>
                      <a:lnTo>
                        <a:pt x="978" y="377"/>
                      </a:lnTo>
                      <a:cubicBezTo>
                        <a:pt x="1049" y="334"/>
                        <a:pt x="1042" y="264"/>
                        <a:pt x="971" y="220"/>
                      </a:cubicBezTo>
                      <a:lnTo>
                        <a:pt x="640" y="32"/>
                      </a:lnTo>
                      <a:cubicBezTo>
                        <a:pt x="604" y="11"/>
                        <a:pt x="557" y="0"/>
                        <a:pt x="511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44"/>
                <p:cNvSpPr/>
                <p:nvPr/>
              </p:nvSpPr>
              <p:spPr>
                <a:xfrm>
                  <a:off x="-1016925" y="1640349"/>
                  <a:ext cx="86868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590" extrusionOk="0">
                      <a:moveTo>
                        <a:pt x="514" y="1"/>
                      </a:moveTo>
                      <a:cubicBezTo>
                        <a:pt x="466" y="1"/>
                        <a:pt x="418" y="12"/>
                        <a:pt x="381" y="33"/>
                      </a:cubicBezTo>
                      <a:lnTo>
                        <a:pt x="73" y="213"/>
                      </a:lnTo>
                      <a:cubicBezTo>
                        <a:pt x="0" y="256"/>
                        <a:pt x="0" y="326"/>
                        <a:pt x="79" y="363"/>
                      </a:cubicBezTo>
                      <a:lnTo>
                        <a:pt x="411" y="558"/>
                      </a:lnTo>
                      <a:cubicBezTo>
                        <a:pt x="446" y="579"/>
                        <a:pt x="493" y="590"/>
                        <a:pt x="539" y="590"/>
                      </a:cubicBezTo>
                      <a:cubicBezTo>
                        <a:pt x="586" y="590"/>
                        <a:pt x="633" y="579"/>
                        <a:pt x="669" y="558"/>
                      </a:cubicBezTo>
                      <a:lnTo>
                        <a:pt x="978" y="378"/>
                      </a:lnTo>
                      <a:cubicBezTo>
                        <a:pt x="1049" y="335"/>
                        <a:pt x="1049" y="270"/>
                        <a:pt x="978" y="226"/>
                      </a:cubicBezTo>
                      <a:lnTo>
                        <a:pt x="647" y="33"/>
                      </a:lnTo>
                      <a:cubicBezTo>
                        <a:pt x="611" y="12"/>
                        <a:pt x="563" y="1"/>
                        <a:pt x="51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44"/>
                <p:cNvSpPr/>
                <p:nvPr/>
              </p:nvSpPr>
              <p:spPr>
                <a:xfrm>
                  <a:off x="-1072988" y="1542052"/>
                  <a:ext cx="141274" cy="79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6" h="965" extrusionOk="0">
                      <a:moveTo>
                        <a:pt x="512" y="1"/>
                      </a:moveTo>
                      <a:cubicBezTo>
                        <a:pt x="465" y="1"/>
                        <a:pt x="418" y="12"/>
                        <a:pt x="382" y="33"/>
                      </a:cubicBezTo>
                      <a:lnTo>
                        <a:pt x="73" y="213"/>
                      </a:lnTo>
                      <a:cubicBezTo>
                        <a:pt x="1" y="256"/>
                        <a:pt x="1" y="321"/>
                        <a:pt x="73" y="365"/>
                      </a:cubicBezTo>
                      <a:lnTo>
                        <a:pt x="1058" y="932"/>
                      </a:lnTo>
                      <a:cubicBezTo>
                        <a:pt x="1095" y="954"/>
                        <a:pt x="1143" y="964"/>
                        <a:pt x="1191" y="964"/>
                      </a:cubicBezTo>
                      <a:cubicBezTo>
                        <a:pt x="1240" y="964"/>
                        <a:pt x="1288" y="954"/>
                        <a:pt x="1324" y="932"/>
                      </a:cubicBezTo>
                      <a:lnTo>
                        <a:pt x="1633" y="760"/>
                      </a:lnTo>
                      <a:cubicBezTo>
                        <a:pt x="1705" y="716"/>
                        <a:pt x="1698" y="644"/>
                        <a:pt x="1626" y="601"/>
                      </a:cubicBezTo>
                      <a:lnTo>
                        <a:pt x="641" y="33"/>
                      </a:lnTo>
                      <a:cubicBezTo>
                        <a:pt x="606" y="12"/>
                        <a:pt x="559" y="1"/>
                        <a:pt x="51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44"/>
                <p:cNvSpPr/>
                <p:nvPr/>
              </p:nvSpPr>
              <p:spPr>
                <a:xfrm>
                  <a:off x="-1129383" y="1509921"/>
                  <a:ext cx="83969" cy="4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" h="567" extrusionOk="0">
                      <a:moveTo>
                        <a:pt x="514" y="1"/>
                      </a:moveTo>
                      <a:cubicBezTo>
                        <a:pt x="465" y="1"/>
                        <a:pt x="416" y="12"/>
                        <a:pt x="380" y="33"/>
                      </a:cubicBezTo>
                      <a:lnTo>
                        <a:pt x="71" y="213"/>
                      </a:lnTo>
                      <a:cubicBezTo>
                        <a:pt x="0" y="249"/>
                        <a:pt x="0" y="321"/>
                        <a:pt x="71" y="364"/>
                      </a:cubicBezTo>
                      <a:lnTo>
                        <a:pt x="373" y="537"/>
                      </a:lnTo>
                      <a:cubicBezTo>
                        <a:pt x="411" y="556"/>
                        <a:pt x="460" y="567"/>
                        <a:pt x="509" y="567"/>
                      </a:cubicBezTo>
                      <a:cubicBezTo>
                        <a:pt x="554" y="567"/>
                        <a:pt x="598" y="558"/>
                        <a:pt x="632" y="537"/>
                      </a:cubicBezTo>
                      <a:lnTo>
                        <a:pt x="941" y="357"/>
                      </a:lnTo>
                      <a:cubicBezTo>
                        <a:pt x="1013" y="314"/>
                        <a:pt x="1013" y="242"/>
                        <a:pt x="941" y="206"/>
                      </a:cubicBezTo>
                      <a:lnTo>
                        <a:pt x="647" y="33"/>
                      </a:lnTo>
                      <a:cubicBezTo>
                        <a:pt x="611" y="12"/>
                        <a:pt x="562" y="1"/>
                        <a:pt x="51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44"/>
                <p:cNvSpPr/>
                <p:nvPr/>
              </p:nvSpPr>
              <p:spPr>
                <a:xfrm>
                  <a:off x="-1060401" y="1417669"/>
                  <a:ext cx="85791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583" extrusionOk="0">
                      <a:moveTo>
                        <a:pt x="536" y="0"/>
                      </a:moveTo>
                      <a:cubicBezTo>
                        <a:pt x="488" y="0"/>
                        <a:pt x="439" y="11"/>
                        <a:pt x="403" y="33"/>
                      </a:cubicBezTo>
                      <a:lnTo>
                        <a:pt x="73" y="228"/>
                      </a:lnTo>
                      <a:cubicBezTo>
                        <a:pt x="1" y="271"/>
                        <a:pt x="1" y="335"/>
                        <a:pt x="73" y="378"/>
                      </a:cubicBezTo>
                      <a:lnTo>
                        <a:pt x="366" y="550"/>
                      </a:lnTo>
                      <a:cubicBezTo>
                        <a:pt x="403" y="572"/>
                        <a:pt x="451" y="583"/>
                        <a:pt x="500" y="583"/>
                      </a:cubicBezTo>
                      <a:cubicBezTo>
                        <a:pt x="549" y="583"/>
                        <a:pt x="598" y="572"/>
                        <a:pt x="634" y="550"/>
                      </a:cubicBezTo>
                      <a:lnTo>
                        <a:pt x="963" y="357"/>
                      </a:lnTo>
                      <a:cubicBezTo>
                        <a:pt x="1036" y="314"/>
                        <a:pt x="1036" y="248"/>
                        <a:pt x="963" y="205"/>
                      </a:cubicBezTo>
                      <a:lnTo>
                        <a:pt x="668" y="33"/>
                      </a:lnTo>
                      <a:cubicBezTo>
                        <a:pt x="633" y="11"/>
                        <a:pt x="585" y="0"/>
                        <a:pt x="53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44"/>
                <p:cNvSpPr/>
                <p:nvPr/>
              </p:nvSpPr>
              <p:spPr>
                <a:xfrm>
                  <a:off x="-1004420" y="1450214"/>
                  <a:ext cx="87530" cy="48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587" extrusionOk="0">
                      <a:moveTo>
                        <a:pt x="539" y="1"/>
                      </a:moveTo>
                      <a:cubicBezTo>
                        <a:pt x="493" y="1"/>
                        <a:pt x="446" y="10"/>
                        <a:pt x="410" y="28"/>
                      </a:cubicBezTo>
                      <a:lnTo>
                        <a:pt x="72" y="223"/>
                      </a:lnTo>
                      <a:cubicBezTo>
                        <a:pt x="1" y="266"/>
                        <a:pt x="1" y="337"/>
                        <a:pt x="72" y="380"/>
                      </a:cubicBezTo>
                      <a:lnTo>
                        <a:pt x="380" y="561"/>
                      </a:lnTo>
                      <a:cubicBezTo>
                        <a:pt x="420" y="578"/>
                        <a:pt x="469" y="587"/>
                        <a:pt x="517" y="587"/>
                      </a:cubicBezTo>
                      <a:cubicBezTo>
                        <a:pt x="565" y="587"/>
                        <a:pt x="612" y="578"/>
                        <a:pt x="648" y="561"/>
                      </a:cubicBezTo>
                      <a:lnTo>
                        <a:pt x="984" y="366"/>
                      </a:lnTo>
                      <a:cubicBezTo>
                        <a:pt x="1057" y="323"/>
                        <a:pt x="1057" y="250"/>
                        <a:pt x="977" y="207"/>
                      </a:cubicBezTo>
                      <a:lnTo>
                        <a:pt x="669" y="28"/>
                      </a:lnTo>
                      <a:cubicBezTo>
                        <a:pt x="632" y="10"/>
                        <a:pt x="586" y="1"/>
                        <a:pt x="539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44"/>
                <p:cNvSpPr/>
                <p:nvPr/>
              </p:nvSpPr>
              <p:spPr>
                <a:xfrm>
                  <a:off x="-1072243" y="1290968"/>
                  <a:ext cx="59540" cy="3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392" extrusionOk="0">
                      <a:moveTo>
                        <a:pt x="248" y="0"/>
                      </a:moveTo>
                      <a:cubicBezTo>
                        <a:pt x="199" y="0"/>
                        <a:pt x="151" y="11"/>
                        <a:pt x="114" y="33"/>
                      </a:cubicBezTo>
                      <a:lnTo>
                        <a:pt x="71" y="60"/>
                      </a:lnTo>
                      <a:cubicBezTo>
                        <a:pt x="1" y="96"/>
                        <a:pt x="1" y="169"/>
                        <a:pt x="71" y="212"/>
                      </a:cubicBezTo>
                      <a:lnTo>
                        <a:pt x="330" y="362"/>
                      </a:lnTo>
                      <a:cubicBezTo>
                        <a:pt x="365" y="383"/>
                        <a:pt x="411" y="392"/>
                        <a:pt x="457" y="392"/>
                      </a:cubicBezTo>
                      <a:cubicBezTo>
                        <a:pt x="508" y="392"/>
                        <a:pt x="559" y="381"/>
                        <a:pt x="596" y="362"/>
                      </a:cubicBezTo>
                      <a:lnTo>
                        <a:pt x="639" y="334"/>
                      </a:lnTo>
                      <a:cubicBezTo>
                        <a:pt x="718" y="291"/>
                        <a:pt x="711" y="219"/>
                        <a:pt x="639" y="176"/>
                      </a:cubicBezTo>
                      <a:lnTo>
                        <a:pt x="380" y="33"/>
                      </a:lnTo>
                      <a:cubicBezTo>
                        <a:pt x="345" y="11"/>
                        <a:pt x="296" y="0"/>
                        <a:pt x="248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44"/>
                <p:cNvSpPr/>
                <p:nvPr/>
              </p:nvSpPr>
              <p:spPr>
                <a:xfrm>
                  <a:off x="-1019409" y="1321194"/>
                  <a:ext cx="65668" cy="3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" h="440" extrusionOk="0">
                      <a:moveTo>
                        <a:pt x="253" y="1"/>
                      </a:moveTo>
                      <a:cubicBezTo>
                        <a:pt x="207" y="1"/>
                        <a:pt x="160" y="12"/>
                        <a:pt x="123" y="33"/>
                      </a:cubicBezTo>
                      <a:lnTo>
                        <a:pt x="73" y="63"/>
                      </a:lnTo>
                      <a:cubicBezTo>
                        <a:pt x="1" y="106"/>
                        <a:pt x="1" y="170"/>
                        <a:pt x="73" y="213"/>
                      </a:cubicBezTo>
                      <a:lnTo>
                        <a:pt x="411" y="408"/>
                      </a:lnTo>
                      <a:cubicBezTo>
                        <a:pt x="448" y="429"/>
                        <a:pt x="494" y="440"/>
                        <a:pt x="541" y="440"/>
                      </a:cubicBezTo>
                      <a:cubicBezTo>
                        <a:pt x="587" y="440"/>
                        <a:pt x="634" y="429"/>
                        <a:pt x="670" y="408"/>
                      </a:cubicBezTo>
                      <a:lnTo>
                        <a:pt x="720" y="378"/>
                      </a:lnTo>
                      <a:cubicBezTo>
                        <a:pt x="793" y="335"/>
                        <a:pt x="793" y="271"/>
                        <a:pt x="720" y="228"/>
                      </a:cubicBezTo>
                      <a:lnTo>
                        <a:pt x="382" y="33"/>
                      </a:lnTo>
                      <a:cubicBezTo>
                        <a:pt x="347" y="12"/>
                        <a:pt x="300" y="1"/>
                        <a:pt x="25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44"/>
                <p:cNvSpPr/>
                <p:nvPr/>
              </p:nvSpPr>
              <p:spPr>
                <a:xfrm>
                  <a:off x="-1075804" y="1342062"/>
                  <a:ext cx="86371" cy="48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4" extrusionOk="0">
                      <a:moveTo>
                        <a:pt x="500" y="1"/>
                      </a:moveTo>
                      <a:cubicBezTo>
                        <a:pt x="451" y="1"/>
                        <a:pt x="402" y="12"/>
                        <a:pt x="366" y="33"/>
                      </a:cubicBezTo>
                      <a:lnTo>
                        <a:pt x="71" y="206"/>
                      </a:lnTo>
                      <a:cubicBezTo>
                        <a:pt x="0" y="249"/>
                        <a:pt x="0" y="321"/>
                        <a:pt x="71" y="357"/>
                      </a:cubicBezTo>
                      <a:lnTo>
                        <a:pt x="409" y="551"/>
                      </a:lnTo>
                      <a:cubicBezTo>
                        <a:pt x="445" y="572"/>
                        <a:pt x="492" y="583"/>
                        <a:pt x="539" y="583"/>
                      </a:cubicBezTo>
                      <a:cubicBezTo>
                        <a:pt x="585" y="583"/>
                        <a:pt x="632" y="572"/>
                        <a:pt x="668" y="551"/>
                      </a:cubicBezTo>
                      <a:lnTo>
                        <a:pt x="970" y="378"/>
                      </a:lnTo>
                      <a:cubicBezTo>
                        <a:pt x="1042" y="342"/>
                        <a:pt x="1042" y="271"/>
                        <a:pt x="970" y="228"/>
                      </a:cubicBezTo>
                      <a:lnTo>
                        <a:pt x="632" y="33"/>
                      </a:lnTo>
                      <a:cubicBezTo>
                        <a:pt x="596" y="12"/>
                        <a:pt x="548" y="1"/>
                        <a:pt x="50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44"/>
                <p:cNvSpPr/>
                <p:nvPr/>
              </p:nvSpPr>
              <p:spPr>
                <a:xfrm>
                  <a:off x="-1242503" y="1246250"/>
                  <a:ext cx="83307" cy="46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" h="562" extrusionOk="0">
                      <a:moveTo>
                        <a:pt x="503" y="0"/>
                      </a:moveTo>
                      <a:cubicBezTo>
                        <a:pt x="456" y="0"/>
                        <a:pt x="410" y="11"/>
                        <a:pt x="375" y="33"/>
                      </a:cubicBezTo>
                      <a:lnTo>
                        <a:pt x="73" y="205"/>
                      </a:lnTo>
                      <a:cubicBezTo>
                        <a:pt x="0" y="248"/>
                        <a:pt x="0" y="314"/>
                        <a:pt x="73" y="357"/>
                      </a:cubicBezTo>
                      <a:lnTo>
                        <a:pt x="375" y="529"/>
                      </a:lnTo>
                      <a:cubicBezTo>
                        <a:pt x="410" y="551"/>
                        <a:pt x="456" y="562"/>
                        <a:pt x="503" y="562"/>
                      </a:cubicBezTo>
                      <a:cubicBezTo>
                        <a:pt x="550" y="562"/>
                        <a:pt x="597" y="551"/>
                        <a:pt x="633" y="529"/>
                      </a:cubicBezTo>
                      <a:lnTo>
                        <a:pt x="935" y="357"/>
                      </a:lnTo>
                      <a:cubicBezTo>
                        <a:pt x="1006" y="314"/>
                        <a:pt x="1006" y="241"/>
                        <a:pt x="935" y="205"/>
                      </a:cubicBezTo>
                      <a:lnTo>
                        <a:pt x="633" y="33"/>
                      </a:lnTo>
                      <a:cubicBezTo>
                        <a:pt x="597" y="11"/>
                        <a:pt x="550" y="0"/>
                        <a:pt x="503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44"/>
                <p:cNvSpPr/>
                <p:nvPr/>
              </p:nvSpPr>
              <p:spPr>
                <a:xfrm>
                  <a:off x="-1186522" y="1278380"/>
                  <a:ext cx="84466" cy="47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569" extrusionOk="0">
                      <a:moveTo>
                        <a:pt x="507" y="0"/>
                      </a:moveTo>
                      <a:cubicBezTo>
                        <a:pt x="458" y="0"/>
                        <a:pt x="409" y="11"/>
                        <a:pt x="373" y="33"/>
                      </a:cubicBezTo>
                      <a:lnTo>
                        <a:pt x="78" y="205"/>
                      </a:lnTo>
                      <a:cubicBezTo>
                        <a:pt x="0" y="248"/>
                        <a:pt x="7" y="321"/>
                        <a:pt x="78" y="357"/>
                      </a:cubicBezTo>
                      <a:lnTo>
                        <a:pt x="389" y="536"/>
                      </a:lnTo>
                      <a:cubicBezTo>
                        <a:pt x="424" y="558"/>
                        <a:pt x="472" y="569"/>
                        <a:pt x="521" y="569"/>
                      </a:cubicBezTo>
                      <a:cubicBezTo>
                        <a:pt x="569" y="569"/>
                        <a:pt x="618" y="558"/>
                        <a:pt x="654" y="536"/>
                      </a:cubicBezTo>
                      <a:lnTo>
                        <a:pt x="949" y="364"/>
                      </a:lnTo>
                      <a:cubicBezTo>
                        <a:pt x="1020" y="321"/>
                        <a:pt x="1020" y="255"/>
                        <a:pt x="949" y="212"/>
                      </a:cubicBezTo>
                      <a:lnTo>
                        <a:pt x="639" y="33"/>
                      </a:lnTo>
                      <a:cubicBezTo>
                        <a:pt x="603" y="11"/>
                        <a:pt x="555" y="0"/>
                        <a:pt x="50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44"/>
                <p:cNvSpPr/>
                <p:nvPr/>
              </p:nvSpPr>
              <p:spPr>
                <a:xfrm>
                  <a:off x="-1516359" y="1154660"/>
                  <a:ext cx="86371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3" extrusionOk="0">
                      <a:moveTo>
                        <a:pt x="540" y="0"/>
                      </a:moveTo>
                      <a:cubicBezTo>
                        <a:pt x="493" y="0"/>
                        <a:pt x="446" y="11"/>
                        <a:pt x="411" y="33"/>
                      </a:cubicBezTo>
                      <a:lnTo>
                        <a:pt x="73" y="226"/>
                      </a:lnTo>
                      <a:cubicBezTo>
                        <a:pt x="0" y="269"/>
                        <a:pt x="0" y="335"/>
                        <a:pt x="79" y="378"/>
                      </a:cubicBezTo>
                      <a:lnTo>
                        <a:pt x="374" y="550"/>
                      </a:lnTo>
                      <a:cubicBezTo>
                        <a:pt x="411" y="572"/>
                        <a:pt x="459" y="583"/>
                        <a:pt x="507" y="583"/>
                      </a:cubicBezTo>
                      <a:cubicBezTo>
                        <a:pt x="556" y="583"/>
                        <a:pt x="604" y="572"/>
                        <a:pt x="640" y="550"/>
                      </a:cubicBezTo>
                      <a:lnTo>
                        <a:pt x="971" y="355"/>
                      </a:lnTo>
                      <a:cubicBezTo>
                        <a:pt x="1042" y="312"/>
                        <a:pt x="1042" y="248"/>
                        <a:pt x="971" y="205"/>
                      </a:cubicBezTo>
                      <a:lnTo>
                        <a:pt x="676" y="33"/>
                      </a:lnTo>
                      <a:cubicBezTo>
                        <a:pt x="637" y="11"/>
                        <a:pt x="588" y="0"/>
                        <a:pt x="54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44"/>
                <p:cNvSpPr/>
                <p:nvPr/>
              </p:nvSpPr>
              <p:spPr>
                <a:xfrm>
                  <a:off x="-1472221" y="1113503"/>
                  <a:ext cx="83307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" h="563" extrusionOk="0">
                      <a:moveTo>
                        <a:pt x="504" y="1"/>
                      </a:moveTo>
                      <a:cubicBezTo>
                        <a:pt x="456" y="1"/>
                        <a:pt x="409" y="11"/>
                        <a:pt x="373" y="33"/>
                      </a:cubicBezTo>
                      <a:lnTo>
                        <a:pt x="71" y="205"/>
                      </a:lnTo>
                      <a:cubicBezTo>
                        <a:pt x="0" y="249"/>
                        <a:pt x="0" y="314"/>
                        <a:pt x="71" y="357"/>
                      </a:cubicBezTo>
                      <a:lnTo>
                        <a:pt x="373" y="530"/>
                      </a:lnTo>
                      <a:cubicBezTo>
                        <a:pt x="409" y="551"/>
                        <a:pt x="458" y="562"/>
                        <a:pt x="506" y="562"/>
                      </a:cubicBezTo>
                      <a:cubicBezTo>
                        <a:pt x="555" y="562"/>
                        <a:pt x="603" y="551"/>
                        <a:pt x="638" y="530"/>
                      </a:cubicBezTo>
                      <a:lnTo>
                        <a:pt x="933" y="357"/>
                      </a:lnTo>
                      <a:cubicBezTo>
                        <a:pt x="1006" y="314"/>
                        <a:pt x="1006" y="249"/>
                        <a:pt x="933" y="205"/>
                      </a:cubicBezTo>
                      <a:lnTo>
                        <a:pt x="638" y="33"/>
                      </a:lnTo>
                      <a:cubicBezTo>
                        <a:pt x="600" y="11"/>
                        <a:pt x="551" y="1"/>
                        <a:pt x="50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44"/>
                <p:cNvSpPr/>
                <p:nvPr/>
              </p:nvSpPr>
              <p:spPr>
                <a:xfrm>
                  <a:off x="-1415826" y="1092634"/>
                  <a:ext cx="62687" cy="34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418" extrusionOk="0">
                      <a:moveTo>
                        <a:pt x="257" y="1"/>
                      </a:moveTo>
                      <a:cubicBezTo>
                        <a:pt x="208" y="1"/>
                        <a:pt x="159" y="12"/>
                        <a:pt x="123" y="33"/>
                      </a:cubicBezTo>
                      <a:lnTo>
                        <a:pt x="73" y="62"/>
                      </a:lnTo>
                      <a:cubicBezTo>
                        <a:pt x="1" y="106"/>
                        <a:pt x="1" y="169"/>
                        <a:pt x="73" y="213"/>
                      </a:cubicBezTo>
                      <a:lnTo>
                        <a:pt x="375" y="385"/>
                      </a:lnTo>
                      <a:cubicBezTo>
                        <a:pt x="411" y="407"/>
                        <a:pt x="460" y="417"/>
                        <a:pt x="508" y="417"/>
                      </a:cubicBezTo>
                      <a:cubicBezTo>
                        <a:pt x="557" y="417"/>
                        <a:pt x="605" y="407"/>
                        <a:pt x="641" y="385"/>
                      </a:cubicBezTo>
                      <a:lnTo>
                        <a:pt x="684" y="357"/>
                      </a:lnTo>
                      <a:cubicBezTo>
                        <a:pt x="756" y="314"/>
                        <a:pt x="756" y="249"/>
                        <a:pt x="684" y="206"/>
                      </a:cubicBezTo>
                      <a:lnTo>
                        <a:pt x="389" y="33"/>
                      </a:lnTo>
                      <a:cubicBezTo>
                        <a:pt x="353" y="12"/>
                        <a:pt x="305" y="1"/>
                        <a:pt x="257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44"/>
                <p:cNvSpPr/>
                <p:nvPr/>
              </p:nvSpPr>
              <p:spPr>
                <a:xfrm>
                  <a:off x="-1359266" y="1124765"/>
                  <a:ext cx="63847" cy="3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" h="427" extrusionOk="0">
                      <a:moveTo>
                        <a:pt x="252" y="1"/>
                      </a:moveTo>
                      <a:cubicBezTo>
                        <a:pt x="204" y="1"/>
                        <a:pt x="156" y="12"/>
                        <a:pt x="116" y="33"/>
                      </a:cubicBezTo>
                      <a:lnTo>
                        <a:pt x="73" y="63"/>
                      </a:lnTo>
                      <a:cubicBezTo>
                        <a:pt x="1" y="106"/>
                        <a:pt x="1" y="178"/>
                        <a:pt x="73" y="213"/>
                      </a:cubicBezTo>
                      <a:lnTo>
                        <a:pt x="382" y="394"/>
                      </a:lnTo>
                      <a:cubicBezTo>
                        <a:pt x="418" y="415"/>
                        <a:pt x="467" y="426"/>
                        <a:pt x="515" y="426"/>
                      </a:cubicBezTo>
                      <a:cubicBezTo>
                        <a:pt x="564" y="426"/>
                        <a:pt x="612" y="415"/>
                        <a:pt x="648" y="394"/>
                      </a:cubicBezTo>
                      <a:lnTo>
                        <a:pt x="691" y="371"/>
                      </a:lnTo>
                      <a:cubicBezTo>
                        <a:pt x="770" y="328"/>
                        <a:pt x="763" y="256"/>
                        <a:pt x="691" y="213"/>
                      </a:cubicBezTo>
                      <a:lnTo>
                        <a:pt x="382" y="33"/>
                      </a:lnTo>
                      <a:cubicBezTo>
                        <a:pt x="346" y="12"/>
                        <a:pt x="299" y="1"/>
                        <a:pt x="25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44"/>
                <p:cNvSpPr/>
                <p:nvPr/>
              </p:nvSpPr>
              <p:spPr>
                <a:xfrm>
                  <a:off x="-1185943" y="1225381"/>
                  <a:ext cx="62522" cy="34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413" extrusionOk="0">
                      <a:moveTo>
                        <a:pt x="252" y="0"/>
                      </a:moveTo>
                      <a:cubicBezTo>
                        <a:pt x="205" y="0"/>
                        <a:pt x="158" y="11"/>
                        <a:pt x="123" y="33"/>
                      </a:cubicBezTo>
                      <a:lnTo>
                        <a:pt x="71" y="55"/>
                      </a:lnTo>
                      <a:cubicBezTo>
                        <a:pt x="0" y="98"/>
                        <a:pt x="0" y="171"/>
                        <a:pt x="71" y="214"/>
                      </a:cubicBezTo>
                      <a:lnTo>
                        <a:pt x="373" y="386"/>
                      </a:lnTo>
                      <a:cubicBezTo>
                        <a:pt x="409" y="404"/>
                        <a:pt x="456" y="412"/>
                        <a:pt x="503" y="412"/>
                      </a:cubicBezTo>
                      <a:cubicBezTo>
                        <a:pt x="550" y="412"/>
                        <a:pt x="596" y="404"/>
                        <a:pt x="632" y="386"/>
                      </a:cubicBezTo>
                      <a:lnTo>
                        <a:pt x="683" y="357"/>
                      </a:lnTo>
                      <a:cubicBezTo>
                        <a:pt x="754" y="314"/>
                        <a:pt x="754" y="241"/>
                        <a:pt x="683" y="198"/>
                      </a:cubicBezTo>
                      <a:lnTo>
                        <a:pt x="388" y="33"/>
                      </a:lnTo>
                      <a:cubicBezTo>
                        <a:pt x="349" y="11"/>
                        <a:pt x="300" y="0"/>
                        <a:pt x="25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44"/>
                <p:cNvSpPr/>
                <p:nvPr/>
              </p:nvSpPr>
              <p:spPr>
                <a:xfrm>
                  <a:off x="-1302127" y="1158221"/>
                  <a:ext cx="63267" cy="34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" h="419" extrusionOk="0">
                      <a:moveTo>
                        <a:pt x="253" y="1"/>
                      </a:moveTo>
                      <a:cubicBezTo>
                        <a:pt x="206" y="1"/>
                        <a:pt x="160" y="11"/>
                        <a:pt x="123" y="33"/>
                      </a:cubicBezTo>
                      <a:lnTo>
                        <a:pt x="73" y="61"/>
                      </a:lnTo>
                      <a:cubicBezTo>
                        <a:pt x="1" y="104"/>
                        <a:pt x="1" y="169"/>
                        <a:pt x="73" y="212"/>
                      </a:cubicBezTo>
                      <a:lnTo>
                        <a:pt x="382" y="392"/>
                      </a:lnTo>
                      <a:cubicBezTo>
                        <a:pt x="418" y="410"/>
                        <a:pt x="465" y="419"/>
                        <a:pt x="511" y="419"/>
                      </a:cubicBezTo>
                      <a:cubicBezTo>
                        <a:pt x="558" y="419"/>
                        <a:pt x="605" y="410"/>
                        <a:pt x="641" y="392"/>
                      </a:cubicBezTo>
                      <a:lnTo>
                        <a:pt x="691" y="362"/>
                      </a:lnTo>
                      <a:cubicBezTo>
                        <a:pt x="763" y="319"/>
                        <a:pt x="763" y="249"/>
                        <a:pt x="691" y="205"/>
                      </a:cubicBezTo>
                      <a:lnTo>
                        <a:pt x="382" y="33"/>
                      </a:lnTo>
                      <a:cubicBezTo>
                        <a:pt x="346" y="11"/>
                        <a:pt x="299" y="1"/>
                        <a:pt x="25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44"/>
                <p:cNvSpPr/>
                <p:nvPr/>
              </p:nvSpPr>
              <p:spPr>
                <a:xfrm>
                  <a:off x="-1415826" y="1146048"/>
                  <a:ext cx="84052" cy="46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5" h="566" extrusionOk="0">
                      <a:moveTo>
                        <a:pt x="501" y="1"/>
                      </a:moveTo>
                      <a:cubicBezTo>
                        <a:pt x="453" y="1"/>
                        <a:pt x="404" y="10"/>
                        <a:pt x="368" y="28"/>
                      </a:cubicBezTo>
                      <a:lnTo>
                        <a:pt x="73" y="201"/>
                      </a:lnTo>
                      <a:cubicBezTo>
                        <a:pt x="1" y="244"/>
                        <a:pt x="1" y="316"/>
                        <a:pt x="73" y="359"/>
                      </a:cubicBezTo>
                      <a:lnTo>
                        <a:pt x="382" y="539"/>
                      </a:lnTo>
                      <a:cubicBezTo>
                        <a:pt x="418" y="557"/>
                        <a:pt x="467" y="566"/>
                        <a:pt x="515" y="566"/>
                      </a:cubicBezTo>
                      <a:cubicBezTo>
                        <a:pt x="564" y="566"/>
                        <a:pt x="612" y="557"/>
                        <a:pt x="648" y="539"/>
                      </a:cubicBezTo>
                      <a:lnTo>
                        <a:pt x="943" y="359"/>
                      </a:lnTo>
                      <a:cubicBezTo>
                        <a:pt x="1015" y="323"/>
                        <a:pt x="1015" y="251"/>
                        <a:pt x="943" y="208"/>
                      </a:cubicBezTo>
                      <a:lnTo>
                        <a:pt x="634" y="28"/>
                      </a:lnTo>
                      <a:cubicBezTo>
                        <a:pt x="597" y="10"/>
                        <a:pt x="549" y="1"/>
                        <a:pt x="50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44"/>
                <p:cNvSpPr/>
                <p:nvPr/>
              </p:nvSpPr>
              <p:spPr>
                <a:xfrm>
                  <a:off x="-1358687" y="1178924"/>
                  <a:ext cx="84135" cy="4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570" extrusionOk="0">
                      <a:moveTo>
                        <a:pt x="501" y="1"/>
                      </a:moveTo>
                      <a:cubicBezTo>
                        <a:pt x="453" y="1"/>
                        <a:pt x="404" y="12"/>
                        <a:pt x="368" y="33"/>
                      </a:cubicBezTo>
                      <a:lnTo>
                        <a:pt x="73" y="206"/>
                      </a:lnTo>
                      <a:cubicBezTo>
                        <a:pt x="1" y="249"/>
                        <a:pt x="1" y="314"/>
                        <a:pt x="73" y="357"/>
                      </a:cubicBezTo>
                      <a:lnTo>
                        <a:pt x="382" y="537"/>
                      </a:lnTo>
                      <a:cubicBezTo>
                        <a:pt x="418" y="558"/>
                        <a:pt x="465" y="569"/>
                        <a:pt x="512" y="569"/>
                      </a:cubicBezTo>
                      <a:cubicBezTo>
                        <a:pt x="559" y="569"/>
                        <a:pt x="605" y="558"/>
                        <a:pt x="641" y="537"/>
                      </a:cubicBezTo>
                      <a:lnTo>
                        <a:pt x="943" y="364"/>
                      </a:lnTo>
                      <a:cubicBezTo>
                        <a:pt x="1015" y="321"/>
                        <a:pt x="1015" y="249"/>
                        <a:pt x="943" y="206"/>
                      </a:cubicBezTo>
                      <a:lnTo>
                        <a:pt x="634" y="33"/>
                      </a:lnTo>
                      <a:cubicBezTo>
                        <a:pt x="598" y="12"/>
                        <a:pt x="549" y="1"/>
                        <a:pt x="50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44"/>
                <p:cNvSpPr/>
                <p:nvPr/>
              </p:nvSpPr>
              <p:spPr>
                <a:xfrm>
                  <a:off x="-1245567" y="1190932"/>
                  <a:ext cx="66248" cy="36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438" extrusionOk="0">
                      <a:moveTo>
                        <a:pt x="256" y="1"/>
                      </a:moveTo>
                      <a:cubicBezTo>
                        <a:pt x="208" y="1"/>
                        <a:pt x="160" y="11"/>
                        <a:pt x="123" y="33"/>
                      </a:cubicBezTo>
                      <a:lnTo>
                        <a:pt x="73" y="61"/>
                      </a:lnTo>
                      <a:cubicBezTo>
                        <a:pt x="1" y="104"/>
                        <a:pt x="1" y="169"/>
                        <a:pt x="73" y="212"/>
                      </a:cubicBezTo>
                      <a:lnTo>
                        <a:pt x="412" y="406"/>
                      </a:lnTo>
                      <a:cubicBezTo>
                        <a:pt x="447" y="427"/>
                        <a:pt x="495" y="438"/>
                        <a:pt x="544" y="438"/>
                      </a:cubicBezTo>
                      <a:cubicBezTo>
                        <a:pt x="592" y="438"/>
                        <a:pt x="641" y="427"/>
                        <a:pt x="677" y="406"/>
                      </a:cubicBezTo>
                      <a:lnTo>
                        <a:pt x="727" y="378"/>
                      </a:lnTo>
                      <a:cubicBezTo>
                        <a:pt x="800" y="335"/>
                        <a:pt x="800" y="269"/>
                        <a:pt x="727" y="226"/>
                      </a:cubicBezTo>
                      <a:lnTo>
                        <a:pt x="389" y="33"/>
                      </a:lnTo>
                      <a:cubicBezTo>
                        <a:pt x="353" y="11"/>
                        <a:pt x="305" y="1"/>
                        <a:pt x="25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44"/>
                <p:cNvSpPr/>
                <p:nvPr/>
              </p:nvSpPr>
              <p:spPr>
                <a:xfrm>
                  <a:off x="-1302127" y="1211800"/>
                  <a:ext cx="87116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" h="583" extrusionOk="0">
                      <a:moveTo>
                        <a:pt x="505" y="1"/>
                      </a:moveTo>
                      <a:cubicBezTo>
                        <a:pt x="458" y="1"/>
                        <a:pt x="411" y="11"/>
                        <a:pt x="375" y="33"/>
                      </a:cubicBezTo>
                      <a:lnTo>
                        <a:pt x="73" y="205"/>
                      </a:lnTo>
                      <a:cubicBezTo>
                        <a:pt x="1" y="248"/>
                        <a:pt x="1" y="319"/>
                        <a:pt x="80" y="355"/>
                      </a:cubicBezTo>
                      <a:lnTo>
                        <a:pt x="411" y="550"/>
                      </a:lnTo>
                      <a:cubicBezTo>
                        <a:pt x="447" y="572"/>
                        <a:pt x="495" y="583"/>
                        <a:pt x="544" y="583"/>
                      </a:cubicBezTo>
                      <a:cubicBezTo>
                        <a:pt x="592" y="583"/>
                        <a:pt x="641" y="572"/>
                        <a:pt x="677" y="550"/>
                      </a:cubicBezTo>
                      <a:lnTo>
                        <a:pt x="979" y="378"/>
                      </a:lnTo>
                      <a:cubicBezTo>
                        <a:pt x="1051" y="335"/>
                        <a:pt x="1051" y="269"/>
                        <a:pt x="972" y="226"/>
                      </a:cubicBezTo>
                      <a:lnTo>
                        <a:pt x="641" y="33"/>
                      </a:lnTo>
                      <a:cubicBezTo>
                        <a:pt x="601" y="11"/>
                        <a:pt x="553" y="1"/>
                        <a:pt x="505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44"/>
                <p:cNvSpPr/>
                <p:nvPr/>
              </p:nvSpPr>
              <p:spPr>
                <a:xfrm>
                  <a:off x="-1611509" y="1166337"/>
                  <a:ext cx="86371" cy="48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0" extrusionOk="0">
                      <a:moveTo>
                        <a:pt x="503" y="1"/>
                      </a:moveTo>
                      <a:cubicBezTo>
                        <a:pt x="456" y="1"/>
                        <a:pt x="409" y="10"/>
                        <a:pt x="373" y="28"/>
                      </a:cubicBezTo>
                      <a:lnTo>
                        <a:pt x="71" y="201"/>
                      </a:lnTo>
                      <a:cubicBezTo>
                        <a:pt x="0" y="244"/>
                        <a:pt x="0" y="314"/>
                        <a:pt x="78" y="351"/>
                      </a:cubicBezTo>
                      <a:lnTo>
                        <a:pt x="409" y="553"/>
                      </a:lnTo>
                      <a:cubicBezTo>
                        <a:pt x="445" y="571"/>
                        <a:pt x="494" y="580"/>
                        <a:pt x="543" y="580"/>
                      </a:cubicBezTo>
                      <a:cubicBezTo>
                        <a:pt x="591" y="580"/>
                        <a:pt x="639" y="571"/>
                        <a:pt x="675" y="553"/>
                      </a:cubicBezTo>
                      <a:lnTo>
                        <a:pt x="970" y="380"/>
                      </a:lnTo>
                      <a:cubicBezTo>
                        <a:pt x="1042" y="337"/>
                        <a:pt x="1042" y="264"/>
                        <a:pt x="970" y="221"/>
                      </a:cubicBezTo>
                      <a:lnTo>
                        <a:pt x="632" y="28"/>
                      </a:lnTo>
                      <a:cubicBezTo>
                        <a:pt x="596" y="10"/>
                        <a:pt x="550" y="1"/>
                        <a:pt x="50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44"/>
                <p:cNvSpPr/>
                <p:nvPr/>
              </p:nvSpPr>
              <p:spPr>
                <a:xfrm>
                  <a:off x="-1552134" y="1200372"/>
                  <a:ext cx="83555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563" extrusionOk="0">
                      <a:moveTo>
                        <a:pt x="500" y="0"/>
                      </a:moveTo>
                      <a:cubicBezTo>
                        <a:pt x="452" y="0"/>
                        <a:pt x="404" y="11"/>
                        <a:pt x="368" y="33"/>
                      </a:cubicBezTo>
                      <a:lnTo>
                        <a:pt x="73" y="205"/>
                      </a:lnTo>
                      <a:cubicBezTo>
                        <a:pt x="1" y="248"/>
                        <a:pt x="1" y="314"/>
                        <a:pt x="73" y="357"/>
                      </a:cubicBezTo>
                      <a:lnTo>
                        <a:pt x="375" y="530"/>
                      </a:lnTo>
                      <a:cubicBezTo>
                        <a:pt x="411" y="551"/>
                        <a:pt x="458" y="562"/>
                        <a:pt x="505" y="562"/>
                      </a:cubicBezTo>
                      <a:cubicBezTo>
                        <a:pt x="551" y="562"/>
                        <a:pt x="598" y="551"/>
                        <a:pt x="634" y="530"/>
                      </a:cubicBezTo>
                      <a:lnTo>
                        <a:pt x="936" y="357"/>
                      </a:lnTo>
                      <a:cubicBezTo>
                        <a:pt x="1008" y="314"/>
                        <a:pt x="1008" y="248"/>
                        <a:pt x="929" y="205"/>
                      </a:cubicBezTo>
                      <a:lnTo>
                        <a:pt x="634" y="33"/>
                      </a:lnTo>
                      <a:cubicBezTo>
                        <a:pt x="598" y="11"/>
                        <a:pt x="549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4"/>
                <p:cNvSpPr/>
                <p:nvPr/>
              </p:nvSpPr>
              <p:spPr>
                <a:xfrm>
                  <a:off x="-1459799" y="1187371"/>
                  <a:ext cx="86950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" h="590" extrusionOk="0">
                      <a:moveTo>
                        <a:pt x="536" y="1"/>
                      </a:moveTo>
                      <a:cubicBezTo>
                        <a:pt x="487" y="1"/>
                        <a:pt x="438" y="11"/>
                        <a:pt x="402" y="33"/>
                      </a:cubicBezTo>
                      <a:lnTo>
                        <a:pt x="73" y="226"/>
                      </a:lnTo>
                      <a:cubicBezTo>
                        <a:pt x="0" y="262"/>
                        <a:pt x="0" y="335"/>
                        <a:pt x="73" y="378"/>
                      </a:cubicBezTo>
                      <a:lnTo>
                        <a:pt x="382" y="557"/>
                      </a:lnTo>
                      <a:cubicBezTo>
                        <a:pt x="418" y="579"/>
                        <a:pt x="466" y="590"/>
                        <a:pt x="514" y="590"/>
                      </a:cubicBezTo>
                      <a:cubicBezTo>
                        <a:pt x="563" y="590"/>
                        <a:pt x="611" y="579"/>
                        <a:pt x="647" y="557"/>
                      </a:cubicBezTo>
                      <a:lnTo>
                        <a:pt x="978" y="362"/>
                      </a:lnTo>
                      <a:cubicBezTo>
                        <a:pt x="1049" y="319"/>
                        <a:pt x="1049" y="248"/>
                        <a:pt x="978" y="205"/>
                      </a:cubicBezTo>
                      <a:lnTo>
                        <a:pt x="670" y="33"/>
                      </a:lnTo>
                      <a:cubicBezTo>
                        <a:pt x="633" y="11"/>
                        <a:pt x="585" y="1"/>
                        <a:pt x="53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4"/>
                <p:cNvSpPr/>
                <p:nvPr/>
              </p:nvSpPr>
              <p:spPr>
                <a:xfrm>
                  <a:off x="-1402659" y="1220081"/>
                  <a:ext cx="86950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" h="590" extrusionOk="0">
                      <a:moveTo>
                        <a:pt x="540" y="1"/>
                      </a:moveTo>
                      <a:cubicBezTo>
                        <a:pt x="493" y="1"/>
                        <a:pt x="446" y="11"/>
                        <a:pt x="411" y="33"/>
                      </a:cubicBezTo>
                      <a:lnTo>
                        <a:pt x="73" y="226"/>
                      </a:lnTo>
                      <a:cubicBezTo>
                        <a:pt x="0" y="269"/>
                        <a:pt x="0" y="335"/>
                        <a:pt x="73" y="378"/>
                      </a:cubicBezTo>
                      <a:lnTo>
                        <a:pt x="382" y="557"/>
                      </a:lnTo>
                      <a:cubicBezTo>
                        <a:pt x="418" y="579"/>
                        <a:pt x="464" y="590"/>
                        <a:pt x="511" y="590"/>
                      </a:cubicBezTo>
                      <a:cubicBezTo>
                        <a:pt x="558" y="590"/>
                        <a:pt x="604" y="579"/>
                        <a:pt x="640" y="557"/>
                      </a:cubicBezTo>
                      <a:lnTo>
                        <a:pt x="978" y="364"/>
                      </a:lnTo>
                      <a:cubicBezTo>
                        <a:pt x="1049" y="321"/>
                        <a:pt x="1049" y="249"/>
                        <a:pt x="978" y="212"/>
                      </a:cubicBezTo>
                      <a:lnTo>
                        <a:pt x="670" y="33"/>
                      </a:lnTo>
                      <a:cubicBezTo>
                        <a:pt x="633" y="11"/>
                        <a:pt x="586" y="1"/>
                        <a:pt x="54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44"/>
                <p:cNvSpPr/>
                <p:nvPr/>
              </p:nvSpPr>
              <p:spPr>
                <a:xfrm>
                  <a:off x="-1346099" y="1252792"/>
                  <a:ext cx="89932" cy="5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" h="607" extrusionOk="0">
                      <a:moveTo>
                        <a:pt x="543" y="1"/>
                      </a:moveTo>
                      <a:cubicBezTo>
                        <a:pt x="494" y="1"/>
                        <a:pt x="446" y="11"/>
                        <a:pt x="409" y="33"/>
                      </a:cubicBezTo>
                      <a:lnTo>
                        <a:pt x="80" y="228"/>
                      </a:lnTo>
                      <a:cubicBezTo>
                        <a:pt x="0" y="271"/>
                        <a:pt x="7" y="342"/>
                        <a:pt x="80" y="378"/>
                      </a:cubicBezTo>
                      <a:lnTo>
                        <a:pt x="409" y="580"/>
                      </a:lnTo>
                      <a:cubicBezTo>
                        <a:pt x="449" y="598"/>
                        <a:pt x="498" y="607"/>
                        <a:pt x="546" y="607"/>
                      </a:cubicBezTo>
                      <a:cubicBezTo>
                        <a:pt x="593" y="607"/>
                        <a:pt x="640" y="598"/>
                        <a:pt x="677" y="580"/>
                      </a:cubicBezTo>
                      <a:lnTo>
                        <a:pt x="1013" y="378"/>
                      </a:lnTo>
                      <a:cubicBezTo>
                        <a:pt x="1086" y="342"/>
                        <a:pt x="1086" y="271"/>
                        <a:pt x="1013" y="228"/>
                      </a:cubicBezTo>
                      <a:lnTo>
                        <a:pt x="677" y="33"/>
                      </a:lnTo>
                      <a:cubicBezTo>
                        <a:pt x="640" y="11"/>
                        <a:pt x="592" y="1"/>
                        <a:pt x="54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44"/>
                <p:cNvSpPr/>
                <p:nvPr/>
              </p:nvSpPr>
              <p:spPr>
                <a:xfrm>
                  <a:off x="-1438351" y="1265959"/>
                  <a:ext cx="83307" cy="47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" h="568" extrusionOk="0">
                      <a:moveTo>
                        <a:pt x="496" y="0"/>
                      </a:moveTo>
                      <a:cubicBezTo>
                        <a:pt x="449" y="0"/>
                        <a:pt x="403" y="11"/>
                        <a:pt x="367" y="33"/>
                      </a:cubicBezTo>
                      <a:lnTo>
                        <a:pt x="72" y="205"/>
                      </a:lnTo>
                      <a:cubicBezTo>
                        <a:pt x="0" y="248"/>
                        <a:pt x="0" y="312"/>
                        <a:pt x="72" y="355"/>
                      </a:cubicBezTo>
                      <a:lnTo>
                        <a:pt x="374" y="535"/>
                      </a:lnTo>
                      <a:cubicBezTo>
                        <a:pt x="414" y="556"/>
                        <a:pt x="462" y="567"/>
                        <a:pt x="510" y="567"/>
                      </a:cubicBezTo>
                      <a:cubicBezTo>
                        <a:pt x="557" y="567"/>
                        <a:pt x="604" y="556"/>
                        <a:pt x="640" y="535"/>
                      </a:cubicBezTo>
                      <a:lnTo>
                        <a:pt x="935" y="362"/>
                      </a:lnTo>
                      <a:cubicBezTo>
                        <a:pt x="1006" y="319"/>
                        <a:pt x="1006" y="248"/>
                        <a:pt x="935" y="212"/>
                      </a:cubicBezTo>
                      <a:lnTo>
                        <a:pt x="626" y="33"/>
                      </a:lnTo>
                      <a:cubicBezTo>
                        <a:pt x="590" y="11"/>
                        <a:pt x="543" y="0"/>
                        <a:pt x="49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44"/>
                <p:cNvSpPr/>
                <p:nvPr/>
              </p:nvSpPr>
              <p:spPr>
                <a:xfrm>
                  <a:off x="-1286558" y="1287407"/>
                  <a:ext cx="86371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3" extrusionOk="0">
                      <a:moveTo>
                        <a:pt x="539" y="0"/>
                      </a:moveTo>
                      <a:cubicBezTo>
                        <a:pt x="492" y="0"/>
                        <a:pt x="446" y="11"/>
                        <a:pt x="410" y="32"/>
                      </a:cubicBezTo>
                      <a:lnTo>
                        <a:pt x="72" y="226"/>
                      </a:lnTo>
                      <a:cubicBezTo>
                        <a:pt x="1" y="269"/>
                        <a:pt x="1" y="334"/>
                        <a:pt x="72" y="377"/>
                      </a:cubicBezTo>
                      <a:lnTo>
                        <a:pt x="373" y="550"/>
                      </a:lnTo>
                      <a:cubicBezTo>
                        <a:pt x="410" y="572"/>
                        <a:pt x="457" y="582"/>
                        <a:pt x="503" y="582"/>
                      </a:cubicBezTo>
                      <a:cubicBezTo>
                        <a:pt x="550" y="582"/>
                        <a:pt x="597" y="572"/>
                        <a:pt x="632" y="550"/>
                      </a:cubicBezTo>
                      <a:lnTo>
                        <a:pt x="970" y="355"/>
                      </a:lnTo>
                      <a:cubicBezTo>
                        <a:pt x="1043" y="312"/>
                        <a:pt x="1043" y="248"/>
                        <a:pt x="970" y="205"/>
                      </a:cubicBezTo>
                      <a:lnTo>
                        <a:pt x="668" y="32"/>
                      </a:lnTo>
                      <a:cubicBezTo>
                        <a:pt x="632" y="11"/>
                        <a:pt x="586" y="0"/>
                        <a:pt x="539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44"/>
                <p:cNvSpPr/>
                <p:nvPr/>
              </p:nvSpPr>
              <p:spPr>
                <a:xfrm>
                  <a:off x="-1381791" y="1298669"/>
                  <a:ext cx="86371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3" extrusionOk="0">
                      <a:moveTo>
                        <a:pt x="500" y="0"/>
                      </a:moveTo>
                      <a:cubicBezTo>
                        <a:pt x="451" y="0"/>
                        <a:pt x="402" y="11"/>
                        <a:pt x="366" y="33"/>
                      </a:cubicBezTo>
                      <a:lnTo>
                        <a:pt x="73" y="205"/>
                      </a:lnTo>
                      <a:cubicBezTo>
                        <a:pt x="0" y="248"/>
                        <a:pt x="0" y="312"/>
                        <a:pt x="73" y="355"/>
                      </a:cubicBezTo>
                      <a:lnTo>
                        <a:pt x="409" y="550"/>
                      </a:lnTo>
                      <a:cubicBezTo>
                        <a:pt x="445" y="572"/>
                        <a:pt x="494" y="583"/>
                        <a:pt x="543" y="583"/>
                      </a:cubicBezTo>
                      <a:cubicBezTo>
                        <a:pt x="591" y="583"/>
                        <a:pt x="640" y="572"/>
                        <a:pt x="676" y="550"/>
                      </a:cubicBezTo>
                      <a:lnTo>
                        <a:pt x="970" y="378"/>
                      </a:lnTo>
                      <a:cubicBezTo>
                        <a:pt x="1042" y="342"/>
                        <a:pt x="1042" y="269"/>
                        <a:pt x="970" y="226"/>
                      </a:cubicBezTo>
                      <a:lnTo>
                        <a:pt x="633" y="33"/>
                      </a:lnTo>
                      <a:cubicBezTo>
                        <a:pt x="597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44"/>
                <p:cNvSpPr/>
                <p:nvPr/>
              </p:nvSpPr>
              <p:spPr>
                <a:xfrm>
                  <a:off x="-1471641" y="1312333"/>
                  <a:ext cx="85211" cy="4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0" extrusionOk="0">
                      <a:moveTo>
                        <a:pt x="516" y="1"/>
                      </a:moveTo>
                      <a:cubicBezTo>
                        <a:pt x="468" y="1"/>
                        <a:pt x="420" y="12"/>
                        <a:pt x="381" y="33"/>
                      </a:cubicBezTo>
                      <a:lnTo>
                        <a:pt x="79" y="213"/>
                      </a:lnTo>
                      <a:cubicBezTo>
                        <a:pt x="0" y="256"/>
                        <a:pt x="7" y="320"/>
                        <a:pt x="79" y="363"/>
                      </a:cubicBezTo>
                      <a:lnTo>
                        <a:pt x="381" y="544"/>
                      </a:lnTo>
                      <a:cubicBezTo>
                        <a:pt x="417" y="561"/>
                        <a:pt x="465" y="570"/>
                        <a:pt x="514" y="570"/>
                      </a:cubicBezTo>
                      <a:cubicBezTo>
                        <a:pt x="562" y="570"/>
                        <a:pt x="611" y="561"/>
                        <a:pt x="647" y="544"/>
                      </a:cubicBezTo>
                      <a:lnTo>
                        <a:pt x="956" y="363"/>
                      </a:lnTo>
                      <a:cubicBezTo>
                        <a:pt x="1028" y="320"/>
                        <a:pt x="1028" y="249"/>
                        <a:pt x="956" y="206"/>
                      </a:cubicBezTo>
                      <a:lnTo>
                        <a:pt x="647" y="33"/>
                      </a:lnTo>
                      <a:cubicBezTo>
                        <a:pt x="611" y="12"/>
                        <a:pt x="564" y="1"/>
                        <a:pt x="51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44"/>
                <p:cNvSpPr/>
                <p:nvPr/>
              </p:nvSpPr>
              <p:spPr>
                <a:xfrm>
                  <a:off x="-1577142" y="1317053"/>
                  <a:ext cx="85294" cy="47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577" extrusionOk="0">
                      <a:moveTo>
                        <a:pt x="516" y="1"/>
                      </a:moveTo>
                      <a:cubicBezTo>
                        <a:pt x="467" y="1"/>
                        <a:pt x="418" y="12"/>
                        <a:pt x="382" y="33"/>
                      </a:cubicBezTo>
                      <a:lnTo>
                        <a:pt x="73" y="213"/>
                      </a:lnTo>
                      <a:cubicBezTo>
                        <a:pt x="1" y="256"/>
                        <a:pt x="1" y="321"/>
                        <a:pt x="80" y="364"/>
                      </a:cubicBezTo>
                      <a:lnTo>
                        <a:pt x="382" y="544"/>
                      </a:lnTo>
                      <a:cubicBezTo>
                        <a:pt x="418" y="565"/>
                        <a:pt x="467" y="576"/>
                        <a:pt x="516" y="576"/>
                      </a:cubicBezTo>
                      <a:cubicBezTo>
                        <a:pt x="564" y="576"/>
                        <a:pt x="613" y="565"/>
                        <a:pt x="648" y="544"/>
                      </a:cubicBezTo>
                      <a:lnTo>
                        <a:pt x="957" y="364"/>
                      </a:lnTo>
                      <a:cubicBezTo>
                        <a:pt x="1029" y="321"/>
                        <a:pt x="1022" y="249"/>
                        <a:pt x="950" y="213"/>
                      </a:cubicBezTo>
                      <a:lnTo>
                        <a:pt x="648" y="33"/>
                      </a:lnTo>
                      <a:cubicBezTo>
                        <a:pt x="613" y="12"/>
                        <a:pt x="564" y="1"/>
                        <a:pt x="51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44"/>
                <p:cNvSpPr/>
                <p:nvPr/>
              </p:nvSpPr>
              <p:spPr>
                <a:xfrm>
                  <a:off x="-1230081" y="1319538"/>
                  <a:ext cx="87033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" h="590" extrusionOk="0">
                      <a:moveTo>
                        <a:pt x="536" y="0"/>
                      </a:moveTo>
                      <a:cubicBezTo>
                        <a:pt x="488" y="0"/>
                        <a:pt x="439" y="11"/>
                        <a:pt x="404" y="33"/>
                      </a:cubicBezTo>
                      <a:lnTo>
                        <a:pt x="73" y="226"/>
                      </a:lnTo>
                      <a:cubicBezTo>
                        <a:pt x="0" y="269"/>
                        <a:pt x="0" y="341"/>
                        <a:pt x="73" y="385"/>
                      </a:cubicBezTo>
                      <a:lnTo>
                        <a:pt x="382" y="557"/>
                      </a:lnTo>
                      <a:cubicBezTo>
                        <a:pt x="418" y="579"/>
                        <a:pt x="466" y="589"/>
                        <a:pt x="515" y="589"/>
                      </a:cubicBezTo>
                      <a:cubicBezTo>
                        <a:pt x="564" y="589"/>
                        <a:pt x="612" y="579"/>
                        <a:pt x="647" y="557"/>
                      </a:cubicBezTo>
                      <a:lnTo>
                        <a:pt x="978" y="362"/>
                      </a:lnTo>
                      <a:cubicBezTo>
                        <a:pt x="1051" y="328"/>
                        <a:pt x="1051" y="255"/>
                        <a:pt x="978" y="212"/>
                      </a:cubicBezTo>
                      <a:lnTo>
                        <a:pt x="670" y="33"/>
                      </a:lnTo>
                      <a:cubicBezTo>
                        <a:pt x="633" y="11"/>
                        <a:pt x="585" y="0"/>
                        <a:pt x="53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44"/>
                <p:cNvSpPr/>
                <p:nvPr/>
              </p:nvSpPr>
              <p:spPr>
                <a:xfrm>
                  <a:off x="-1322250" y="1333202"/>
                  <a:ext cx="82810" cy="4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561" extrusionOk="0">
                      <a:moveTo>
                        <a:pt x="500" y="1"/>
                      </a:moveTo>
                      <a:cubicBezTo>
                        <a:pt x="451" y="1"/>
                        <a:pt x="403" y="12"/>
                        <a:pt x="366" y="33"/>
                      </a:cubicBezTo>
                      <a:lnTo>
                        <a:pt x="71" y="206"/>
                      </a:lnTo>
                      <a:cubicBezTo>
                        <a:pt x="1" y="240"/>
                        <a:pt x="1" y="313"/>
                        <a:pt x="71" y="356"/>
                      </a:cubicBezTo>
                      <a:lnTo>
                        <a:pt x="373" y="528"/>
                      </a:lnTo>
                      <a:cubicBezTo>
                        <a:pt x="409" y="550"/>
                        <a:pt x="456" y="561"/>
                        <a:pt x="503" y="561"/>
                      </a:cubicBezTo>
                      <a:cubicBezTo>
                        <a:pt x="550" y="561"/>
                        <a:pt x="597" y="550"/>
                        <a:pt x="632" y="528"/>
                      </a:cubicBezTo>
                      <a:lnTo>
                        <a:pt x="927" y="356"/>
                      </a:lnTo>
                      <a:cubicBezTo>
                        <a:pt x="999" y="313"/>
                        <a:pt x="999" y="240"/>
                        <a:pt x="927" y="206"/>
                      </a:cubicBezTo>
                      <a:lnTo>
                        <a:pt x="632" y="33"/>
                      </a:lnTo>
                      <a:cubicBezTo>
                        <a:pt x="597" y="12"/>
                        <a:pt x="548" y="1"/>
                        <a:pt x="50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44"/>
                <p:cNvSpPr/>
                <p:nvPr/>
              </p:nvSpPr>
              <p:spPr>
                <a:xfrm>
                  <a:off x="-1414501" y="1345126"/>
                  <a:ext cx="87447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" h="590" extrusionOk="0">
                      <a:moveTo>
                        <a:pt x="511" y="0"/>
                      </a:moveTo>
                      <a:cubicBezTo>
                        <a:pt x="463" y="0"/>
                        <a:pt x="417" y="11"/>
                        <a:pt x="381" y="32"/>
                      </a:cubicBezTo>
                      <a:lnTo>
                        <a:pt x="71" y="212"/>
                      </a:lnTo>
                      <a:cubicBezTo>
                        <a:pt x="0" y="255"/>
                        <a:pt x="0" y="320"/>
                        <a:pt x="71" y="364"/>
                      </a:cubicBezTo>
                      <a:lnTo>
                        <a:pt x="409" y="557"/>
                      </a:lnTo>
                      <a:cubicBezTo>
                        <a:pt x="445" y="578"/>
                        <a:pt x="494" y="589"/>
                        <a:pt x="542" y="589"/>
                      </a:cubicBezTo>
                      <a:cubicBezTo>
                        <a:pt x="591" y="589"/>
                        <a:pt x="639" y="578"/>
                        <a:pt x="675" y="557"/>
                      </a:cubicBezTo>
                      <a:lnTo>
                        <a:pt x="985" y="377"/>
                      </a:lnTo>
                      <a:cubicBezTo>
                        <a:pt x="1056" y="334"/>
                        <a:pt x="1056" y="269"/>
                        <a:pt x="977" y="226"/>
                      </a:cubicBezTo>
                      <a:lnTo>
                        <a:pt x="647" y="32"/>
                      </a:lnTo>
                      <a:cubicBezTo>
                        <a:pt x="607" y="11"/>
                        <a:pt x="559" y="0"/>
                        <a:pt x="511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44"/>
                <p:cNvSpPr/>
                <p:nvPr/>
              </p:nvSpPr>
              <p:spPr>
                <a:xfrm>
                  <a:off x="-1172941" y="1352828"/>
                  <a:ext cx="82893" cy="46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562" extrusionOk="0">
                      <a:moveTo>
                        <a:pt x="536" y="0"/>
                      </a:moveTo>
                      <a:cubicBezTo>
                        <a:pt x="488" y="0"/>
                        <a:pt x="439" y="11"/>
                        <a:pt x="404" y="33"/>
                      </a:cubicBezTo>
                      <a:lnTo>
                        <a:pt x="73" y="227"/>
                      </a:lnTo>
                      <a:cubicBezTo>
                        <a:pt x="0" y="271"/>
                        <a:pt x="0" y="334"/>
                        <a:pt x="73" y="378"/>
                      </a:cubicBezTo>
                      <a:lnTo>
                        <a:pt x="332" y="529"/>
                      </a:lnTo>
                      <a:cubicBezTo>
                        <a:pt x="368" y="551"/>
                        <a:pt x="416" y="562"/>
                        <a:pt x="465" y="562"/>
                      </a:cubicBezTo>
                      <a:cubicBezTo>
                        <a:pt x="514" y="562"/>
                        <a:pt x="562" y="551"/>
                        <a:pt x="597" y="529"/>
                      </a:cubicBezTo>
                      <a:lnTo>
                        <a:pt x="928" y="334"/>
                      </a:lnTo>
                      <a:cubicBezTo>
                        <a:pt x="1001" y="291"/>
                        <a:pt x="1001" y="227"/>
                        <a:pt x="928" y="184"/>
                      </a:cubicBezTo>
                      <a:lnTo>
                        <a:pt x="670" y="33"/>
                      </a:lnTo>
                      <a:cubicBezTo>
                        <a:pt x="633" y="11"/>
                        <a:pt x="585" y="0"/>
                        <a:pt x="53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44"/>
                <p:cNvSpPr/>
                <p:nvPr/>
              </p:nvSpPr>
              <p:spPr>
                <a:xfrm>
                  <a:off x="-1266352" y="1365332"/>
                  <a:ext cx="84632" cy="47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568" extrusionOk="0">
                      <a:moveTo>
                        <a:pt x="503" y="1"/>
                      </a:moveTo>
                      <a:cubicBezTo>
                        <a:pt x="456" y="1"/>
                        <a:pt x="407" y="12"/>
                        <a:pt x="368" y="33"/>
                      </a:cubicBezTo>
                      <a:lnTo>
                        <a:pt x="73" y="206"/>
                      </a:lnTo>
                      <a:cubicBezTo>
                        <a:pt x="0" y="249"/>
                        <a:pt x="0" y="320"/>
                        <a:pt x="73" y="356"/>
                      </a:cubicBezTo>
                      <a:lnTo>
                        <a:pt x="388" y="535"/>
                      </a:lnTo>
                      <a:cubicBezTo>
                        <a:pt x="424" y="557"/>
                        <a:pt x="471" y="568"/>
                        <a:pt x="518" y="568"/>
                      </a:cubicBezTo>
                      <a:cubicBezTo>
                        <a:pt x="565" y="568"/>
                        <a:pt x="612" y="557"/>
                        <a:pt x="647" y="535"/>
                      </a:cubicBezTo>
                      <a:lnTo>
                        <a:pt x="949" y="363"/>
                      </a:lnTo>
                      <a:cubicBezTo>
                        <a:pt x="1021" y="327"/>
                        <a:pt x="1014" y="256"/>
                        <a:pt x="942" y="213"/>
                      </a:cubicBezTo>
                      <a:lnTo>
                        <a:pt x="633" y="33"/>
                      </a:lnTo>
                      <a:cubicBezTo>
                        <a:pt x="597" y="12"/>
                        <a:pt x="550" y="1"/>
                        <a:pt x="50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44"/>
                <p:cNvSpPr/>
                <p:nvPr/>
              </p:nvSpPr>
              <p:spPr>
                <a:xfrm>
                  <a:off x="-1355126" y="1379493"/>
                  <a:ext cx="84135" cy="46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565" extrusionOk="0">
                      <a:moveTo>
                        <a:pt x="512" y="0"/>
                      </a:moveTo>
                      <a:cubicBezTo>
                        <a:pt x="465" y="0"/>
                        <a:pt x="418" y="9"/>
                        <a:pt x="382" y="26"/>
                      </a:cubicBezTo>
                      <a:lnTo>
                        <a:pt x="73" y="207"/>
                      </a:lnTo>
                      <a:cubicBezTo>
                        <a:pt x="1" y="250"/>
                        <a:pt x="1" y="321"/>
                        <a:pt x="73" y="364"/>
                      </a:cubicBezTo>
                      <a:lnTo>
                        <a:pt x="368" y="537"/>
                      </a:lnTo>
                      <a:cubicBezTo>
                        <a:pt x="408" y="555"/>
                        <a:pt x="456" y="564"/>
                        <a:pt x="504" y="564"/>
                      </a:cubicBezTo>
                      <a:cubicBezTo>
                        <a:pt x="551" y="564"/>
                        <a:pt x="598" y="555"/>
                        <a:pt x="634" y="537"/>
                      </a:cubicBezTo>
                      <a:lnTo>
                        <a:pt x="943" y="357"/>
                      </a:lnTo>
                      <a:cubicBezTo>
                        <a:pt x="1015" y="314"/>
                        <a:pt x="1015" y="242"/>
                        <a:pt x="943" y="199"/>
                      </a:cubicBezTo>
                      <a:lnTo>
                        <a:pt x="641" y="26"/>
                      </a:lnTo>
                      <a:cubicBezTo>
                        <a:pt x="605" y="9"/>
                        <a:pt x="559" y="0"/>
                        <a:pt x="51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44"/>
                <p:cNvSpPr/>
                <p:nvPr/>
              </p:nvSpPr>
              <p:spPr>
                <a:xfrm>
                  <a:off x="-1119942" y="1383220"/>
                  <a:ext cx="89352" cy="50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606" extrusionOk="0">
                      <a:moveTo>
                        <a:pt x="539" y="1"/>
                      </a:moveTo>
                      <a:cubicBezTo>
                        <a:pt x="491" y="1"/>
                        <a:pt x="443" y="11"/>
                        <a:pt x="404" y="33"/>
                      </a:cubicBezTo>
                      <a:lnTo>
                        <a:pt x="73" y="226"/>
                      </a:lnTo>
                      <a:cubicBezTo>
                        <a:pt x="0" y="269"/>
                        <a:pt x="0" y="342"/>
                        <a:pt x="73" y="385"/>
                      </a:cubicBezTo>
                      <a:lnTo>
                        <a:pt x="411" y="578"/>
                      </a:lnTo>
                      <a:cubicBezTo>
                        <a:pt x="446" y="596"/>
                        <a:pt x="493" y="605"/>
                        <a:pt x="540" y="605"/>
                      </a:cubicBezTo>
                      <a:cubicBezTo>
                        <a:pt x="588" y="605"/>
                        <a:pt x="637" y="596"/>
                        <a:pt x="677" y="578"/>
                      </a:cubicBezTo>
                      <a:lnTo>
                        <a:pt x="1008" y="385"/>
                      </a:lnTo>
                      <a:cubicBezTo>
                        <a:pt x="1079" y="342"/>
                        <a:pt x="1079" y="269"/>
                        <a:pt x="1008" y="226"/>
                      </a:cubicBezTo>
                      <a:lnTo>
                        <a:pt x="670" y="33"/>
                      </a:lnTo>
                      <a:cubicBezTo>
                        <a:pt x="633" y="11"/>
                        <a:pt x="586" y="1"/>
                        <a:pt x="539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44"/>
                <p:cNvSpPr/>
                <p:nvPr/>
              </p:nvSpPr>
              <p:spPr>
                <a:xfrm>
                  <a:off x="-1209212" y="1398623"/>
                  <a:ext cx="80491" cy="4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541" extrusionOk="0">
                      <a:moveTo>
                        <a:pt x="504" y="1"/>
                      </a:moveTo>
                      <a:cubicBezTo>
                        <a:pt x="457" y="1"/>
                        <a:pt x="411" y="12"/>
                        <a:pt x="374" y="33"/>
                      </a:cubicBezTo>
                      <a:lnTo>
                        <a:pt x="73" y="206"/>
                      </a:lnTo>
                      <a:cubicBezTo>
                        <a:pt x="0" y="242"/>
                        <a:pt x="0" y="313"/>
                        <a:pt x="79" y="356"/>
                      </a:cubicBezTo>
                      <a:lnTo>
                        <a:pt x="338" y="508"/>
                      </a:lnTo>
                      <a:cubicBezTo>
                        <a:pt x="374" y="529"/>
                        <a:pt x="421" y="540"/>
                        <a:pt x="468" y="540"/>
                      </a:cubicBezTo>
                      <a:cubicBezTo>
                        <a:pt x="516" y="540"/>
                        <a:pt x="564" y="529"/>
                        <a:pt x="604" y="508"/>
                      </a:cubicBezTo>
                      <a:lnTo>
                        <a:pt x="899" y="335"/>
                      </a:lnTo>
                      <a:cubicBezTo>
                        <a:pt x="971" y="292"/>
                        <a:pt x="971" y="220"/>
                        <a:pt x="899" y="183"/>
                      </a:cubicBezTo>
                      <a:lnTo>
                        <a:pt x="633" y="33"/>
                      </a:lnTo>
                      <a:cubicBezTo>
                        <a:pt x="597" y="12"/>
                        <a:pt x="550" y="1"/>
                        <a:pt x="50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44"/>
                <p:cNvSpPr/>
                <p:nvPr/>
              </p:nvSpPr>
              <p:spPr>
                <a:xfrm>
                  <a:off x="-1299063" y="1411790"/>
                  <a:ext cx="85211" cy="47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5" extrusionOk="0">
                      <a:moveTo>
                        <a:pt x="514" y="1"/>
                      </a:moveTo>
                      <a:cubicBezTo>
                        <a:pt x="466" y="1"/>
                        <a:pt x="418" y="11"/>
                        <a:pt x="381" y="33"/>
                      </a:cubicBezTo>
                      <a:lnTo>
                        <a:pt x="72" y="212"/>
                      </a:lnTo>
                      <a:cubicBezTo>
                        <a:pt x="0" y="256"/>
                        <a:pt x="0" y="319"/>
                        <a:pt x="72" y="362"/>
                      </a:cubicBezTo>
                      <a:lnTo>
                        <a:pt x="388" y="542"/>
                      </a:lnTo>
                      <a:cubicBezTo>
                        <a:pt x="424" y="563"/>
                        <a:pt x="471" y="574"/>
                        <a:pt x="518" y="574"/>
                      </a:cubicBezTo>
                      <a:cubicBezTo>
                        <a:pt x="564" y="574"/>
                        <a:pt x="611" y="563"/>
                        <a:pt x="647" y="542"/>
                      </a:cubicBezTo>
                      <a:lnTo>
                        <a:pt x="956" y="362"/>
                      </a:lnTo>
                      <a:cubicBezTo>
                        <a:pt x="1028" y="319"/>
                        <a:pt x="1028" y="256"/>
                        <a:pt x="956" y="212"/>
                      </a:cubicBezTo>
                      <a:lnTo>
                        <a:pt x="647" y="33"/>
                      </a:lnTo>
                      <a:cubicBezTo>
                        <a:pt x="611" y="11"/>
                        <a:pt x="562" y="1"/>
                        <a:pt x="51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44"/>
                <p:cNvSpPr/>
                <p:nvPr/>
              </p:nvSpPr>
              <p:spPr>
                <a:xfrm>
                  <a:off x="-1155634" y="1428931"/>
                  <a:ext cx="85791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583" extrusionOk="0">
                      <a:moveTo>
                        <a:pt x="496" y="1"/>
                      </a:moveTo>
                      <a:cubicBezTo>
                        <a:pt x="449" y="1"/>
                        <a:pt x="403" y="11"/>
                        <a:pt x="367" y="33"/>
                      </a:cubicBezTo>
                      <a:lnTo>
                        <a:pt x="72" y="206"/>
                      </a:lnTo>
                      <a:cubicBezTo>
                        <a:pt x="0" y="249"/>
                        <a:pt x="0" y="321"/>
                        <a:pt x="72" y="357"/>
                      </a:cubicBezTo>
                      <a:lnTo>
                        <a:pt x="411" y="551"/>
                      </a:lnTo>
                      <a:cubicBezTo>
                        <a:pt x="446" y="572"/>
                        <a:pt x="493" y="583"/>
                        <a:pt x="539" y="583"/>
                      </a:cubicBezTo>
                      <a:cubicBezTo>
                        <a:pt x="586" y="583"/>
                        <a:pt x="633" y="572"/>
                        <a:pt x="669" y="551"/>
                      </a:cubicBezTo>
                      <a:lnTo>
                        <a:pt x="964" y="378"/>
                      </a:lnTo>
                      <a:cubicBezTo>
                        <a:pt x="1035" y="344"/>
                        <a:pt x="1035" y="271"/>
                        <a:pt x="964" y="228"/>
                      </a:cubicBezTo>
                      <a:lnTo>
                        <a:pt x="626" y="33"/>
                      </a:lnTo>
                      <a:cubicBezTo>
                        <a:pt x="590" y="11"/>
                        <a:pt x="543" y="1"/>
                        <a:pt x="49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44"/>
                <p:cNvSpPr/>
                <p:nvPr/>
              </p:nvSpPr>
              <p:spPr>
                <a:xfrm>
                  <a:off x="-1241923" y="1445080"/>
                  <a:ext cx="81071" cy="44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542" extrusionOk="0">
                      <a:moveTo>
                        <a:pt x="514" y="1"/>
                      </a:moveTo>
                      <a:cubicBezTo>
                        <a:pt x="466" y="1"/>
                        <a:pt x="418" y="11"/>
                        <a:pt x="381" y="33"/>
                      </a:cubicBezTo>
                      <a:lnTo>
                        <a:pt x="73" y="205"/>
                      </a:lnTo>
                      <a:cubicBezTo>
                        <a:pt x="0" y="249"/>
                        <a:pt x="0" y="321"/>
                        <a:pt x="73" y="364"/>
                      </a:cubicBezTo>
                      <a:lnTo>
                        <a:pt x="338" y="514"/>
                      </a:lnTo>
                      <a:cubicBezTo>
                        <a:pt x="374" y="532"/>
                        <a:pt x="421" y="541"/>
                        <a:pt x="468" y="541"/>
                      </a:cubicBezTo>
                      <a:cubicBezTo>
                        <a:pt x="514" y="541"/>
                        <a:pt x="561" y="532"/>
                        <a:pt x="597" y="514"/>
                      </a:cubicBezTo>
                      <a:lnTo>
                        <a:pt x="906" y="335"/>
                      </a:lnTo>
                      <a:cubicBezTo>
                        <a:pt x="978" y="292"/>
                        <a:pt x="978" y="219"/>
                        <a:pt x="906" y="176"/>
                      </a:cubicBezTo>
                      <a:lnTo>
                        <a:pt x="647" y="33"/>
                      </a:lnTo>
                      <a:cubicBezTo>
                        <a:pt x="611" y="11"/>
                        <a:pt x="562" y="1"/>
                        <a:pt x="51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44"/>
                <p:cNvSpPr/>
                <p:nvPr/>
              </p:nvSpPr>
              <p:spPr>
                <a:xfrm>
                  <a:off x="-1096672" y="1463547"/>
                  <a:ext cx="83390" cy="46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" h="562" extrusionOk="0">
                      <a:moveTo>
                        <a:pt x="503" y="0"/>
                      </a:moveTo>
                      <a:cubicBezTo>
                        <a:pt x="456" y="0"/>
                        <a:pt x="409" y="11"/>
                        <a:pt x="373" y="32"/>
                      </a:cubicBezTo>
                      <a:lnTo>
                        <a:pt x="71" y="205"/>
                      </a:lnTo>
                      <a:cubicBezTo>
                        <a:pt x="1" y="248"/>
                        <a:pt x="1" y="314"/>
                        <a:pt x="80" y="357"/>
                      </a:cubicBezTo>
                      <a:lnTo>
                        <a:pt x="373" y="529"/>
                      </a:lnTo>
                      <a:cubicBezTo>
                        <a:pt x="409" y="551"/>
                        <a:pt x="458" y="562"/>
                        <a:pt x="507" y="562"/>
                      </a:cubicBezTo>
                      <a:cubicBezTo>
                        <a:pt x="556" y="562"/>
                        <a:pt x="604" y="551"/>
                        <a:pt x="641" y="529"/>
                      </a:cubicBezTo>
                      <a:lnTo>
                        <a:pt x="934" y="357"/>
                      </a:lnTo>
                      <a:cubicBezTo>
                        <a:pt x="1006" y="314"/>
                        <a:pt x="1006" y="248"/>
                        <a:pt x="934" y="205"/>
                      </a:cubicBezTo>
                      <a:lnTo>
                        <a:pt x="632" y="32"/>
                      </a:lnTo>
                      <a:cubicBezTo>
                        <a:pt x="597" y="11"/>
                        <a:pt x="550" y="0"/>
                        <a:pt x="503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44"/>
                <p:cNvSpPr/>
                <p:nvPr/>
              </p:nvSpPr>
              <p:spPr>
                <a:xfrm>
                  <a:off x="-1188924" y="1475389"/>
                  <a:ext cx="87447" cy="49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" h="592" extrusionOk="0">
                      <a:moveTo>
                        <a:pt x="517" y="0"/>
                      </a:moveTo>
                      <a:cubicBezTo>
                        <a:pt x="469" y="0"/>
                        <a:pt x="421" y="11"/>
                        <a:pt x="381" y="33"/>
                      </a:cubicBezTo>
                      <a:lnTo>
                        <a:pt x="79" y="214"/>
                      </a:lnTo>
                      <a:cubicBezTo>
                        <a:pt x="0" y="257"/>
                        <a:pt x="7" y="321"/>
                        <a:pt x="79" y="364"/>
                      </a:cubicBezTo>
                      <a:lnTo>
                        <a:pt x="409" y="559"/>
                      </a:lnTo>
                      <a:cubicBezTo>
                        <a:pt x="449" y="580"/>
                        <a:pt x="497" y="591"/>
                        <a:pt x="545" y="591"/>
                      </a:cubicBezTo>
                      <a:cubicBezTo>
                        <a:pt x="593" y="591"/>
                        <a:pt x="640" y="580"/>
                        <a:pt x="676" y="559"/>
                      </a:cubicBezTo>
                      <a:lnTo>
                        <a:pt x="985" y="378"/>
                      </a:lnTo>
                      <a:cubicBezTo>
                        <a:pt x="1056" y="335"/>
                        <a:pt x="1056" y="271"/>
                        <a:pt x="985" y="228"/>
                      </a:cubicBezTo>
                      <a:lnTo>
                        <a:pt x="647" y="33"/>
                      </a:lnTo>
                      <a:cubicBezTo>
                        <a:pt x="611" y="11"/>
                        <a:pt x="564" y="0"/>
                        <a:pt x="51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44"/>
                <p:cNvSpPr/>
                <p:nvPr/>
              </p:nvSpPr>
              <p:spPr>
                <a:xfrm>
                  <a:off x="-1520003" y="1349764"/>
                  <a:ext cx="362128" cy="207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3" h="2505" extrusionOk="0">
                      <a:moveTo>
                        <a:pt x="512" y="1"/>
                      </a:moveTo>
                      <a:cubicBezTo>
                        <a:pt x="465" y="1"/>
                        <a:pt x="418" y="12"/>
                        <a:pt x="382" y="33"/>
                      </a:cubicBezTo>
                      <a:lnTo>
                        <a:pt x="73" y="213"/>
                      </a:lnTo>
                      <a:cubicBezTo>
                        <a:pt x="1" y="256"/>
                        <a:pt x="1" y="321"/>
                        <a:pt x="73" y="365"/>
                      </a:cubicBezTo>
                      <a:lnTo>
                        <a:pt x="3726" y="2478"/>
                      </a:lnTo>
                      <a:cubicBezTo>
                        <a:pt x="3761" y="2496"/>
                        <a:pt x="3809" y="2505"/>
                        <a:pt x="3858" y="2505"/>
                      </a:cubicBezTo>
                      <a:cubicBezTo>
                        <a:pt x="3906" y="2505"/>
                        <a:pt x="3955" y="2496"/>
                        <a:pt x="3991" y="2478"/>
                      </a:cubicBezTo>
                      <a:lnTo>
                        <a:pt x="4300" y="2298"/>
                      </a:lnTo>
                      <a:cubicBezTo>
                        <a:pt x="4372" y="2255"/>
                        <a:pt x="4372" y="2183"/>
                        <a:pt x="4293" y="2147"/>
                      </a:cubicBezTo>
                      <a:lnTo>
                        <a:pt x="641" y="33"/>
                      </a:lnTo>
                      <a:cubicBezTo>
                        <a:pt x="605" y="12"/>
                        <a:pt x="558" y="1"/>
                        <a:pt x="51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44"/>
                <p:cNvSpPr/>
                <p:nvPr/>
              </p:nvSpPr>
              <p:spPr>
                <a:xfrm>
                  <a:off x="-1185943" y="1542632"/>
                  <a:ext cx="83887" cy="4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570" extrusionOk="0">
                      <a:moveTo>
                        <a:pt x="510" y="1"/>
                      </a:moveTo>
                      <a:cubicBezTo>
                        <a:pt x="464" y="1"/>
                        <a:pt x="417" y="12"/>
                        <a:pt x="382" y="33"/>
                      </a:cubicBezTo>
                      <a:lnTo>
                        <a:pt x="71" y="213"/>
                      </a:lnTo>
                      <a:cubicBezTo>
                        <a:pt x="0" y="256"/>
                        <a:pt x="0" y="321"/>
                        <a:pt x="71" y="364"/>
                      </a:cubicBezTo>
                      <a:lnTo>
                        <a:pt x="366" y="537"/>
                      </a:lnTo>
                      <a:cubicBezTo>
                        <a:pt x="406" y="558"/>
                        <a:pt x="454" y="569"/>
                        <a:pt x="502" y="569"/>
                      </a:cubicBezTo>
                      <a:cubicBezTo>
                        <a:pt x="550" y="569"/>
                        <a:pt x="596" y="558"/>
                        <a:pt x="632" y="537"/>
                      </a:cubicBezTo>
                      <a:lnTo>
                        <a:pt x="942" y="358"/>
                      </a:lnTo>
                      <a:cubicBezTo>
                        <a:pt x="1013" y="314"/>
                        <a:pt x="1013" y="249"/>
                        <a:pt x="942" y="206"/>
                      </a:cubicBezTo>
                      <a:lnTo>
                        <a:pt x="640" y="33"/>
                      </a:lnTo>
                      <a:cubicBezTo>
                        <a:pt x="604" y="12"/>
                        <a:pt x="557" y="1"/>
                        <a:pt x="51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44"/>
                <p:cNvSpPr/>
                <p:nvPr/>
              </p:nvSpPr>
              <p:spPr>
                <a:xfrm>
                  <a:off x="-1591966" y="1541224"/>
                  <a:ext cx="272693" cy="154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" h="1870" extrusionOk="0">
                      <a:moveTo>
                        <a:pt x="756" y="0"/>
                      </a:moveTo>
                      <a:lnTo>
                        <a:pt x="1" y="438"/>
                      </a:lnTo>
                      <a:lnTo>
                        <a:pt x="2438" y="1848"/>
                      </a:lnTo>
                      <a:cubicBezTo>
                        <a:pt x="2467" y="1862"/>
                        <a:pt x="2502" y="1870"/>
                        <a:pt x="2537" y="1870"/>
                      </a:cubicBezTo>
                      <a:cubicBezTo>
                        <a:pt x="2572" y="1870"/>
                        <a:pt x="2606" y="1862"/>
                        <a:pt x="2631" y="1848"/>
                      </a:cubicBezTo>
                      <a:lnTo>
                        <a:pt x="3292" y="1460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44"/>
                <p:cNvSpPr/>
                <p:nvPr/>
              </p:nvSpPr>
              <p:spPr>
                <a:xfrm>
                  <a:off x="-1769927" y="1436467"/>
                  <a:ext cx="240646" cy="141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" h="1704" extrusionOk="0">
                      <a:moveTo>
                        <a:pt x="719" y="1"/>
                      </a:moveTo>
                      <a:lnTo>
                        <a:pt x="59" y="382"/>
                      </a:lnTo>
                      <a:cubicBezTo>
                        <a:pt x="0" y="416"/>
                        <a:pt x="0" y="468"/>
                        <a:pt x="59" y="496"/>
                      </a:cubicBezTo>
                      <a:lnTo>
                        <a:pt x="2150" y="1703"/>
                      </a:lnTo>
                      <a:lnTo>
                        <a:pt x="2905" y="1265"/>
                      </a:lnTo>
                      <a:lnTo>
                        <a:pt x="71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44"/>
                <p:cNvSpPr/>
                <p:nvPr/>
              </p:nvSpPr>
              <p:spPr>
                <a:xfrm>
                  <a:off x="-1710386" y="1363842"/>
                  <a:ext cx="517397" cy="298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8" h="3602" extrusionOk="0">
                      <a:moveTo>
                        <a:pt x="1560" y="0"/>
                      </a:moveTo>
                      <a:cubicBezTo>
                        <a:pt x="1524" y="0"/>
                        <a:pt x="1488" y="7"/>
                        <a:pt x="1460" y="22"/>
                      </a:cubicBezTo>
                      <a:lnTo>
                        <a:pt x="0" y="878"/>
                      </a:lnTo>
                      <a:lnTo>
                        <a:pt x="2186" y="2142"/>
                      </a:lnTo>
                      <a:lnTo>
                        <a:pt x="4722" y="3602"/>
                      </a:lnTo>
                      <a:lnTo>
                        <a:pt x="6188" y="2753"/>
                      </a:lnTo>
                      <a:cubicBezTo>
                        <a:pt x="6247" y="2725"/>
                        <a:pt x="6240" y="2674"/>
                        <a:pt x="6188" y="2639"/>
                      </a:cubicBezTo>
                      <a:lnTo>
                        <a:pt x="1660" y="22"/>
                      </a:lnTo>
                      <a:cubicBezTo>
                        <a:pt x="1632" y="7"/>
                        <a:pt x="1596" y="0"/>
                        <a:pt x="156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44"/>
                <p:cNvSpPr/>
                <p:nvPr/>
              </p:nvSpPr>
              <p:spPr>
                <a:xfrm>
                  <a:off x="-1130128" y="1575342"/>
                  <a:ext cx="81651" cy="45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" h="549" extrusionOk="0">
                      <a:moveTo>
                        <a:pt x="516" y="1"/>
                      </a:moveTo>
                      <a:cubicBezTo>
                        <a:pt x="467" y="1"/>
                        <a:pt x="418" y="12"/>
                        <a:pt x="382" y="33"/>
                      </a:cubicBezTo>
                      <a:lnTo>
                        <a:pt x="73" y="206"/>
                      </a:lnTo>
                      <a:cubicBezTo>
                        <a:pt x="1" y="249"/>
                        <a:pt x="1" y="321"/>
                        <a:pt x="73" y="364"/>
                      </a:cubicBezTo>
                      <a:lnTo>
                        <a:pt x="346" y="516"/>
                      </a:lnTo>
                      <a:cubicBezTo>
                        <a:pt x="382" y="538"/>
                        <a:pt x="429" y="549"/>
                        <a:pt x="476" y="549"/>
                      </a:cubicBezTo>
                      <a:cubicBezTo>
                        <a:pt x="523" y="549"/>
                        <a:pt x="569" y="538"/>
                        <a:pt x="605" y="516"/>
                      </a:cubicBezTo>
                      <a:lnTo>
                        <a:pt x="915" y="335"/>
                      </a:lnTo>
                      <a:cubicBezTo>
                        <a:pt x="986" y="292"/>
                        <a:pt x="986" y="228"/>
                        <a:pt x="915" y="185"/>
                      </a:cubicBezTo>
                      <a:lnTo>
                        <a:pt x="648" y="33"/>
                      </a:lnTo>
                      <a:cubicBezTo>
                        <a:pt x="612" y="12"/>
                        <a:pt x="564" y="1"/>
                        <a:pt x="51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4"/>
                <p:cNvSpPr/>
                <p:nvPr/>
              </p:nvSpPr>
              <p:spPr>
                <a:xfrm>
                  <a:off x="-1634282" y="1284260"/>
                  <a:ext cx="85294" cy="4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573" extrusionOk="0">
                      <a:moveTo>
                        <a:pt x="509" y="1"/>
                      </a:moveTo>
                      <a:cubicBezTo>
                        <a:pt x="463" y="1"/>
                        <a:pt x="417" y="10"/>
                        <a:pt x="382" y="27"/>
                      </a:cubicBezTo>
                      <a:lnTo>
                        <a:pt x="73" y="207"/>
                      </a:lnTo>
                      <a:cubicBezTo>
                        <a:pt x="1" y="250"/>
                        <a:pt x="1" y="322"/>
                        <a:pt x="73" y="365"/>
                      </a:cubicBezTo>
                      <a:lnTo>
                        <a:pt x="389" y="545"/>
                      </a:lnTo>
                      <a:cubicBezTo>
                        <a:pt x="425" y="563"/>
                        <a:pt x="472" y="572"/>
                        <a:pt x="519" y="572"/>
                      </a:cubicBezTo>
                      <a:cubicBezTo>
                        <a:pt x="566" y="572"/>
                        <a:pt x="612" y="563"/>
                        <a:pt x="648" y="545"/>
                      </a:cubicBezTo>
                      <a:lnTo>
                        <a:pt x="957" y="365"/>
                      </a:lnTo>
                      <a:cubicBezTo>
                        <a:pt x="1029" y="322"/>
                        <a:pt x="1029" y="250"/>
                        <a:pt x="957" y="214"/>
                      </a:cubicBezTo>
                      <a:lnTo>
                        <a:pt x="648" y="34"/>
                      </a:lnTo>
                      <a:cubicBezTo>
                        <a:pt x="611" y="12"/>
                        <a:pt x="560" y="1"/>
                        <a:pt x="509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44"/>
                <p:cNvSpPr/>
                <p:nvPr/>
              </p:nvSpPr>
              <p:spPr>
                <a:xfrm>
                  <a:off x="-1690097" y="1251632"/>
                  <a:ext cx="83969" cy="47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" h="568" extrusionOk="0">
                      <a:moveTo>
                        <a:pt x="510" y="1"/>
                      </a:moveTo>
                      <a:cubicBezTo>
                        <a:pt x="463" y="1"/>
                        <a:pt x="416" y="12"/>
                        <a:pt x="380" y="33"/>
                      </a:cubicBezTo>
                      <a:lnTo>
                        <a:pt x="71" y="213"/>
                      </a:lnTo>
                      <a:cubicBezTo>
                        <a:pt x="0" y="256"/>
                        <a:pt x="0" y="320"/>
                        <a:pt x="71" y="363"/>
                      </a:cubicBezTo>
                      <a:lnTo>
                        <a:pt x="366" y="535"/>
                      </a:lnTo>
                      <a:cubicBezTo>
                        <a:pt x="406" y="557"/>
                        <a:pt x="455" y="568"/>
                        <a:pt x="502" y="568"/>
                      </a:cubicBezTo>
                      <a:cubicBezTo>
                        <a:pt x="550" y="568"/>
                        <a:pt x="596" y="557"/>
                        <a:pt x="632" y="535"/>
                      </a:cubicBezTo>
                      <a:lnTo>
                        <a:pt x="941" y="356"/>
                      </a:lnTo>
                      <a:cubicBezTo>
                        <a:pt x="1013" y="313"/>
                        <a:pt x="1013" y="249"/>
                        <a:pt x="941" y="206"/>
                      </a:cubicBezTo>
                      <a:lnTo>
                        <a:pt x="639" y="33"/>
                      </a:lnTo>
                      <a:cubicBezTo>
                        <a:pt x="603" y="12"/>
                        <a:pt x="557" y="1"/>
                        <a:pt x="51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44"/>
                <p:cNvSpPr/>
                <p:nvPr/>
              </p:nvSpPr>
              <p:spPr>
                <a:xfrm>
                  <a:off x="-1749638" y="1217514"/>
                  <a:ext cx="87447" cy="48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" h="587" extrusionOk="0">
                      <a:moveTo>
                        <a:pt x="511" y="1"/>
                      </a:moveTo>
                      <a:cubicBezTo>
                        <a:pt x="463" y="1"/>
                        <a:pt x="417" y="10"/>
                        <a:pt x="381" y="28"/>
                      </a:cubicBezTo>
                      <a:lnTo>
                        <a:pt x="72" y="207"/>
                      </a:lnTo>
                      <a:cubicBezTo>
                        <a:pt x="0" y="250"/>
                        <a:pt x="0" y="323"/>
                        <a:pt x="72" y="366"/>
                      </a:cubicBezTo>
                      <a:lnTo>
                        <a:pt x="409" y="559"/>
                      </a:lnTo>
                      <a:cubicBezTo>
                        <a:pt x="445" y="577"/>
                        <a:pt x="494" y="586"/>
                        <a:pt x="543" y="586"/>
                      </a:cubicBezTo>
                      <a:cubicBezTo>
                        <a:pt x="591" y="586"/>
                        <a:pt x="640" y="577"/>
                        <a:pt x="676" y="559"/>
                      </a:cubicBezTo>
                      <a:lnTo>
                        <a:pt x="978" y="380"/>
                      </a:lnTo>
                      <a:cubicBezTo>
                        <a:pt x="1056" y="336"/>
                        <a:pt x="1049" y="266"/>
                        <a:pt x="978" y="223"/>
                      </a:cubicBezTo>
                      <a:lnTo>
                        <a:pt x="647" y="28"/>
                      </a:lnTo>
                      <a:cubicBezTo>
                        <a:pt x="607" y="10"/>
                        <a:pt x="559" y="1"/>
                        <a:pt x="51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44"/>
                <p:cNvSpPr/>
                <p:nvPr/>
              </p:nvSpPr>
              <p:spPr>
                <a:xfrm>
                  <a:off x="-844346" y="1609378"/>
                  <a:ext cx="89352" cy="49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597" extrusionOk="0">
                      <a:moveTo>
                        <a:pt x="500" y="0"/>
                      </a:moveTo>
                      <a:cubicBezTo>
                        <a:pt x="452" y="0"/>
                        <a:pt x="404" y="11"/>
                        <a:pt x="368" y="33"/>
                      </a:cubicBezTo>
                      <a:lnTo>
                        <a:pt x="73" y="198"/>
                      </a:lnTo>
                      <a:cubicBezTo>
                        <a:pt x="0" y="242"/>
                        <a:pt x="0" y="312"/>
                        <a:pt x="73" y="355"/>
                      </a:cubicBezTo>
                      <a:lnTo>
                        <a:pt x="447" y="564"/>
                      </a:lnTo>
                      <a:cubicBezTo>
                        <a:pt x="482" y="586"/>
                        <a:pt x="529" y="597"/>
                        <a:pt x="576" y="597"/>
                      </a:cubicBezTo>
                      <a:cubicBezTo>
                        <a:pt x="622" y="597"/>
                        <a:pt x="669" y="586"/>
                        <a:pt x="706" y="564"/>
                      </a:cubicBezTo>
                      <a:lnTo>
                        <a:pt x="1008" y="392"/>
                      </a:lnTo>
                      <a:cubicBezTo>
                        <a:pt x="1078" y="355"/>
                        <a:pt x="1078" y="285"/>
                        <a:pt x="1001" y="242"/>
                      </a:cubicBezTo>
                      <a:lnTo>
                        <a:pt x="633" y="33"/>
                      </a:lnTo>
                      <a:cubicBezTo>
                        <a:pt x="597" y="11"/>
                        <a:pt x="549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44"/>
                <p:cNvSpPr/>
                <p:nvPr/>
              </p:nvSpPr>
              <p:spPr>
                <a:xfrm>
                  <a:off x="-900824" y="1641508"/>
                  <a:ext cx="89932" cy="50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" h="613" extrusionOk="0">
                      <a:moveTo>
                        <a:pt x="510" y="1"/>
                      </a:moveTo>
                      <a:cubicBezTo>
                        <a:pt x="463" y="1"/>
                        <a:pt x="416" y="11"/>
                        <a:pt x="380" y="33"/>
                      </a:cubicBezTo>
                      <a:lnTo>
                        <a:pt x="71" y="212"/>
                      </a:lnTo>
                      <a:cubicBezTo>
                        <a:pt x="1" y="256"/>
                        <a:pt x="1" y="321"/>
                        <a:pt x="71" y="364"/>
                      </a:cubicBezTo>
                      <a:lnTo>
                        <a:pt x="439" y="580"/>
                      </a:lnTo>
                      <a:cubicBezTo>
                        <a:pt x="474" y="601"/>
                        <a:pt x="522" y="612"/>
                        <a:pt x="571" y="612"/>
                      </a:cubicBezTo>
                      <a:cubicBezTo>
                        <a:pt x="620" y="612"/>
                        <a:pt x="668" y="601"/>
                        <a:pt x="704" y="580"/>
                      </a:cubicBezTo>
                      <a:lnTo>
                        <a:pt x="1013" y="399"/>
                      </a:lnTo>
                      <a:cubicBezTo>
                        <a:pt x="1086" y="356"/>
                        <a:pt x="1086" y="292"/>
                        <a:pt x="1013" y="249"/>
                      </a:cubicBezTo>
                      <a:lnTo>
                        <a:pt x="639" y="33"/>
                      </a:lnTo>
                      <a:cubicBezTo>
                        <a:pt x="604" y="11"/>
                        <a:pt x="557" y="1"/>
                        <a:pt x="51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44"/>
                <p:cNvSpPr/>
                <p:nvPr/>
              </p:nvSpPr>
              <p:spPr>
                <a:xfrm>
                  <a:off x="-1528781" y="1278960"/>
                  <a:ext cx="85211" cy="47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6" extrusionOk="0">
                      <a:moveTo>
                        <a:pt x="513" y="0"/>
                      </a:moveTo>
                      <a:cubicBezTo>
                        <a:pt x="465" y="0"/>
                        <a:pt x="417" y="11"/>
                        <a:pt x="381" y="33"/>
                      </a:cubicBezTo>
                      <a:lnTo>
                        <a:pt x="71" y="214"/>
                      </a:lnTo>
                      <a:cubicBezTo>
                        <a:pt x="0" y="257"/>
                        <a:pt x="0" y="328"/>
                        <a:pt x="71" y="364"/>
                      </a:cubicBezTo>
                      <a:lnTo>
                        <a:pt x="388" y="543"/>
                      </a:lnTo>
                      <a:cubicBezTo>
                        <a:pt x="424" y="565"/>
                        <a:pt x="470" y="576"/>
                        <a:pt x="517" y="576"/>
                      </a:cubicBezTo>
                      <a:cubicBezTo>
                        <a:pt x="564" y="576"/>
                        <a:pt x="611" y="565"/>
                        <a:pt x="647" y="543"/>
                      </a:cubicBezTo>
                      <a:lnTo>
                        <a:pt x="956" y="364"/>
                      </a:lnTo>
                      <a:cubicBezTo>
                        <a:pt x="1028" y="328"/>
                        <a:pt x="1028" y="257"/>
                        <a:pt x="956" y="214"/>
                      </a:cubicBezTo>
                      <a:lnTo>
                        <a:pt x="647" y="33"/>
                      </a:lnTo>
                      <a:cubicBezTo>
                        <a:pt x="611" y="11"/>
                        <a:pt x="562" y="0"/>
                        <a:pt x="513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618;p44"/>
                <p:cNvSpPr/>
                <p:nvPr/>
              </p:nvSpPr>
              <p:spPr>
                <a:xfrm>
                  <a:off x="-1474705" y="1058268"/>
                  <a:ext cx="65503" cy="36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438" extrusionOk="0">
                      <a:moveTo>
                        <a:pt x="249" y="0"/>
                      </a:moveTo>
                      <a:cubicBezTo>
                        <a:pt x="200" y="0"/>
                        <a:pt x="152" y="11"/>
                        <a:pt x="116" y="32"/>
                      </a:cubicBezTo>
                      <a:lnTo>
                        <a:pt x="73" y="60"/>
                      </a:lnTo>
                      <a:cubicBezTo>
                        <a:pt x="1" y="103"/>
                        <a:pt x="1" y="176"/>
                        <a:pt x="73" y="212"/>
                      </a:cubicBezTo>
                      <a:lnTo>
                        <a:pt x="410" y="405"/>
                      </a:lnTo>
                      <a:cubicBezTo>
                        <a:pt x="446" y="427"/>
                        <a:pt x="493" y="437"/>
                        <a:pt x="540" y="437"/>
                      </a:cubicBezTo>
                      <a:cubicBezTo>
                        <a:pt x="587" y="437"/>
                        <a:pt x="633" y="427"/>
                        <a:pt x="668" y="405"/>
                      </a:cubicBezTo>
                      <a:lnTo>
                        <a:pt x="720" y="377"/>
                      </a:lnTo>
                      <a:cubicBezTo>
                        <a:pt x="791" y="341"/>
                        <a:pt x="791" y="269"/>
                        <a:pt x="720" y="226"/>
                      </a:cubicBezTo>
                      <a:lnTo>
                        <a:pt x="382" y="32"/>
                      </a:lnTo>
                      <a:cubicBezTo>
                        <a:pt x="346" y="11"/>
                        <a:pt x="297" y="0"/>
                        <a:pt x="249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44"/>
                <p:cNvSpPr/>
                <p:nvPr/>
              </p:nvSpPr>
              <p:spPr>
                <a:xfrm>
                  <a:off x="-1536565" y="1022907"/>
                  <a:ext cx="67987" cy="37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456" extrusionOk="0">
                      <a:moveTo>
                        <a:pt x="252" y="1"/>
                      </a:moveTo>
                      <a:cubicBezTo>
                        <a:pt x="205" y="1"/>
                        <a:pt x="158" y="10"/>
                        <a:pt x="122" y="28"/>
                      </a:cubicBezTo>
                      <a:lnTo>
                        <a:pt x="72" y="56"/>
                      </a:lnTo>
                      <a:cubicBezTo>
                        <a:pt x="1" y="99"/>
                        <a:pt x="1" y="171"/>
                        <a:pt x="72" y="214"/>
                      </a:cubicBezTo>
                      <a:lnTo>
                        <a:pt x="439" y="423"/>
                      </a:lnTo>
                      <a:cubicBezTo>
                        <a:pt x="474" y="445"/>
                        <a:pt x="521" y="455"/>
                        <a:pt x="568" y="455"/>
                      </a:cubicBezTo>
                      <a:cubicBezTo>
                        <a:pt x="615" y="455"/>
                        <a:pt x="662" y="445"/>
                        <a:pt x="698" y="423"/>
                      </a:cubicBezTo>
                      <a:lnTo>
                        <a:pt x="748" y="394"/>
                      </a:lnTo>
                      <a:cubicBezTo>
                        <a:pt x="820" y="351"/>
                        <a:pt x="820" y="287"/>
                        <a:pt x="748" y="244"/>
                      </a:cubicBezTo>
                      <a:lnTo>
                        <a:pt x="380" y="28"/>
                      </a:lnTo>
                      <a:cubicBezTo>
                        <a:pt x="345" y="10"/>
                        <a:pt x="298" y="1"/>
                        <a:pt x="25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44"/>
                <p:cNvSpPr/>
                <p:nvPr/>
              </p:nvSpPr>
              <p:spPr>
                <a:xfrm>
                  <a:off x="-1593125" y="1043776"/>
                  <a:ext cx="88855" cy="49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599" extrusionOk="0">
                      <a:moveTo>
                        <a:pt x="500" y="0"/>
                      </a:moveTo>
                      <a:cubicBezTo>
                        <a:pt x="451" y="0"/>
                        <a:pt x="403" y="9"/>
                        <a:pt x="366" y="26"/>
                      </a:cubicBezTo>
                      <a:lnTo>
                        <a:pt x="71" y="207"/>
                      </a:lnTo>
                      <a:cubicBezTo>
                        <a:pt x="1" y="242"/>
                        <a:pt x="1" y="314"/>
                        <a:pt x="71" y="357"/>
                      </a:cubicBezTo>
                      <a:lnTo>
                        <a:pt x="439" y="566"/>
                      </a:lnTo>
                      <a:cubicBezTo>
                        <a:pt x="475" y="588"/>
                        <a:pt x="522" y="599"/>
                        <a:pt x="568" y="599"/>
                      </a:cubicBezTo>
                      <a:cubicBezTo>
                        <a:pt x="615" y="599"/>
                        <a:pt x="661" y="588"/>
                        <a:pt x="698" y="566"/>
                      </a:cubicBezTo>
                      <a:lnTo>
                        <a:pt x="1000" y="394"/>
                      </a:lnTo>
                      <a:cubicBezTo>
                        <a:pt x="1072" y="351"/>
                        <a:pt x="1072" y="285"/>
                        <a:pt x="1000" y="242"/>
                      </a:cubicBezTo>
                      <a:lnTo>
                        <a:pt x="632" y="26"/>
                      </a:lnTo>
                      <a:cubicBezTo>
                        <a:pt x="597" y="9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44"/>
                <p:cNvSpPr/>
                <p:nvPr/>
              </p:nvSpPr>
              <p:spPr>
                <a:xfrm>
                  <a:off x="-1531265" y="1078971"/>
                  <a:ext cx="86371" cy="48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5" extrusionOk="0">
                      <a:moveTo>
                        <a:pt x="500" y="0"/>
                      </a:moveTo>
                      <a:cubicBezTo>
                        <a:pt x="452" y="0"/>
                        <a:pt x="404" y="11"/>
                        <a:pt x="368" y="32"/>
                      </a:cubicBezTo>
                      <a:lnTo>
                        <a:pt x="73" y="205"/>
                      </a:lnTo>
                      <a:cubicBezTo>
                        <a:pt x="1" y="248"/>
                        <a:pt x="1" y="321"/>
                        <a:pt x="73" y="364"/>
                      </a:cubicBezTo>
                      <a:lnTo>
                        <a:pt x="411" y="559"/>
                      </a:lnTo>
                      <a:cubicBezTo>
                        <a:pt x="447" y="576"/>
                        <a:pt x="493" y="585"/>
                        <a:pt x="540" y="585"/>
                      </a:cubicBezTo>
                      <a:cubicBezTo>
                        <a:pt x="587" y="585"/>
                        <a:pt x="634" y="576"/>
                        <a:pt x="670" y="559"/>
                      </a:cubicBezTo>
                      <a:lnTo>
                        <a:pt x="972" y="378"/>
                      </a:lnTo>
                      <a:cubicBezTo>
                        <a:pt x="1043" y="343"/>
                        <a:pt x="1043" y="271"/>
                        <a:pt x="972" y="227"/>
                      </a:cubicBezTo>
                      <a:lnTo>
                        <a:pt x="634" y="32"/>
                      </a:lnTo>
                      <a:cubicBezTo>
                        <a:pt x="598" y="11"/>
                        <a:pt x="549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4"/>
                <p:cNvSpPr/>
                <p:nvPr/>
              </p:nvSpPr>
              <p:spPr>
                <a:xfrm>
                  <a:off x="-1652087" y="1076072"/>
                  <a:ext cx="106659" cy="60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" h="727" extrusionOk="0">
                      <a:moveTo>
                        <a:pt x="536" y="1"/>
                      </a:moveTo>
                      <a:cubicBezTo>
                        <a:pt x="488" y="1"/>
                        <a:pt x="439" y="11"/>
                        <a:pt x="404" y="33"/>
                      </a:cubicBezTo>
                      <a:lnTo>
                        <a:pt x="73" y="226"/>
                      </a:lnTo>
                      <a:cubicBezTo>
                        <a:pt x="0" y="269"/>
                        <a:pt x="0" y="342"/>
                        <a:pt x="73" y="378"/>
                      </a:cubicBezTo>
                      <a:lnTo>
                        <a:pt x="620" y="694"/>
                      </a:lnTo>
                      <a:cubicBezTo>
                        <a:pt x="655" y="715"/>
                        <a:pt x="702" y="726"/>
                        <a:pt x="749" y="726"/>
                      </a:cubicBezTo>
                      <a:cubicBezTo>
                        <a:pt x="797" y="726"/>
                        <a:pt x="846" y="715"/>
                        <a:pt x="885" y="694"/>
                      </a:cubicBezTo>
                      <a:lnTo>
                        <a:pt x="1215" y="499"/>
                      </a:lnTo>
                      <a:cubicBezTo>
                        <a:pt x="1287" y="456"/>
                        <a:pt x="1287" y="392"/>
                        <a:pt x="1215" y="349"/>
                      </a:cubicBezTo>
                      <a:lnTo>
                        <a:pt x="670" y="33"/>
                      </a:lnTo>
                      <a:cubicBezTo>
                        <a:pt x="633" y="11"/>
                        <a:pt x="585" y="1"/>
                        <a:pt x="53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3" name="Google Shape;1623;p44"/>
                <p:cNvSpPr/>
                <p:nvPr/>
              </p:nvSpPr>
              <p:spPr>
                <a:xfrm>
                  <a:off x="-1575238" y="1120542"/>
                  <a:ext cx="89352" cy="5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607" extrusionOk="0">
                      <a:moveTo>
                        <a:pt x="536" y="0"/>
                      </a:moveTo>
                      <a:cubicBezTo>
                        <a:pt x="487" y="0"/>
                        <a:pt x="439" y="9"/>
                        <a:pt x="402" y="27"/>
                      </a:cubicBezTo>
                      <a:lnTo>
                        <a:pt x="71" y="229"/>
                      </a:lnTo>
                      <a:cubicBezTo>
                        <a:pt x="0" y="264"/>
                        <a:pt x="0" y="336"/>
                        <a:pt x="71" y="379"/>
                      </a:cubicBezTo>
                      <a:lnTo>
                        <a:pt x="409" y="574"/>
                      </a:lnTo>
                      <a:cubicBezTo>
                        <a:pt x="445" y="596"/>
                        <a:pt x="492" y="607"/>
                        <a:pt x="539" y="607"/>
                      </a:cubicBezTo>
                      <a:cubicBezTo>
                        <a:pt x="586" y="607"/>
                        <a:pt x="633" y="596"/>
                        <a:pt x="668" y="574"/>
                      </a:cubicBezTo>
                      <a:lnTo>
                        <a:pt x="1006" y="379"/>
                      </a:lnTo>
                      <a:cubicBezTo>
                        <a:pt x="1079" y="336"/>
                        <a:pt x="1079" y="264"/>
                        <a:pt x="1006" y="229"/>
                      </a:cubicBezTo>
                      <a:lnTo>
                        <a:pt x="668" y="27"/>
                      </a:lnTo>
                      <a:cubicBezTo>
                        <a:pt x="633" y="9"/>
                        <a:pt x="584" y="0"/>
                        <a:pt x="53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4" name="Google Shape;1624;p44"/>
                <p:cNvSpPr/>
                <p:nvPr/>
              </p:nvSpPr>
              <p:spPr>
                <a:xfrm>
                  <a:off x="-1707984" y="1110522"/>
                  <a:ext cx="123221" cy="69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" h="842" extrusionOk="0">
                      <a:moveTo>
                        <a:pt x="500" y="0"/>
                      </a:moveTo>
                      <a:cubicBezTo>
                        <a:pt x="451" y="0"/>
                        <a:pt x="403" y="11"/>
                        <a:pt x="366" y="33"/>
                      </a:cubicBezTo>
                      <a:lnTo>
                        <a:pt x="71" y="205"/>
                      </a:lnTo>
                      <a:cubicBezTo>
                        <a:pt x="1" y="241"/>
                        <a:pt x="1" y="314"/>
                        <a:pt x="71" y="357"/>
                      </a:cubicBezTo>
                      <a:lnTo>
                        <a:pt x="863" y="809"/>
                      </a:lnTo>
                      <a:cubicBezTo>
                        <a:pt x="899" y="831"/>
                        <a:pt x="945" y="841"/>
                        <a:pt x="992" y="841"/>
                      </a:cubicBezTo>
                      <a:cubicBezTo>
                        <a:pt x="1039" y="841"/>
                        <a:pt x="1086" y="831"/>
                        <a:pt x="1122" y="809"/>
                      </a:cubicBezTo>
                      <a:lnTo>
                        <a:pt x="1415" y="637"/>
                      </a:lnTo>
                      <a:cubicBezTo>
                        <a:pt x="1488" y="593"/>
                        <a:pt x="1488" y="530"/>
                        <a:pt x="1415" y="486"/>
                      </a:cubicBezTo>
                      <a:lnTo>
                        <a:pt x="632" y="33"/>
                      </a:lnTo>
                      <a:cubicBezTo>
                        <a:pt x="597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625;p44"/>
                <p:cNvSpPr/>
                <p:nvPr/>
              </p:nvSpPr>
              <p:spPr>
                <a:xfrm>
                  <a:off x="-1821684" y="1176108"/>
                  <a:ext cx="100117" cy="55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676" extrusionOk="0">
                      <a:moveTo>
                        <a:pt x="514" y="0"/>
                      </a:moveTo>
                      <a:cubicBezTo>
                        <a:pt x="465" y="0"/>
                        <a:pt x="417" y="11"/>
                        <a:pt x="382" y="33"/>
                      </a:cubicBezTo>
                      <a:lnTo>
                        <a:pt x="71" y="205"/>
                      </a:lnTo>
                      <a:cubicBezTo>
                        <a:pt x="1" y="248"/>
                        <a:pt x="1" y="319"/>
                        <a:pt x="71" y="362"/>
                      </a:cubicBezTo>
                      <a:lnTo>
                        <a:pt x="561" y="643"/>
                      </a:lnTo>
                      <a:cubicBezTo>
                        <a:pt x="597" y="665"/>
                        <a:pt x="645" y="676"/>
                        <a:pt x="693" y="676"/>
                      </a:cubicBezTo>
                      <a:cubicBezTo>
                        <a:pt x="742" y="676"/>
                        <a:pt x="791" y="665"/>
                        <a:pt x="827" y="643"/>
                      </a:cubicBezTo>
                      <a:lnTo>
                        <a:pt x="1136" y="464"/>
                      </a:lnTo>
                      <a:cubicBezTo>
                        <a:pt x="1208" y="421"/>
                        <a:pt x="1208" y="355"/>
                        <a:pt x="1136" y="312"/>
                      </a:cubicBezTo>
                      <a:lnTo>
                        <a:pt x="647" y="33"/>
                      </a:lnTo>
                      <a:cubicBezTo>
                        <a:pt x="611" y="11"/>
                        <a:pt x="563" y="0"/>
                        <a:pt x="514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4"/>
                <p:cNvSpPr/>
                <p:nvPr/>
              </p:nvSpPr>
              <p:spPr>
                <a:xfrm>
                  <a:off x="-1764544" y="1142653"/>
                  <a:ext cx="148230" cy="84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" h="1021" extrusionOk="0">
                      <a:moveTo>
                        <a:pt x="511" y="1"/>
                      </a:moveTo>
                      <a:cubicBezTo>
                        <a:pt x="464" y="1"/>
                        <a:pt x="417" y="11"/>
                        <a:pt x="382" y="33"/>
                      </a:cubicBezTo>
                      <a:lnTo>
                        <a:pt x="71" y="212"/>
                      </a:lnTo>
                      <a:cubicBezTo>
                        <a:pt x="1" y="255"/>
                        <a:pt x="1" y="321"/>
                        <a:pt x="71" y="364"/>
                      </a:cubicBezTo>
                      <a:lnTo>
                        <a:pt x="1143" y="989"/>
                      </a:lnTo>
                      <a:cubicBezTo>
                        <a:pt x="1182" y="1010"/>
                        <a:pt x="1231" y="1021"/>
                        <a:pt x="1279" y="1021"/>
                      </a:cubicBezTo>
                      <a:cubicBezTo>
                        <a:pt x="1326" y="1021"/>
                        <a:pt x="1373" y="1010"/>
                        <a:pt x="1408" y="989"/>
                      </a:cubicBezTo>
                      <a:lnTo>
                        <a:pt x="1719" y="809"/>
                      </a:lnTo>
                      <a:cubicBezTo>
                        <a:pt x="1790" y="766"/>
                        <a:pt x="1790" y="695"/>
                        <a:pt x="1719" y="659"/>
                      </a:cubicBezTo>
                      <a:lnTo>
                        <a:pt x="641" y="33"/>
                      </a:lnTo>
                      <a:cubicBezTo>
                        <a:pt x="604" y="11"/>
                        <a:pt x="557" y="1"/>
                        <a:pt x="51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7" name="Google Shape;1627;p44"/>
                <p:cNvSpPr/>
                <p:nvPr/>
              </p:nvSpPr>
              <p:spPr>
                <a:xfrm>
                  <a:off x="-1644385" y="1212380"/>
                  <a:ext cx="87613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" h="590" extrusionOk="0">
                      <a:moveTo>
                        <a:pt x="515" y="0"/>
                      </a:moveTo>
                      <a:cubicBezTo>
                        <a:pt x="467" y="0"/>
                        <a:pt x="418" y="11"/>
                        <a:pt x="382" y="33"/>
                      </a:cubicBezTo>
                      <a:lnTo>
                        <a:pt x="73" y="212"/>
                      </a:lnTo>
                      <a:cubicBezTo>
                        <a:pt x="0" y="255"/>
                        <a:pt x="0" y="319"/>
                        <a:pt x="73" y="362"/>
                      </a:cubicBezTo>
                      <a:lnTo>
                        <a:pt x="411" y="557"/>
                      </a:lnTo>
                      <a:cubicBezTo>
                        <a:pt x="447" y="579"/>
                        <a:pt x="496" y="590"/>
                        <a:pt x="544" y="590"/>
                      </a:cubicBezTo>
                      <a:cubicBezTo>
                        <a:pt x="592" y="590"/>
                        <a:pt x="640" y="579"/>
                        <a:pt x="677" y="557"/>
                      </a:cubicBezTo>
                      <a:lnTo>
                        <a:pt x="985" y="378"/>
                      </a:lnTo>
                      <a:cubicBezTo>
                        <a:pt x="1058" y="342"/>
                        <a:pt x="1058" y="269"/>
                        <a:pt x="985" y="226"/>
                      </a:cubicBezTo>
                      <a:lnTo>
                        <a:pt x="647" y="33"/>
                      </a:lnTo>
                      <a:cubicBezTo>
                        <a:pt x="612" y="11"/>
                        <a:pt x="564" y="0"/>
                        <a:pt x="515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8" name="Google Shape;1628;p44"/>
                <p:cNvSpPr/>
                <p:nvPr/>
              </p:nvSpPr>
              <p:spPr>
                <a:xfrm>
                  <a:off x="-1584844" y="1246829"/>
                  <a:ext cx="84135" cy="47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569" extrusionOk="0">
                      <a:moveTo>
                        <a:pt x="512" y="0"/>
                      </a:moveTo>
                      <a:cubicBezTo>
                        <a:pt x="465" y="0"/>
                        <a:pt x="418" y="11"/>
                        <a:pt x="382" y="32"/>
                      </a:cubicBezTo>
                      <a:lnTo>
                        <a:pt x="73" y="214"/>
                      </a:lnTo>
                      <a:cubicBezTo>
                        <a:pt x="1" y="257"/>
                        <a:pt x="1" y="321"/>
                        <a:pt x="73" y="364"/>
                      </a:cubicBezTo>
                      <a:lnTo>
                        <a:pt x="375" y="536"/>
                      </a:lnTo>
                      <a:cubicBezTo>
                        <a:pt x="411" y="558"/>
                        <a:pt x="457" y="569"/>
                        <a:pt x="504" y="569"/>
                      </a:cubicBezTo>
                      <a:cubicBezTo>
                        <a:pt x="551" y="569"/>
                        <a:pt x="598" y="558"/>
                        <a:pt x="634" y="536"/>
                      </a:cubicBezTo>
                      <a:lnTo>
                        <a:pt x="943" y="357"/>
                      </a:lnTo>
                      <a:cubicBezTo>
                        <a:pt x="1015" y="314"/>
                        <a:pt x="1015" y="248"/>
                        <a:pt x="943" y="205"/>
                      </a:cubicBezTo>
                      <a:lnTo>
                        <a:pt x="648" y="32"/>
                      </a:lnTo>
                      <a:cubicBezTo>
                        <a:pt x="608" y="11"/>
                        <a:pt x="560" y="0"/>
                        <a:pt x="51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4"/>
                <p:cNvSpPr/>
                <p:nvPr/>
              </p:nvSpPr>
              <p:spPr>
                <a:xfrm>
                  <a:off x="-888982" y="1516960"/>
                  <a:ext cx="130426" cy="73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5" h="888" extrusionOk="0">
                      <a:moveTo>
                        <a:pt x="540" y="0"/>
                      </a:moveTo>
                      <a:cubicBezTo>
                        <a:pt x="493" y="0"/>
                        <a:pt x="446" y="9"/>
                        <a:pt x="410" y="28"/>
                      </a:cubicBezTo>
                      <a:lnTo>
                        <a:pt x="73" y="221"/>
                      </a:lnTo>
                      <a:cubicBezTo>
                        <a:pt x="1" y="264"/>
                        <a:pt x="1" y="336"/>
                        <a:pt x="73" y="379"/>
                      </a:cubicBezTo>
                      <a:lnTo>
                        <a:pt x="907" y="861"/>
                      </a:lnTo>
                      <a:cubicBezTo>
                        <a:pt x="943" y="879"/>
                        <a:pt x="991" y="888"/>
                        <a:pt x="1039" y="888"/>
                      </a:cubicBezTo>
                      <a:cubicBezTo>
                        <a:pt x="1088" y="888"/>
                        <a:pt x="1136" y="879"/>
                        <a:pt x="1172" y="861"/>
                      </a:cubicBezTo>
                      <a:lnTo>
                        <a:pt x="1503" y="668"/>
                      </a:lnTo>
                      <a:cubicBezTo>
                        <a:pt x="1574" y="624"/>
                        <a:pt x="1574" y="552"/>
                        <a:pt x="1503" y="509"/>
                      </a:cubicBezTo>
                      <a:lnTo>
                        <a:pt x="668" y="28"/>
                      </a:lnTo>
                      <a:cubicBezTo>
                        <a:pt x="633" y="9"/>
                        <a:pt x="587" y="0"/>
                        <a:pt x="54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4"/>
                <p:cNvSpPr/>
                <p:nvPr/>
              </p:nvSpPr>
              <p:spPr>
                <a:xfrm>
                  <a:off x="-947281" y="1483256"/>
                  <a:ext cx="88690" cy="49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597" extrusionOk="0">
                      <a:moveTo>
                        <a:pt x="539" y="0"/>
                      </a:moveTo>
                      <a:cubicBezTo>
                        <a:pt x="493" y="0"/>
                        <a:pt x="446" y="11"/>
                        <a:pt x="410" y="33"/>
                      </a:cubicBezTo>
                      <a:lnTo>
                        <a:pt x="72" y="226"/>
                      </a:lnTo>
                      <a:cubicBezTo>
                        <a:pt x="1" y="269"/>
                        <a:pt x="1" y="334"/>
                        <a:pt x="72" y="378"/>
                      </a:cubicBezTo>
                      <a:lnTo>
                        <a:pt x="396" y="564"/>
                      </a:lnTo>
                      <a:cubicBezTo>
                        <a:pt x="431" y="585"/>
                        <a:pt x="480" y="596"/>
                        <a:pt x="528" y="596"/>
                      </a:cubicBezTo>
                      <a:cubicBezTo>
                        <a:pt x="577" y="596"/>
                        <a:pt x="625" y="585"/>
                        <a:pt x="662" y="564"/>
                      </a:cubicBezTo>
                      <a:lnTo>
                        <a:pt x="993" y="369"/>
                      </a:lnTo>
                      <a:cubicBezTo>
                        <a:pt x="1071" y="326"/>
                        <a:pt x="1064" y="262"/>
                        <a:pt x="993" y="219"/>
                      </a:cubicBezTo>
                      <a:lnTo>
                        <a:pt x="669" y="33"/>
                      </a:lnTo>
                      <a:cubicBezTo>
                        <a:pt x="632" y="11"/>
                        <a:pt x="586" y="0"/>
                        <a:pt x="539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4"/>
                <p:cNvSpPr/>
                <p:nvPr/>
              </p:nvSpPr>
              <p:spPr>
                <a:xfrm>
                  <a:off x="-982972" y="1528968"/>
                  <a:ext cx="165537" cy="94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1137" extrusionOk="0">
                      <a:moveTo>
                        <a:pt x="500" y="0"/>
                      </a:moveTo>
                      <a:cubicBezTo>
                        <a:pt x="451" y="0"/>
                        <a:pt x="403" y="11"/>
                        <a:pt x="366" y="33"/>
                      </a:cubicBezTo>
                      <a:lnTo>
                        <a:pt x="71" y="205"/>
                      </a:lnTo>
                      <a:cubicBezTo>
                        <a:pt x="1" y="248"/>
                        <a:pt x="1" y="314"/>
                        <a:pt x="71" y="357"/>
                      </a:cubicBezTo>
                      <a:lnTo>
                        <a:pt x="1365" y="1104"/>
                      </a:lnTo>
                      <a:cubicBezTo>
                        <a:pt x="1405" y="1125"/>
                        <a:pt x="1454" y="1136"/>
                        <a:pt x="1501" y="1136"/>
                      </a:cubicBezTo>
                      <a:cubicBezTo>
                        <a:pt x="1549" y="1136"/>
                        <a:pt x="1596" y="1125"/>
                        <a:pt x="1631" y="1104"/>
                      </a:cubicBezTo>
                      <a:lnTo>
                        <a:pt x="1926" y="931"/>
                      </a:lnTo>
                      <a:cubicBezTo>
                        <a:pt x="1998" y="888"/>
                        <a:pt x="1998" y="824"/>
                        <a:pt x="1926" y="781"/>
                      </a:cubicBezTo>
                      <a:lnTo>
                        <a:pt x="632" y="33"/>
                      </a:lnTo>
                      <a:cubicBezTo>
                        <a:pt x="597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632;p44"/>
                <p:cNvSpPr/>
                <p:nvPr/>
              </p:nvSpPr>
              <p:spPr>
                <a:xfrm>
                  <a:off x="-1040112" y="1495677"/>
                  <a:ext cx="83969" cy="47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" h="569" extrusionOk="0">
                      <a:moveTo>
                        <a:pt x="500" y="0"/>
                      </a:moveTo>
                      <a:cubicBezTo>
                        <a:pt x="451" y="0"/>
                        <a:pt x="403" y="11"/>
                        <a:pt x="366" y="33"/>
                      </a:cubicBezTo>
                      <a:lnTo>
                        <a:pt x="71" y="205"/>
                      </a:lnTo>
                      <a:cubicBezTo>
                        <a:pt x="1" y="248"/>
                        <a:pt x="1" y="321"/>
                        <a:pt x="71" y="357"/>
                      </a:cubicBezTo>
                      <a:lnTo>
                        <a:pt x="380" y="536"/>
                      </a:lnTo>
                      <a:cubicBezTo>
                        <a:pt x="416" y="558"/>
                        <a:pt x="465" y="569"/>
                        <a:pt x="514" y="569"/>
                      </a:cubicBezTo>
                      <a:cubicBezTo>
                        <a:pt x="563" y="569"/>
                        <a:pt x="611" y="558"/>
                        <a:pt x="648" y="536"/>
                      </a:cubicBezTo>
                      <a:lnTo>
                        <a:pt x="941" y="364"/>
                      </a:lnTo>
                      <a:cubicBezTo>
                        <a:pt x="1013" y="328"/>
                        <a:pt x="1013" y="255"/>
                        <a:pt x="941" y="212"/>
                      </a:cubicBezTo>
                      <a:lnTo>
                        <a:pt x="632" y="33"/>
                      </a:lnTo>
                      <a:cubicBezTo>
                        <a:pt x="597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1633;p44"/>
                <p:cNvSpPr/>
                <p:nvPr/>
              </p:nvSpPr>
              <p:spPr>
                <a:xfrm>
                  <a:off x="-1496070" y="1233083"/>
                  <a:ext cx="84632" cy="46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564" extrusionOk="0">
                      <a:moveTo>
                        <a:pt x="503" y="0"/>
                      </a:moveTo>
                      <a:cubicBezTo>
                        <a:pt x="456" y="0"/>
                        <a:pt x="410" y="9"/>
                        <a:pt x="374" y="26"/>
                      </a:cubicBezTo>
                      <a:lnTo>
                        <a:pt x="79" y="198"/>
                      </a:lnTo>
                      <a:cubicBezTo>
                        <a:pt x="0" y="242"/>
                        <a:pt x="7" y="314"/>
                        <a:pt x="79" y="357"/>
                      </a:cubicBezTo>
                      <a:lnTo>
                        <a:pt x="388" y="537"/>
                      </a:lnTo>
                      <a:cubicBezTo>
                        <a:pt x="424" y="555"/>
                        <a:pt x="471" y="564"/>
                        <a:pt x="518" y="564"/>
                      </a:cubicBezTo>
                      <a:cubicBezTo>
                        <a:pt x="566" y="564"/>
                        <a:pt x="614" y="555"/>
                        <a:pt x="654" y="537"/>
                      </a:cubicBezTo>
                      <a:lnTo>
                        <a:pt x="949" y="364"/>
                      </a:lnTo>
                      <a:cubicBezTo>
                        <a:pt x="1021" y="321"/>
                        <a:pt x="1021" y="250"/>
                        <a:pt x="949" y="207"/>
                      </a:cubicBezTo>
                      <a:lnTo>
                        <a:pt x="633" y="26"/>
                      </a:lnTo>
                      <a:cubicBezTo>
                        <a:pt x="597" y="9"/>
                        <a:pt x="550" y="0"/>
                        <a:pt x="503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4" name="Google Shape;1634;p44"/>
                <p:cNvSpPr/>
                <p:nvPr/>
              </p:nvSpPr>
              <p:spPr>
                <a:xfrm>
                  <a:off x="-729405" y="1542052"/>
                  <a:ext cx="89352" cy="50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606" extrusionOk="0">
                      <a:moveTo>
                        <a:pt x="503" y="1"/>
                      </a:moveTo>
                      <a:cubicBezTo>
                        <a:pt x="457" y="1"/>
                        <a:pt x="410" y="12"/>
                        <a:pt x="373" y="33"/>
                      </a:cubicBezTo>
                      <a:lnTo>
                        <a:pt x="72" y="206"/>
                      </a:lnTo>
                      <a:cubicBezTo>
                        <a:pt x="1" y="249"/>
                        <a:pt x="1" y="321"/>
                        <a:pt x="72" y="365"/>
                      </a:cubicBezTo>
                      <a:lnTo>
                        <a:pt x="446" y="573"/>
                      </a:lnTo>
                      <a:cubicBezTo>
                        <a:pt x="482" y="595"/>
                        <a:pt x="529" y="606"/>
                        <a:pt x="575" y="606"/>
                      </a:cubicBezTo>
                      <a:cubicBezTo>
                        <a:pt x="622" y="606"/>
                        <a:pt x="668" y="595"/>
                        <a:pt x="705" y="573"/>
                      </a:cubicBezTo>
                      <a:lnTo>
                        <a:pt x="1007" y="401"/>
                      </a:lnTo>
                      <a:cubicBezTo>
                        <a:pt x="1079" y="358"/>
                        <a:pt x="1079" y="292"/>
                        <a:pt x="1007" y="249"/>
                      </a:cubicBezTo>
                      <a:lnTo>
                        <a:pt x="632" y="33"/>
                      </a:lnTo>
                      <a:cubicBezTo>
                        <a:pt x="597" y="12"/>
                        <a:pt x="550" y="1"/>
                        <a:pt x="50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44"/>
                <p:cNvSpPr/>
                <p:nvPr/>
              </p:nvSpPr>
              <p:spPr>
                <a:xfrm>
                  <a:off x="-788366" y="1574845"/>
                  <a:ext cx="92333" cy="51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626" extrusionOk="0">
                      <a:moveTo>
                        <a:pt x="540" y="0"/>
                      </a:moveTo>
                      <a:cubicBezTo>
                        <a:pt x="493" y="0"/>
                        <a:pt x="446" y="11"/>
                        <a:pt x="411" y="32"/>
                      </a:cubicBezTo>
                      <a:lnTo>
                        <a:pt x="73" y="227"/>
                      </a:lnTo>
                      <a:cubicBezTo>
                        <a:pt x="0" y="270"/>
                        <a:pt x="0" y="334"/>
                        <a:pt x="73" y="377"/>
                      </a:cubicBezTo>
                      <a:lnTo>
                        <a:pt x="438" y="593"/>
                      </a:lnTo>
                      <a:cubicBezTo>
                        <a:pt x="478" y="615"/>
                        <a:pt x="527" y="625"/>
                        <a:pt x="575" y="625"/>
                      </a:cubicBezTo>
                      <a:cubicBezTo>
                        <a:pt x="622" y="625"/>
                        <a:pt x="669" y="615"/>
                        <a:pt x="704" y="593"/>
                      </a:cubicBezTo>
                      <a:lnTo>
                        <a:pt x="1042" y="400"/>
                      </a:lnTo>
                      <a:cubicBezTo>
                        <a:pt x="1115" y="357"/>
                        <a:pt x="1115" y="284"/>
                        <a:pt x="1042" y="248"/>
                      </a:cubicBezTo>
                      <a:lnTo>
                        <a:pt x="670" y="32"/>
                      </a:lnTo>
                      <a:cubicBezTo>
                        <a:pt x="633" y="11"/>
                        <a:pt x="586" y="0"/>
                        <a:pt x="54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6" name="Google Shape;1636;p44"/>
                <p:cNvSpPr/>
                <p:nvPr/>
              </p:nvSpPr>
              <p:spPr>
                <a:xfrm>
                  <a:off x="-1128803" y="1311836"/>
                  <a:ext cx="79746" cy="4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540" extrusionOk="0">
                      <a:moveTo>
                        <a:pt x="500" y="0"/>
                      </a:moveTo>
                      <a:cubicBezTo>
                        <a:pt x="451" y="0"/>
                        <a:pt x="402" y="11"/>
                        <a:pt x="366" y="32"/>
                      </a:cubicBezTo>
                      <a:lnTo>
                        <a:pt x="71" y="205"/>
                      </a:lnTo>
                      <a:cubicBezTo>
                        <a:pt x="0" y="239"/>
                        <a:pt x="0" y="312"/>
                        <a:pt x="71" y="355"/>
                      </a:cubicBezTo>
                      <a:lnTo>
                        <a:pt x="330" y="507"/>
                      </a:lnTo>
                      <a:cubicBezTo>
                        <a:pt x="366" y="528"/>
                        <a:pt x="415" y="539"/>
                        <a:pt x="464" y="539"/>
                      </a:cubicBezTo>
                      <a:cubicBezTo>
                        <a:pt x="512" y="539"/>
                        <a:pt x="561" y="528"/>
                        <a:pt x="597" y="507"/>
                      </a:cubicBezTo>
                      <a:lnTo>
                        <a:pt x="891" y="334"/>
                      </a:lnTo>
                      <a:cubicBezTo>
                        <a:pt x="963" y="291"/>
                        <a:pt x="963" y="219"/>
                        <a:pt x="891" y="176"/>
                      </a:cubicBezTo>
                      <a:lnTo>
                        <a:pt x="632" y="32"/>
                      </a:lnTo>
                      <a:cubicBezTo>
                        <a:pt x="596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7" name="Google Shape;1637;p44"/>
                <p:cNvSpPr/>
                <p:nvPr/>
              </p:nvSpPr>
              <p:spPr>
                <a:xfrm>
                  <a:off x="-672927" y="1521266"/>
                  <a:ext cx="68649" cy="38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9" h="460" extrusionOk="0">
                      <a:moveTo>
                        <a:pt x="254" y="0"/>
                      </a:moveTo>
                      <a:cubicBezTo>
                        <a:pt x="206" y="0"/>
                        <a:pt x="159" y="11"/>
                        <a:pt x="123" y="32"/>
                      </a:cubicBezTo>
                      <a:lnTo>
                        <a:pt x="73" y="62"/>
                      </a:lnTo>
                      <a:cubicBezTo>
                        <a:pt x="0" y="105"/>
                        <a:pt x="0" y="177"/>
                        <a:pt x="73" y="212"/>
                      </a:cubicBezTo>
                      <a:lnTo>
                        <a:pt x="447" y="427"/>
                      </a:lnTo>
                      <a:cubicBezTo>
                        <a:pt x="482" y="449"/>
                        <a:pt x="529" y="460"/>
                        <a:pt x="576" y="460"/>
                      </a:cubicBezTo>
                      <a:cubicBezTo>
                        <a:pt x="623" y="460"/>
                        <a:pt x="670" y="449"/>
                        <a:pt x="706" y="427"/>
                      </a:cubicBezTo>
                      <a:lnTo>
                        <a:pt x="756" y="400"/>
                      </a:lnTo>
                      <a:cubicBezTo>
                        <a:pt x="828" y="357"/>
                        <a:pt x="828" y="291"/>
                        <a:pt x="756" y="248"/>
                      </a:cubicBezTo>
                      <a:lnTo>
                        <a:pt x="388" y="32"/>
                      </a:lnTo>
                      <a:cubicBezTo>
                        <a:pt x="350" y="11"/>
                        <a:pt x="301" y="0"/>
                        <a:pt x="254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4"/>
                <p:cNvSpPr/>
                <p:nvPr/>
              </p:nvSpPr>
              <p:spPr>
                <a:xfrm>
                  <a:off x="-788366" y="1454686"/>
                  <a:ext cx="65503" cy="36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438" extrusionOk="0">
                      <a:moveTo>
                        <a:pt x="252" y="0"/>
                      </a:moveTo>
                      <a:cubicBezTo>
                        <a:pt x="206" y="0"/>
                        <a:pt x="159" y="11"/>
                        <a:pt x="123" y="33"/>
                      </a:cubicBezTo>
                      <a:lnTo>
                        <a:pt x="73" y="60"/>
                      </a:lnTo>
                      <a:cubicBezTo>
                        <a:pt x="0" y="103"/>
                        <a:pt x="0" y="169"/>
                        <a:pt x="73" y="212"/>
                      </a:cubicBezTo>
                      <a:lnTo>
                        <a:pt x="411" y="405"/>
                      </a:lnTo>
                      <a:cubicBezTo>
                        <a:pt x="446" y="427"/>
                        <a:pt x="493" y="438"/>
                        <a:pt x="540" y="438"/>
                      </a:cubicBezTo>
                      <a:cubicBezTo>
                        <a:pt x="588" y="438"/>
                        <a:pt x="637" y="427"/>
                        <a:pt x="677" y="405"/>
                      </a:cubicBezTo>
                      <a:lnTo>
                        <a:pt x="720" y="378"/>
                      </a:lnTo>
                      <a:cubicBezTo>
                        <a:pt x="790" y="341"/>
                        <a:pt x="790" y="269"/>
                        <a:pt x="720" y="226"/>
                      </a:cubicBezTo>
                      <a:lnTo>
                        <a:pt x="382" y="33"/>
                      </a:lnTo>
                      <a:cubicBezTo>
                        <a:pt x="345" y="11"/>
                        <a:pt x="299" y="0"/>
                        <a:pt x="25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9" name="Google Shape;1639;p44"/>
                <p:cNvSpPr/>
                <p:nvPr/>
              </p:nvSpPr>
              <p:spPr>
                <a:xfrm>
                  <a:off x="-728825" y="1489053"/>
                  <a:ext cx="62522" cy="34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418" extrusionOk="0">
                      <a:moveTo>
                        <a:pt x="252" y="1"/>
                      </a:moveTo>
                      <a:cubicBezTo>
                        <a:pt x="205" y="1"/>
                        <a:pt x="159" y="12"/>
                        <a:pt x="123" y="33"/>
                      </a:cubicBezTo>
                      <a:lnTo>
                        <a:pt x="71" y="63"/>
                      </a:lnTo>
                      <a:cubicBezTo>
                        <a:pt x="1" y="106"/>
                        <a:pt x="1" y="170"/>
                        <a:pt x="71" y="213"/>
                      </a:cubicBezTo>
                      <a:lnTo>
                        <a:pt x="366" y="385"/>
                      </a:lnTo>
                      <a:cubicBezTo>
                        <a:pt x="403" y="407"/>
                        <a:pt x="451" y="418"/>
                        <a:pt x="500" y="418"/>
                      </a:cubicBezTo>
                      <a:cubicBezTo>
                        <a:pt x="548" y="418"/>
                        <a:pt x="597" y="407"/>
                        <a:pt x="632" y="385"/>
                      </a:cubicBezTo>
                      <a:lnTo>
                        <a:pt x="684" y="358"/>
                      </a:lnTo>
                      <a:cubicBezTo>
                        <a:pt x="755" y="314"/>
                        <a:pt x="755" y="242"/>
                        <a:pt x="684" y="206"/>
                      </a:cubicBezTo>
                      <a:lnTo>
                        <a:pt x="382" y="33"/>
                      </a:lnTo>
                      <a:cubicBezTo>
                        <a:pt x="346" y="12"/>
                        <a:pt x="299" y="1"/>
                        <a:pt x="25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0" name="Google Shape;1640;p44"/>
                <p:cNvSpPr/>
                <p:nvPr/>
              </p:nvSpPr>
              <p:spPr>
                <a:xfrm>
                  <a:off x="-844926" y="1475389"/>
                  <a:ext cx="142930" cy="81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" h="980" extrusionOk="0">
                      <a:moveTo>
                        <a:pt x="504" y="0"/>
                      </a:moveTo>
                      <a:cubicBezTo>
                        <a:pt x="457" y="0"/>
                        <a:pt x="411" y="11"/>
                        <a:pt x="375" y="33"/>
                      </a:cubicBezTo>
                      <a:lnTo>
                        <a:pt x="73" y="205"/>
                      </a:lnTo>
                      <a:cubicBezTo>
                        <a:pt x="0" y="248"/>
                        <a:pt x="0" y="321"/>
                        <a:pt x="73" y="357"/>
                      </a:cubicBezTo>
                      <a:lnTo>
                        <a:pt x="1085" y="947"/>
                      </a:lnTo>
                      <a:cubicBezTo>
                        <a:pt x="1121" y="969"/>
                        <a:pt x="1170" y="979"/>
                        <a:pt x="1219" y="979"/>
                      </a:cubicBezTo>
                      <a:cubicBezTo>
                        <a:pt x="1268" y="979"/>
                        <a:pt x="1316" y="969"/>
                        <a:pt x="1353" y="947"/>
                      </a:cubicBezTo>
                      <a:lnTo>
                        <a:pt x="1646" y="774"/>
                      </a:lnTo>
                      <a:cubicBezTo>
                        <a:pt x="1725" y="731"/>
                        <a:pt x="1718" y="666"/>
                        <a:pt x="1646" y="623"/>
                      </a:cubicBezTo>
                      <a:lnTo>
                        <a:pt x="633" y="33"/>
                      </a:lnTo>
                      <a:cubicBezTo>
                        <a:pt x="597" y="11"/>
                        <a:pt x="550" y="0"/>
                        <a:pt x="504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1" name="Google Shape;1641;p44"/>
                <p:cNvSpPr/>
                <p:nvPr/>
              </p:nvSpPr>
              <p:spPr>
                <a:xfrm>
                  <a:off x="-846665" y="1421230"/>
                  <a:ext cx="64923" cy="3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433" extrusionOk="0">
                      <a:moveTo>
                        <a:pt x="253" y="1"/>
                      </a:moveTo>
                      <a:cubicBezTo>
                        <a:pt x="205" y="1"/>
                        <a:pt x="158" y="11"/>
                        <a:pt x="123" y="33"/>
                      </a:cubicBezTo>
                      <a:lnTo>
                        <a:pt x="71" y="62"/>
                      </a:lnTo>
                      <a:cubicBezTo>
                        <a:pt x="0" y="98"/>
                        <a:pt x="0" y="169"/>
                        <a:pt x="71" y="212"/>
                      </a:cubicBezTo>
                      <a:lnTo>
                        <a:pt x="396" y="400"/>
                      </a:lnTo>
                      <a:cubicBezTo>
                        <a:pt x="432" y="422"/>
                        <a:pt x="480" y="433"/>
                        <a:pt x="528" y="433"/>
                      </a:cubicBezTo>
                      <a:cubicBezTo>
                        <a:pt x="577" y="433"/>
                        <a:pt x="625" y="422"/>
                        <a:pt x="661" y="400"/>
                      </a:cubicBezTo>
                      <a:lnTo>
                        <a:pt x="711" y="371"/>
                      </a:lnTo>
                      <a:cubicBezTo>
                        <a:pt x="784" y="328"/>
                        <a:pt x="784" y="255"/>
                        <a:pt x="704" y="221"/>
                      </a:cubicBezTo>
                      <a:lnTo>
                        <a:pt x="389" y="33"/>
                      </a:lnTo>
                      <a:cubicBezTo>
                        <a:pt x="349" y="11"/>
                        <a:pt x="300" y="1"/>
                        <a:pt x="25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4"/>
                <p:cNvSpPr/>
                <p:nvPr/>
              </p:nvSpPr>
              <p:spPr>
                <a:xfrm>
                  <a:off x="-903805" y="1387940"/>
                  <a:ext cx="63764" cy="35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" h="425" extrusionOk="0">
                      <a:moveTo>
                        <a:pt x="252" y="1"/>
                      </a:moveTo>
                      <a:cubicBezTo>
                        <a:pt x="205" y="1"/>
                        <a:pt x="158" y="11"/>
                        <a:pt x="123" y="33"/>
                      </a:cubicBezTo>
                      <a:lnTo>
                        <a:pt x="71" y="62"/>
                      </a:lnTo>
                      <a:cubicBezTo>
                        <a:pt x="0" y="105"/>
                        <a:pt x="0" y="169"/>
                        <a:pt x="71" y="212"/>
                      </a:cubicBezTo>
                      <a:lnTo>
                        <a:pt x="382" y="392"/>
                      </a:lnTo>
                      <a:cubicBezTo>
                        <a:pt x="417" y="413"/>
                        <a:pt x="465" y="424"/>
                        <a:pt x="514" y="424"/>
                      </a:cubicBezTo>
                      <a:cubicBezTo>
                        <a:pt x="562" y="424"/>
                        <a:pt x="611" y="413"/>
                        <a:pt x="647" y="392"/>
                      </a:cubicBezTo>
                      <a:lnTo>
                        <a:pt x="697" y="364"/>
                      </a:lnTo>
                      <a:cubicBezTo>
                        <a:pt x="770" y="321"/>
                        <a:pt x="770" y="255"/>
                        <a:pt x="697" y="212"/>
                      </a:cubicBezTo>
                      <a:lnTo>
                        <a:pt x="382" y="33"/>
                      </a:lnTo>
                      <a:cubicBezTo>
                        <a:pt x="345" y="11"/>
                        <a:pt x="298" y="1"/>
                        <a:pt x="25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3" name="Google Shape;1643;p44"/>
                <p:cNvSpPr/>
                <p:nvPr/>
              </p:nvSpPr>
              <p:spPr>
                <a:xfrm>
                  <a:off x="-959785" y="1355809"/>
                  <a:ext cx="62604" cy="34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418" extrusionOk="0">
                      <a:moveTo>
                        <a:pt x="248" y="0"/>
                      </a:moveTo>
                      <a:cubicBezTo>
                        <a:pt x="199" y="0"/>
                        <a:pt x="151" y="11"/>
                        <a:pt x="116" y="33"/>
                      </a:cubicBezTo>
                      <a:lnTo>
                        <a:pt x="73" y="62"/>
                      </a:lnTo>
                      <a:cubicBezTo>
                        <a:pt x="0" y="97"/>
                        <a:pt x="0" y="169"/>
                        <a:pt x="73" y="212"/>
                      </a:cubicBezTo>
                      <a:lnTo>
                        <a:pt x="368" y="385"/>
                      </a:lnTo>
                      <a:cubicBezTo>
                        <a:pt x="403" y="406"/>
                        <a:pt x="451" y="417"/>
                        <a:pt x="500" y="417"/>
                      </a:cubicBezTo>
                      <a:cubicBezTo>
                        <a:pt x="548" y="417"/>
                        <a:pt x="597" y="406"/>
                        <a:pt x="633" y="385"/>
                      </a:cubicBezTo>
                      <a:lnTo>
                        <a:pt x="683" y="355"/>
                      </a:lnTo>
                      <a:cubicBezTo>
                        <a:pt x="756" y="312"/>
                        <a:pt x="756" y="241"/>
                        <a:pt x="676" y="205"/>
                      </a:cubicBezTo>
                      <a:lnTo>
                        <a:pt x="381" y="33"/>
                      </a:lnTo>
                      <a:cubicBezTo>
                        <a:pt x="345" y="11"/>
                        <a:pt x="296" y="0"/>
                        <a:pt x="248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4" name="Google Shape;1644;p44"/>
                <p:cNvSpPr/>
                <p:nvPr/>
              </p:nvSpPr>
              <p:spPr>
                <a:xfrm>
                  <a:off x="-1016345" y="1376678"/>
                  <a:ext cx="82727" cy="4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extrusionOk="0">
                      <a:moveTo>
                        <a:pt x="500" y="0"/>
                      </a:moveTo>
                      <a:cubicBezTo>
                        <a:pt x="451" y="0"/>
                        <a:pt x="403" y="11"/>
                        <a:pt x="367" y="33"/>
                      </a:cubicBezTo>
                      <a:lnTo>
                        <a:pt x="72" y="205"/>
                      </a:lnTo>
                      <a:cubicBezTo>
                        <a:pt x="0" y="248"/>
                        <a:pt x="0" y="312"/>
                        <a:pt x="72" y="355"/>
                      </a:cubicBezTo>
                      <a:lnTo>
                        <a:pt x="367" y="528"/>
                      </a:lnTo>
                      <a:cubicBezTo>
                        <a:pt x="403" y="549"/>
                        <a:pt x="451" y="560"/>
                        <a:pt x="500" y="560"/>
                      </a:cubicBezTo>
                      <a:cubicBezTo>
                        <a:pt x="548" y="560"/>
                        <a:pt x="597" y="549"/>
                        <a:pt x="633" y="528"/>
                      </a:cubicBezTo>
                      <a:lnTo>
                        <a:pt x="928" y="355"/>
                      </a:lnTo>
                      <a:cubicBezTo>
                        <a:pt x="999" y="312"/>
                        <a:pt x="999" y="241"/>
                        <a:pt x="928" y="205"/>
                      </a:cubicBezTo>
                      <a:lnTo>
                        <a:pt x="633" y="33"/>
                      </a:lnTo>
                      <a:cubicBezTo>
                        <a:pt x="597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44"/>
                <p:cNvSpPr/>
                <p:nvPr/>
              </p:nvSpPr>
              <p:spPr>
                <a:xfrm>
                  <a:off x="-960365" y="1408808"/>
                  <a:ext cx="84632" cy="47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568" extrusionOk="0">
                      <a:moveTo>
                        <a:pt x="502" y="0"/>
                      </a:moveTo>
                      <a:cubicBezTo>
                        <a:pt x="454" y="0"/>
                        <a:pt x="406" y="11"/>
                        <a:pt x="366" y="33"/>
                      </a:cubicBezTo>
                      <a:lnTo>
                        <a:pt x="73" y="205"/>
                      </a:lnTo>
                      <a:cubicBezTo>
                        <a:pt x="0" y="248"/>
                        <a:pt x="0" y="319"/>
                        <a:pt x="73" y="355"/>
                      </a:cubicBezTo>
                      <a:lnTo>
                        <a:pt x="382" y="535"/>
                      </a:lnTo>
                      <a:cubicBezTo>
                        <a:pt x="421" y="556"/>
                        <a:pt x="470" y="567"/>
                        <a:pt x="517" y="567"/>
                      </a:cubicBezTo>
                      <a:cubicBezTo>
                        <a:pt x="564" y="567"/>
                        <a:pt x="611" y="556"/>
                        <a:pt x="647" y="535"/>
                      </a:cubicBezTo>
                      <a:lnTo>
                        <a:pt x="942" y="362"/>
                      </a:lnTo>
                      <a:cubicBezTo>
                        <a:pt x="1022" y="319"/>
                        <a:pt x="1013" y="255"/>
                        <a:pt x="942" y="212"/>
                      </a:cubicBezTo>
                      <a:lnTo>
                        <a:pt x="633" y="33"/>
                      </a:lnTo>
                      <a:cubicBezTo>
                        <a:pt x="597" y="11"/>
                        <a:pt x="550" y="0"/>
                        <a:pt x="50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44"/>
                <p:cNvSpPr/>
                <p:nvPr/>
              </p:nvSpPr>
              <p:spPr>
                <a:xfrm>
                  <a:off x="-903225" y="1442099"/>
                  <a:ext cx="85211" cy="47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6" extrusionOk="0">
                      <a:moveTo>
                        <a:pt x="503" y="0"/>
                      </a:moveTo>
                      <a:cubicBezTo>
                        <a:pt x="457" y="0"/>
                        <a:pt x="410" y="11"/>
                        <a:pt x="375" y="33"/>
                      </a:cubicBezTo>
                      <a:lnTo>
                        <a:pt x="73" y="205"/>
                      </a:lnTo>
                      <a:cubicBezTo>
                        <a:pt x="0" y="248"/>
                        <a:pt x="0" y="314"/>
                        <a:pt x="73" y="357"/>
                      </a:cubicBezTo>
                      <a:lnTo>
                        <a:pt x="395" y="543"/>
                      </a:lnTo>
                      <a:cubicBezTo>
                        <a:pt x="432" y="565"/>
                        <a:pt x="480" y="576"/>
                        <a:pt x="529" y="576"/>
                      </a:cubicBezTo>
                      <a:cubicBezTo>
                        <a:pt x="577" y="576"/>
                        <a:pt x="626" y="565"/>
                        <a:pt x="661" y="543"/>
                      </a:cubicBezTo>
                      <a:lnTo>
                        <a:pt x="956" y="371"/>
                      </a:lnTo>
                      <a:cubicBezTo>
                        <a:pt x="1028" y="328"/>
                        <a:pt x="1028" y="255"/>
                        <a:pt x="956" y="219"/>
                      </a:cubicBezTo>
                      <a:lnTo>
                        <a:pt x="633" y="33"/>
                      </a:lnTo>
                      <a:cubicBezTo>
                        <a:pt x="597" y="11"/>
                        <a:pt x="550" y="0"/>
                        <a:pt x="503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44"/>
                <p:cNvSpPr/>
                <p:nvPr/>
              </p:nvSpPr>
              <p:spPr>
                <a:xfrm>
                  <a:off x="-1130128" y="1257512"/>
                  <a:ext cx="63847" cy="35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" h="426" extrusionOk="0">
                      <a:moveTo>
                        <a:pt x="257" y="1"/>
                      </a:moveTo>
                      <a:cubicBezTo>
                        <a:pt x="208" y="1"/>
                        <a:pt x="160" y="11"/>
                        <a:pt x="123" y="33"/>
                      </a:cubicBezTo>
                      <a:lnTo>
                        <a:pt x="73" y="62"/>
                      </a:lnTo>
                      <a:cubicBezTo>
                        <a:pt x="1" y="105"/>
                        <a:pt x="9" y="171"/>
                        <a:pt x="80" y="214"/>
                      </a:cubicBezTo>
                      <a:lnTo>
                        <a:pt x="389" y="393"/>
                      </a:lnTo>
                      <a:cubicBezTo>
                        <a:pt x="425" y="415"/>
                        <a:pt x="472" y="426"/>
                        <a:pt x="519" y="426"/>
                      </a:cubicBezTo>
                      <a:cubicBezTo>
                        <a:pt x="566" y="426"/>
                        <a:pt x="612" y="415"/>
                        <a:pt x="648" y="393"/>
                      </a:cubicBezTo>
                      <a:lnTo>
                        <a:pt x="700" y="364"/>
                      </a:lnTo>
                      <a:cubicBezTo>
                        <a:pt x="770" y="321"/>
                        <a:pt x="770" y="257"/>
                        <a:pt x="700" y="214"/>
                      </a:cubicBezTo>
                      <a:lnTo>
                        <a:pt x="389" y="33"/>
                      </a:lnTo>
                      <a:cubicBezTo>
                        <a:pt x="354" y="11"/>
                        <a:pt x="305" y="1"/>
                        <a:pt x="257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44"/>
                <p:cNvSpPr/>
                <p:nvPr/>
              </p:nvSpPr>
              <p:spPr>
                <a:xfrm>
                  <a:off x="-957963" y="1674633"/>
                  <a:ext cx="89932" cy="50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" h="608" extrusionOk="0">
                      <a:moveTo>
                        <a:pt x="514" y="1"/>
                      </a:moveTo>
                      <a:cubicBezTo>
                        <a:pt x="465" y="1"/>
                        <a:pt x="416" y="10"/>
                        <a:pt x="380" y="28"/>
                      </a:cubicBezTo>
                      <a:lnTo>
                        <a:pt x="71" y="207"/>
                      </a:lnTo>
                      <a:cubicBezTo>
                        <a:pt x="1" y="251"/>
                        <a:pt x="1" y="323"/>
                        <a:pt x="78" y="366"/>
                      </a:cubicBezTo>
                      <a:lnTo>
                        <a:pt x="446" y="575"/>
                      </a:lnTo>
                      <a:cubicBezTo>
                        <a:pt x="482" y="596"/>
                        <a:pt x="530" y="607"/>
                        <a:pt x="579" y="607"/>
                      </a:cubicBezTo>
                      <a:cubicBezTo>
                        <a:pt x="627" y="607"/>
                        <a:pt x="675" y="596"/>
                        <a:pt x="711" y="575"/>
                      </a:cubicBezTo>
                      <a:lnTo>
                        <a:pt x="1013" y="395"/>
                      </a:lnTo>
                      <a:cubicBezTo>
                        <a:pt x="1086" y="359"/>
                        <a:pt x="1086" y="287"/>
                        <a:pt x="1013" y="244"/>
                      </a:cubicBezTo>
                      <a:lnTo>
                        <a:pt x="648" y="28"/>
                      </a:lnTo>
                      <a:cubicBezTo>
                        <a:pt x="611" y="10"/>
                        <a:pt x="563" y="1"/>
                        <a:pt x="51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9" name="Google Shape;1649;p44"/>
                <p:cNvSpPr/>
                <p:nvPr/>
              </p:nvSpPr>
              <p:spPr>
                <a:xfrm>
                  <a:off x="-1942505" y="1547517"/>
                  <a:ext cx="51756" cy="59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" h="723" extrusionOk="0">
                      <a:moveTo>
                        <a:pt x="294" y="0"/>
                      </a:moveTo>
                      <a:cubicBezTo>
                        <a:pt x="285" y="0"/>
                        <a:pt x="276" y="1"/>
                        <a:pt x="266" y="4"/>
                      </a:cubicBezTo>
                      <a:cubicBezTo>
                        <a:pt x="245" y="10"/>
                        <a:pt x="223" y="17"/>
                        <a:pt x="193" y="33"/>
                      </a:cubicBezTo>
                      <a:lnTo>
                        <a:pt x="0" y="147"/>
                      </a:lnTo>
                      <a:lnTo>
                        <a:pt x="223" y="276"/>
                      </a:lnTo>
                      <a:lnTo>
                        <a:pt x="338" y="571"/>
                      </a:lnTo>
                      <a:lnTo>
                        <a:pt x="230" y="723"/>
                      </a:lnTo>
                      <a:cubicBezTo>
                        <a:pt x="323" y="664"/>
                        <a:pt x="424" y="607"/>
                        <a:pt x="504" y="564"/>
                      </a:cubicBezTo>
                      <a:cubicBezTo>
                        <a:pt x="511" y="557"/>
                        <a:pt x="525" y="550"/>
                        <a:pt x="531" y="542"/>
                      </a:cubicBezTo>
                      <a:cubicBezTo>
                        <a:pt x="538" y="535"/>
                        <a:pt x="547" y="528"/>
                        <a:pt x="554" y="521"/>
                      </a:cubicBezTo>
                      <a:cubicBezTo>
                        <a:pt x="568" y="507"/>
                        <a:pt x="581" y="485"/>
                        <a:pt x="590" y="471"/>
                      </a:cubicBezTo>
                      <a:cubicBezTo>
                        <a:pt x="597" y="471"/>
                        <a:pt x="597" y="471"/>
                        <a:pt x="597" y="464"/>
                      </a:cubicBezTo>
                      <a:cubicBezTo>
                        <a:pt x="597" y="464"/>
                        <a:pt x="604" y="456"/>
                        <a:pt x="604" y="449"/>
                      </a:cubicBezTo>
                      <a:cubicBezTo>
                        <a:pt x="604" y="449"/>
                        <a:pt x="604" y="442"/>
                        <a:pt x="611" y="442"/>
                      </a:cubicBezTo>
                      <a:lnTo>
                        <a:pt x="611" y="428"/>
                      </a:lnTo>
                      <a:cubicBezTo>
                        <a:pt x="611" y="421"/>
                        <a:pt x="618" y="421"/>
                        <a:pt x="618" y="412"/>
                      </a:cubicBezTo>
                      <a:lnTo>
                        <a:pt x="618" y="405"/>
                      </a:lnTo>
                      <a:cubicBezTo>
                        <a:pt x="618" y="399"/>
                        <a:pt x="625" y="392"/>
                        <a:pt x="625" y="385"/>
                      </a:cubicBezTo>
                      <a:lnTo>
                        <a:pt x="625" y="355"/>
                      </a:lnTo>
                      <a:lnTo>
                        <a:pt x="625" y="349"/>
                      </a:lnTo>
                      <a:lnTo>
                        <a:pt x="625" y="335"/>
                      </a:lnTo>
                      <a:cubicBezTo>
                        <a:pt x="625" y="305"/>
                        <a:pt x="625" y="283"/>
                        <a:pt x="611" y="240"/>
                      </a:cubicBezTo>
                      <a:cubicBezTo>
                        <a:pt x="611" y="233"/>
                        <a:pt x="604" y="212"/>
                        <a:pt x="597" y="205"/>
                      </a:cubicBezTo>
                      <a:cubicBezTo>
                        <a:pt x="590" y="190"/>
                        <a:pt x="590" y="190"/>
                        <a:pt x="575" y="162"/>
                      </a:cubicBezTo>
                      <a:cubicBezTo>
                        <a:pt x="575" y="154"/>
                        <a:pt x="561" y="126"/>
                        <a:pt x="525" y="97"/>
                      </a:cubicBezTo>
                      <a:cubicBezTo>
                        <a:pt x="504" y="76"/>
                        <a:pt x="481" y="54"/>
                        <a:pt x="468" y="47"/>
                      </a:cubicBezTo>
                      <a:cubicBezTo>
                        <a:pt x="431" y="24"/>
                        <a:pt x="381" y="4"/>
                        <a:pt x="338" y="4"/>
                      </a:cubicBezTo>
                      <a:cubicBezTo>
                        <a:pt x="328" y="4"/>
                        <a:pt x="312" y="0"/>
                        <a:pt x="294" y="0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0" name="Google Shape;1650;p44"/>
                <p:cNvSpPr/>
                <p:nvPr/>
              </p:nvSpPr>
              <p:spPr>
                <a:xfrm>
                  <a:off x="-1945569" y="1594803"/>
                  <a:ext cx="31137" cy="2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316" extrusionOk="0">
                      <a:moveTo>
                        <a:pt x="375" y="0"/>
                      </a:moveTo>
                      <a:lnTo>
                        <a:pt x="116" y="152"/>
                      </a:lnTo>
                      <a:lnTo>
                        <a:pt x="73" y="216"/>
                      </a:lnTo>
                      <a:lnTo>
                        <a:pt x="1" y="316"/>
                      </a:lnTo>
                      <a:lnTo>
                        <a:pt x="260" y="166"/>
                      </a:lnTo>
                      <a:lnTo>
                        <a:pt x="267" y="152"/>
                      </a:lnTo>
                      <a:lnTo>
                        <a:pt x="375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1" name="Google Shape;1651;p44"/>
                <p:cNvSpPr/>
                <p:nvPr/>
              </p:nvSpPr>
              <p:spPr>
                <a:xfrm>
                  <a:off x="-2344388" y="1571616"/>
                  <a:ext cx="398896" cy="230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7" h="2789" extrusionOk="0">
                      <a:moveTo>
                        <a:pt x="4594" y="1"/>
                      </a:moveTo>
                      <a:lnTo>
                        <a:pt x="0" y="2659"/>
                      </a:lnTo>
                      <a:lnTo>
                        <a:pt x="232" y="2788"/>
                      </a:lnTo>
                      <a:lnTo>
                        <a:pt x="4644" y="237"/>
                      </a:lnTo>
                      <a:lnTo>
                        <a:pt x="4817" y="137"/>
                      </a:lnTo>
                      <a:lnTo>
                        <a:pt x="4631" y="21"/>
                      </a:lnTo>
                      <a:lnTo>
                        <a:pt x="459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2" name="Google Shape;1652;p44"/>
                <p:cNvSpPr/>
                <p:nvPr/>
              </p:nvSpPr>
              <p:spPr>
                <a:xfrm>
                  <a:off x="-2325259" y="1582878"/>
                  <a:ext cx="389373" cy="244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2" h="2955" extrusionOk="0">
                      <a:moveTo>
                        <a:pt x="4586" y="1"/>
                      </a:moveTo>
                      <a:lnTo>
                        <a:pt x="4413" y="101"/>
                      </a:lnTo>
                      <a:lnTo>
                        <a:pt x="1" y="2652"/>
                      </a:lnTo>
                      <a:lnTo>
                        <a:pt x="114" y="2954"/>
                      </a:lnTo>
                      <a:lnTo>
                        <a:pt x="4622" y="346"/>
                      </a:lnTo>
                      <a:lnTo>
                        <a:pt x="4701" y="296"/>
                      </a:lnTo>
                      <a:lnTo>
                        <a:pt x="458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3" name="Google Shape;1653;p44"/>
                <p:cNvSpPr/>
                <p:nvPr/>
              </p:nvSpPr>
              <p:spPr>
                <a:xfrm>
                  <a:off x="-1945569" y="1570373"/>
                  <a:ext cx="31137" cy="37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447" extrusionOk="0">
                      <a:moveTo>
                        <a:pt x="260" y="0"/>
                      </a:moveTo>
                      <a:lnTo>
                        <a:pt x="1" y="152"/>
                      </a:lnTo>
                      <a:lnTo>
                        <a:pt x="116" y="447"/>
                      </a:lnTo>
                      <a:lnTo>
                        <a:pt x="375" y="295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4" name="Google Shape;1654;p44"/>
                <p:cNvSpPr/>
                <p:nvPr/>
              </p:nvSpPr>
              <p:spPr>
                <a:xfrm>
                  <a:off x="-1963953" y="1559608"/>
                  <a:ext cx="39914" cy="2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282" extrusionOk="0">
                      <a:moveTo>
                        <a:pt x="252" y="1"/>
                      </a:moveTo>
                      <a:lnTo>
                        <a:pt x="0" y="146"/>
                      </a:lnTo>
                      <a:lnTo>
                        <a:pt x="37" y="166"/>
                      </a:lnTo>
                      <a:lnTo>
                        <a:pt x="223" y="282"/>
                      </a:lnTo>
                      <a:lnTo>
                        <a:pt x="482" y="130"/>
                      </a:lnTo>
                      <a:lnTo>
                        <a:pt x="259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5" name="Google Shape;1655;p44"/>
                <p:cNvSpPr/>
                <p:nvPr/>
              </p:nvSpPr>
              <p:spPr>
                <a:xfrm>
                  <a:off x="-2377678" y="1791811"/>
                  <a:ext cx="61942" cy="5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691" extrusionOk="0">
                      <a:moveTo>
                        <a:pt x="402" y="0"/>
                      </a:moveTo>
                      <a:cubicBezTo>
                        <a:pt x="402" y="0"/>
                        <a:pt x="180" y="223"/>
                        <a:pt x="0" y="404"/>
                      </a:cubicBezTo>
                      <a:lnTo>
                        <a:pt x="0" y="411"/>
                      </a:lnTo>
                      <a:cubicBezTo>
                        <a:pt x="0" y="411"/>
                        <a:pt x="173" y="490"/>
                        <a:pt x="152" y="690"/>
                      </a:cubicBezTo>
                      <a:cubicBezTo>
                        <a:pt x="375" y="647"/>
                        <a:pt x="634" y="590"/>
                        <a:pt x="634" y="590"/>
                      </a:cubicBezTo>
                      <a:lnTo>
                        <a:pt x="747" y="431"/>
                      </a:lnTo>
                      <a:lnTo>
                        <a:pt x="634" y="129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6" name="Google Shape;1656;p44"/>
                <p:cNvSpPr/>
                <p:nvPr/>
              </p:nvSpPr>
              <p:spPr>
                <a:xfrm>
                  <a:off x="-2400037" y="1825184"/>
                  <a:ext cx="36685" cy="28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47" extrusionOk="0">
                      <a:moveTo>
                        <a:pt x="270" y="1"/>
                      </a:moveTo>
                      <a:cubicBezTo>
                        <a:pt x="170" y="101"/>
                        <a:pt x="91" y="194"/>
                        <a:pt x="55" y="230"/>
                      </a:cubicBezTo>
                      <a:cubicBezTo>
                        <a:pt x="1" y="284"/>
                        <a:pt x="23" y="346"/>
                        <a:pt x="99" y="346"/>
                      </a:cubicBezTo>
                      <a:cubicBezTo>
                        <a:pt x="103" y="346"/>
                        <a:pt x="107" y="346"/>
                        <a:pt x="112" y="346"/>
                      </a:cubicBezTo>
                      <a:cubicBezTo>
                        <a:pt x="148" y="337"/>
                        <a:pt x="277" y="316"/>
                        <a:pt x="422" y="287"/>
                      </a:cubicBezTo>
                      <a:cubicBezTo>
                        <a:pt x="443" y="87"/>
                        <a:pt x="270" y="8"/>
                        <a:pt x="270" y="8"/>
                      </a:cubicBezTo>
                      <a:lnTo>
                        <a:pt x="27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7" name="Google Shape;1657;p44"/>
                <p:cNvSpPr/>
                <p:nvPr/>
              </p:nvSpPr>
              <p:spPr>
                <a:xfrm>
                  <a:off x="-2365091" y="1848951"/>
                  <a:ext cx="83" cy="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8" name="Google Shape;1658;p44"/>
                <p:cNvSpPr/>
                <p:nvPr/>
              </p:nvSpPr>
              <p:spPr>
                <a:xfrm>
                  <a:off x="-2365091" y="1848951"/>
                  <a:ext cx="83" cy="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9" name="Google Shape;1659;p44"/>
                <p:cNvSpPr/>
                <p:nvPr/>
              </p:nvSpPr>
              <p:spPr>
                <a:xfrm>
                  <a:off x="-2325259" y="1607307"/>
                  <a:ext cx="389373" cy="233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2" h="2818" extrusionOk="0">
                      <a:moveTo>
                        <a:pt x="4701" y="1"/>
                      </a:moveTo>
                      <a:lnTo>
                        <a:pt x="4622" y="51"/>
                      </a:lnTo>
                      <a:lnTo>
                        <a:pt x="114" y="2659"/>
                      </a:lnTo>
                      <a:lnTo>
                        <a:pt x="1" y="2818"/>
                      </a:lnTo>
                      <a:lnTo>
                        <a:pt x="4586" y="165"/>
                      </a:lnTo>
                      <a:lnTo>
                        <a:pt x="4658" y="65"/>
                      </a:lnTo>
                      <a:lnTo>
                        <a:pt x="470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0" name="Google Shape;1660;p44"/>
                <p:cNvSpPr/>
                <p:nvPr/>
              </p:nvSpPr>
              <p:spPr>
                <a:xfrm>
                  <a:off x="-2271100" y="1785931"/>
                  <a:ext cx="781064" cy="3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2" h="3711" extrusionOk="0">
                      <a:moveTo>
                        <a:pt x="9432" y="0"/>
                      </a:moveTo>
                      <a:cubicBezTo>
                        <a:pt x="9432" y="35"/>
                        <a:pt x="9409" y="71"/>
                        <a:pt x="9366" y="93"/>
                      </a:cubicBezTo>
                      <a:lnTo>
                        <a:pt x="3875" y="3285"/>
                      </a:lnTo>
                      <a:cubicBezTo>
                        <a:pt x="3828" y="3310"/>
                        <a:pt x="3769" y="3322"/>
                        <a:pt x="3709" y="3322"/>
                      </a:cubicBezTo>
                      <a:cubicBezTo>
                        <a:pt x="3650" y="3322"/>
                        <a:pt x="3590" y="3310"/>
                        <a:pt x="3544" y="3285"/>
                      </a:cubicBezTo>
                      <a:lnTo>
                        <a:pt x="7" y="1242"/>
                      </a:lnTo>
                      <a:lnTo>
                        <a:pt x="7" y="1624"/>
                      </a:lnTo>
                      <a:lnTo>
                        <a:pt x="0" y="1631"/>
                      </a:lnTo>
                      <a:lnTo>
                        <a:pt x="107" y="1689"/>
                      </a:lnTo>
                      <a:lnTo>
                        <a:pt x="116" y="1380"/>
                      </a:lnTo>
                      <a:lnTo>
                        <a:pt x="332" y="1510"/>
                      </a:lnTo>
                      <a:lnTo>
                        <a:pt x="332" y="1819"/>
                      </a:lnTo>
                      <a:lnTo>
                        <a:pt x="3544" y="3673"/>
                      </a:lnTo>
                      <a:cubicBezTo>
                        <a:pt x="3590" y="3698"/>
                        <a:pt x="3650" y="3711"/>
                        <a:pt x="3709" y="3711"/>
                      </a:cubicBezTo>
                      <a:cubicBezTo>
                        <a:pt x="3769" y="3711"/>
                        <a:pt x="3828" y="3698"/>
                        <a:pt x="3875" y="3673"/>
                      </a:cubicBezTo>
                      <a:lnTo>
                        <a:pt x="9366" y="482"/>
                      </a:lnTo>
                      <a:cubicBezTo>
                        <a:pt x="9409" y="459"/>
                        <a:pt x="9432" y="423"/>
                        <a:pt x="9432" y="388"/>
                      </a:cubicBezTo>
                      <a:lnTo>
                        <a:pt x="943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44"/>
                <p:cNvSpPr/>
                <p:nvPr/>
              </p:nvSpPr>
              <p:spPr>
                <a:xfrm>
                  <a:off x="-2279381" y="1879922"/>
                  <a:ext cx="8943" cy="4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96" extrusionOk="0">
                      <a:moveTo>
                        <a:pt x="0" y="0"/>
                      </a:moveTo>
                      <a:lnTo>
                        <a:pt x="0" y="382"/>
                      </a:lnTo>
                      <a:cubicBezTo>
                        <a:pt x="0" y="409"/>
                        <a:pt x="21" y="445"/>
                        <a:pt x="64" y="468"/>
                      </a:cubicBezTo>
                      <a:lnTo>
                        <a:pt x="100" y="496"/>
                      </a:lnTo>
                      <a:lnTo>
                        <a:pt x="107" y="489"/>
                      </a:lnTo>
                      <a:lnTo>
                        <a:pt x="107" y="107"/>
                      </a:lnTo>
                      <a:lnTo>
                        <a:pt x="64" y="87"/>
                      </a:lnTo>
                      <a:cubicBezTo>
                        <a:pt x="28" y="57"/>
                        <a:pt x="7" y="30"/>
                        <a:pt x="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44"/>
                <p:cNvSpPr/>
                <p:nvPr/>
              </p:nvSpPr>
              <p:spPr>
                <a:xfrm>
                  <a:off x="-2279381" y="1878763"/>
                  <a:ext cx="83" cy="1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5" extrusionOk="0">
                      <a:moveTo>
                        <a:pt x="0" y="14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44"/>
                <p:cNvSpPr/>
                <p:nvPr/>
              </p:nvSpPr>
              <p:spPr>
                <a:xfrm>
                  <a:off x="-2279381" y="1878763"/>
                  <a:ext cx="83" cy="1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5" fill="none" extrusionOk="0">
                      <a:moveTo>
                        <a:pt x="0" y="1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44"/>
                <p:cNvSpPr/>
                <p:nvPr/>
              </p:nvSpPr>
              <p:spPr>
                <a:xfrm>
                  <a:off x="-2279381" y="1598820"/>
                  <a:ext cx="789345" cy="457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2" h="5529" extrusionOk="0">
                      <a:moveTo>
                        <a:pt x="5860" y="667"/>
                      </a:moveTo>
                      <a:cubicBezTo>
                        <a:pt x="5910" y="667"/>
                        <a:pt x="5959" y="678"/>
                        <a:pt x="5995" y="699"/>
                      </a:cubicBezTo>
                      <a:lnTo>
                        <a:pt x="8143" y="1936"/>
                      </a:lnTo>
                      <a:cubicBezTo>
                        <a:pt x="8222" y="1979"/>
                        <a:pt x="8222" y="2050"/>
                        <a:pt x="8143" y="2093"/>
                      </a:cubicBezTo>
                      <a:lnTo>
                        <a:pt x="7108" y="2697"/>
                      </a:lnTo>
                      <a:cubicBezTo>
                        <a:pt x="7069" y="2718"/>
                        <a:pt x="7019" y="2729"/>
                        <a:pt x="6970" y="2729"/>
                      </a:cubicBezTo>
                      <a:cubicBezTo>
                        <a:pt x="6920" y="2729"/>
                        <a:pt x="6871" y="2718"/>
                        <a:pt x="6835" y="2697"/>
                      </a:cubicBezTo>
                      <a:lnTo>
                        <a:pt x="4686" y="1462"/>
                      </a:lnTo>
                      <a:cubicBezTo>
                        <a:pt x="4606" y="1418"/>
                        <a:pt x="4606" y="1346"/>
                        <a:pt x="4686" y="1303"/>
                      </a:cubicBezTo>
                      <a:lnTo>
                        <a:pt x="5721" y="699"/>
                      </a:lnTo>
                      <a:cubicBezTo>
                        <a:pt x="5760" y="678"/>
                        <a:pt x="5811" y="667"/>
                        <a:pt x="5860" y="667"/>
                      </a:cubicBezTo>
                      <a:close/>
                      <a:moveTo>
                        <a:pt x="5721" y="1"/>
                      </a:moveTo>
                      <a:cubicBezTo>
                        <a:pt x="5662" y="1"/>
                        <a:pt x="5603" y="13"/>
                        <a:pt x="5555" y="38"/>
                      </a:cubicBezTo>
                      <a:lnTo>
                        <a:pt x="64" y="3230"/>
                      </a:lnTo>
                      <a:cubicBezTo>
                        <a:pt x="21" y="3257"/>
                        <a:pt x="0" y="3294"/>
                        <a:pt x="0" y="3323"/>
                      </a:cubicBezTo>
                      <a:cubicBezTo>
                        <a:pt x="0" y="3359"/>
                        <a:pt x="21" y="3395"/>
                        <a:pt x="64" y="3423"/>
                      </a:cubicBezTo>
                      <a:lnTo>
                        <a:pt x="3651" y="5486"/>
                      </a:lnTo>
                      <a:cubicBezTo>
                        <a:pt x="3694" y="5515"/>
                        <a:pt x="3752" y="5529"/>
                        <a:pt x="3810" y="5529"/>
                      </a:cubicBezTo>
                      <a:cubicBezTo>
                        <a:pt x="3869" y="5529"/>
                        <a:pt x="3928" y="5515"/>
                        <a:pt x="3975" y="5486"/>
                      </a:cubicBezTo>
                      <a:lnTo>
                        <a:pt x="9466" y="2295"/>
                      </a:lnTo>
                      <a:cubicBezTo>
                        <a:pt x="9509" y="2274"/>
                        <a:pt x="9532" y="2238"/>
                        <a:pt x="9532" y="2202"/>
                      </a:cubicBezTo>
                      <a:cubicBezTo>
                        <a:pt x="9532" y="2172"/>
                        <a:pt x="9509" y="2136"/>
                        <a:pt x="9466" y="2109"/>
                      </a:cubicBezTo>
                      <a:lnTo>
                        <a:pt x="5886" y="38"/>
                      </a:lnTo>
                      <a:cubicBezTo>
                        <a:pt x="5840" y="13"/>
                        <a:pt x="5781" y="1"/>
                        <a:pt x="572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44"/>
                <p:cNvSpPr/>
                <p:nvPr/>
              </p:nvSpPr>
              <p:spPr>
                <a:xfrm>
                  <a:off x="-2262239" y="1900211"/>
                  <a:ext cx="18632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539" extrusionOk="0">
                      <a:moveTo>
                        <a:pt x="9" y="0"/>
                      </a:moveTo>
                      <a:lnTo>
                        <a:pt x="0" y="309"/>
                      </a:lnTo>
                      <a:lnTo>
                        <a:pt x="0" y="409"/>
                      </a:lnTo>
                      <a:lnTo>
                        <a:pt x="116" y="395"/>
                      </a:lnTo>
                      <a:lnTo>
                        <a:pt x="225" y="539"/>
                      </a:lnTo>
                      <a:lnTo>
                        <a:pt x="225" y="439"/>
                      </a:lnTo>
                      <a:lnTo>
                        <a:pt x="225" y="13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66" name="Google Shape;1666;p44"/>
                <p:cNvGrpSpPr/>
                <p:nvPr/>
              </p:nvGrpSpPr>
              <p:grpSpPr>
                <a:xfrm>
                  <a:off x="-1841973" y="1685233"/>
                  <a:ext cx="179782" cy="101940"/>
                  <a:chOff x="-1841973" y="1685233"/>
                  <a:chExt cx="179782" cy="101940"/>
                </a:xfrm>
              </p:grpSpPr>
              <p:sp>
                <p:nvSpPr>
                  <p:cNvPr id="1667" name="Google Shape;1667;p44"/>
                  <p:cNvSpPr/>
                  <p:nvPr/>
                </p:nvSpPr>
                <p:spPr>
                  <a:xfrm>
                    <a:off x="-1716928" y="1759597"/>
                    <a:ext cx="54737" cy="27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1" h="333" extrusionOk="0">
                        <a:moveTo>
                          <a:pt x="370" y="1"/>
                        </a:moveTo>
                        <a:cubicBezTo>
                          <a:pt x="332" y="1"/>
                          <a:pt x="294" y="10"/>
                          <a:pt x="259" y="30"/>
                        </a:cubicBezTo>
                        <a:cubicBezTo>
                          <a:pt x="173" y="80"/>
                          <a:pt x="195" y="116"/>
                          <a:pt x="266" y="173"/>
                        </a:cubicBezTo>
                        <a:cubicBezTo>
                          <a:pt x="324" y="223"/>
                          <a:pt x="324" y="232"/>
                          <a:pt x="309" y="239"/>
                        </a:cubicBezTo>
                        <a:cubicBezTo>
                          <a:pt x="300" y="245"/>
                          <a:pt x="292" y="248"/>
                          <a:pt x="281" y="248"/>
                        </a:cubicBezTo>
                        <a:cubicBezTo>
                          <a:pt x="265" y="248"/>
                          <a:pt x="245" y="241"/>
                          <a:pt x="216" y="223"/>
                        </a:cubicBezTo>
                        <a:cubicBezTo>
                          <a:pt x="173" y="203"/>
                          <a:pt x="93" y="137"/>
                          <a:pt x="93" y="137"/>
                        </a:cubicBezTo>
                        <a:lnTo>
                          <a:pt x="0" y="189"/>
                        </a:lnTo>
                        <a:cubicBezTo>
                          <a:pt x="7" y="189"/>
                          <a:pt x="79" y="246"/>
                          <a:pt x="129" y="282"/>
                        </a:cubicBezTo>
                        <a:cubicBezTo>
                          <a:pt x="185" y="314"/>
                          <a:pt x="240" y="332"/>
                          <a:pt x="292" y="332"/>
                        </a:cubicBezTo>
                        <a:cubicBezTo>
                          <a:pt x="333" y="332"/>
                          <a:pt x="373" y="321"/>
                          <a:pt x="411" y="296"/>
                        </a:cubicBezTo>
                        <a:cubicBezTo>
                          <a:pt x="488" y="253"/>
                          <a:pt x="481" y="223"/>
                          <a:pt x="411" y="160"/>
                        </a:cubicBezTo>
                        <a:cubicBezTo>
                          <a:pt x="352" y="110"/>
                          <a:pt x="345" y="103"/>
                          <a:pt x="359" y="87"/>
                        </a:cubicBezTo>
                        <a:cubicBezTo>
                          <a:pt x="367" y="85"/>
                          <a:pt x="375" y="83"/>
                          <a:pt x="383" y="83"/>
                        </a:cubicBezTo>
                        <a:cubicBezTo>
                          <a:pt x="399" y="83"/>
                          <a:pt x="417" y="88"/>
                          <a:pt x="445" y="103"/>
                        </a:cubicBezTo>
                        <a:cubicBezTo>
                          <a:pt x="488" y="130"/>
                          <a:pt x="568" y="189"/>
                          <a:pt x="575" y="189"/>
                        </a:cubicBezTo>
                        <a:lnTo>
                          <a:pt x="661" y="146"/>
                        </a:lnTo>
                        <a:cubicBezTo>
                          <a:pt x="654" y="137"/>
                          <a:pt x="583" y="80"/>
                          <a:pt x="531" y="44"/>
                        </a:cubicBezTo>
                        <a:cubicBezTo>
                          <a:pt x="481" y="19"/>
                          <a:pt x="425" y="1"/>
                          <a:pt x="37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8" name="Google Shape;1668;p44"/>
                  <p:cNvSpPr/>
                  <p:nvPr/>
                </p:nvSpPr>
                <p:spPr>
                  <a:xfrm>
                    <a:off x="-1747237" y="1741793"/>
                    <a:ext cx="52916" cy="29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9" h="361" extrusionOk="0">
                        <a:moveTo>
                          <a:pt x="378" y="76"/>
                        </a:moveTo>
                        <a:cubicBezTo>
                          <a:pt x="398" y="76"/>
                          <a:pt x="417" y="81"/>
                          <a:pt x="439" y="93"/>
                        </a:cubicBezTo>
                        <a:cubicBezTo>
                          <a:pt x="489" y="123"/>
                          <a:pt x="489" y="145"/>
                          <a:pt x="423" y="180"/>
                        </a:cubicBezTo>
                        <a:lnTo>
                          <a:pt x="287" y="102"/>
                        </a:lnTo>
                        <a:cubicBezTo>
                          <a:pt x="324" y="85"/>
                          <a:pt x="352" y="76"/>
                          <a:pt x="378" y="76"/>
                        </a:cubicBezTo>
                        <a:close/>
                        <a:moveTo>
                          <a:pt x="361" y="0"/>
                        </a:moveTo>
                        <a:cubicBezTo>
                          <a:pt x="292" y="0"/>
                          <a:pt x="219" y="22"/>
                          <a:pt x="144" y="66"/>
                        </a:cubicBezTo>
                        <a:cubicBezTo>
                          <a:pt x="7" y="145"/>
                          <a:pt x="0" y="209"/>
                          <a:pt x="114" y="275"/>
                        </a:cubicBezTo>
                        <a:cubicBezTo>
                          <a:pt x="187" y="318"/>
                          <a:pt x="294" y="352"/>
                          <a:pt x="302" y="361"/>
                        </a:cubicBezTo>
                        <a:lnTo>
                          <a:pt x="373" y="309"/>
                        </a:lnTo>
                        <a:cubicBezTo>
                          <a:pt x="366" y="309"/>
                          <a:pt x="287" y="266"/>
                          <a:pt x="223" y="231"/>
                        </a:cubicBezTo>
                        <a:cubicBezTo>
                          <a:pt x="173" y="202"/>
                          <a:pt x="164" y="173"/>
                          <a:pt x="216" y="152"/>
                        </a:cubicBezTo>
                        <a:lnTo>
                          <a:pt x="216" y="152"/>
                        </a:lnTo>
                        <a:lnTo>
                          <a:pt x="439" y="281"/>
                        </a:lnTo>
                        <a:lnTo>
                          <a:pt x="518" y="245"/>
                        </a:lnTo>
                        <a:cubicBezTo>
                          <a:pt x="632" y="173"/>
                          <a:pt x="639" y="109"/>
                          <a:pt x="525" y="43"/>
                        </a:cubicBezTo>
                        <a:cubicBezTo>
                          <a:pt x="473" y="15"/>
                          <a:pt x="418" y="0"/>
                          <a:pt x="36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9" name="Google Shape;1669;p44"/>
                  <p:cNvSpPr/>
                  <p:nvPr/>
                </p:nvSpPr>
                <p:spPr>
                  <a:xfrm>
                    <a:off x="-1769430" y="1720924"/>
                    <a:ext cx="47864" cy="329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8" h="398" extrusionOk="0">
                        <a:moveTo>
                          <a:pt x="475" y="0"/>
                        </a:moveTo>
                        <a:lnTo>
                          <a:pt x="368" y="59"/>
                        </a:lnTo>
                        <a:lnTo>
                          <a:pt x="318" y="37"/>
                        </a:lnTo>
                        <a:lnTo>
                          <a:pt x="232" y="87"/>
                        </a:lnTo>
                        <a:lnTo>
                          <a:pt x="275" y="109"/>
                        </a:lnTo>
                        <a:lnTo>
                          <a:pt x="117" y="202"/>
                        </a:lnTo>
                        <a:cubicBezTo>
                          <a:pt x="10" y="268"/>
                          <a:pt x="1" y="302"/>
                          <a:pt x="96" y="361"/>
                        </a:cubicBezTo>
                        <a:cubicBezTo>
                          <a:pt x="117" y="375"/>
                          <a:pt x="182" y="397"/>
                          <a:pt x="182" y="397"/>
                        </a:cubicBezTo>
                        <a:lnTo>
                          <a:pt x="260" y="345"/>
                        </a:lnTo>
                        <a:cubicBezTo>
                          <a:pt x="260" y="345"/>
                          <a:pt x="225" y="325"/>
                          <a:pt x="203" y="318"/>
                        </a:cubicBezTo>
                        <a:cubicBezTo>
                          <a:pt x="167" y="295"/>
                          <a:pt x="189" y="288"/>
                          <a:pt x="225" y="268"/>
                        </a:cubicBezTo>
                        <a:lnTo>
                          <a:pt x="382" y="173"/>
                        </a:lnTo>
                        <a:lnTo>
                          <a:pt x="475" y="225"/>
                        </a:lnTo>
                        <a:lnTo>
                          <a:pt x="562" y="173"/>
                        </a:lnTo>
                        <a:lnTo>
                          <a:pt x="468" y="123"/>
                        </a:lnTo>
                        <a:lnTo>
                          <a:pt x="577" y="5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0" name="Google Shape;1670;p44"/>
                  <p:cNvSpPr/>
                  <p:nvPr/>
                </p:nvSpPr>
                <p:spPr>
                  <a:xfrm>
                    <a:off x="-1805122" y="1708503"/>
                    <a:ext cx="55566" cy="27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" h="333" extrusionOk="0">
                        <a:moveTo>
                          <a:pt x="381" y="80"/>
                        </a:moveTo>
                        <a:cubicBezTo>
                          <a:pt x="404" y="80"/>
                          <a:pt x="425" y="86"/>
                          <a:pt x="447" y="100"/>
                        </a:cubicBezTo>
                        <a:cubicBezTo>
                          <a:pt x="504" y="137"/>
                          <a:pt x="484" y="166"/>
                          <a:pt x="411" y="209"/>
                        </a:cubicBezTo>
                        <a:cubicBezTo>
                          <a:pt x="363" y="235"/>
                          <a:pt x="326" y="250"/>
                          <a:pt x="291" y="250"/>
                        </a:cubicBezTo>
                        <a:cubicBezTo>
                          <a:pt x="269" y="250"/>
                          <a:pt x="247" y="244"/>
                          <a:pt x="225" y="230"/>
                        </a:cubicBezTo>
                        <a:cubicBezTo>
                          <a:pt x="166" y="202"/>
                          <a:pt x="189" y="166"/>
                          <a:pt x="259" y="123"/>
                        </a:cubicBezTo>
                        <a:cubicBezTo>
                          <a:pt x="308" y="96"/>
                          <a:pt x="346" y="80"/>
                          <a:pt x="381" y="80"/>
                        </a:cubicBezTo>
                        <a:close/>
                        <a:moveTo>
                          <a:pt x="364" y="0"/>
                        </a:moveTo>
                        <a:cubicBezTo>
                          <a:pt x="293" y="0"/>
                          <a:pt x="224" y="25"/>
                          <a:pt x="159" y="64"/>
                        </a:cubicBezTo>
                        <a:cubicBezTo>
                          <a:pt x="37" y="130"/>
                          <a:pt x="1" y="209"/>
                          <a:pt x="130" y="288"/>
                        </a:cubicBezTo>
                        <a:cubicBezTo>
                          <a:pt x="189" y="319"/>
                          <a:pt x="246" y="332"/>
                          <a:pt x="301" y="332"/>
                        </a:cubicBezTo>
                        <a:cubicBezTo>
                          <a:pt x="376" y="332"/>
                          <a:pt x="446" y="308"/>
                          <a:pt x="511" y="266"/>
                        </a:cubicBezTo>
                        <a:cubicBezTo>
                          <a:pt x="634" y="202"/>
                          <a:pt x="670" y="130"/>
                          <a:pt x="534" y="50"/>
                        </a:cubicBezTo>
                        <a:cubicBezTo>
                          <a:pt x="477" y="15"/>
                          <a:pt x="420" y="0"/>
                          <a:pt x="36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1" name="Google Shape;1671;p44"/>
                  <p:cNvSpPr/>
                  <p:nvPr/>
                </p:nvSpPr>
                <p:spPr>
                  <a:xfrm>
                    <a:off x="-1841973" y="1685233"/>
                    <a:ext cx="58381" cy="34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5" h="418" extrusionOk="0">
                        <a:moveTo>
                          <a:pt x="389" y="0"/>
                        </a:moveTo>
                        <a:lnTo>
                          <a:pt x="1" y="224"/>
                        </a:lnTo>
                        <a:lnTo>
                          <a:pt x="109" y="281"/>
                        </a:lnTo>
                        <a:lnTo>
                          <a:pt x="396" y="116"/>
                        </a:lnTo>
                        <a:cubicBezTo>
                          <a:pt x="396" y="116"/>
                          <a:pt x="439" y="123"/>
                          <a:pt x="475" y="145"/>
                        </a:cubicBezTo>
                        <a:cubicBezTo>
                          <a:pt x="525" y="173"/>
                          <a:pt x="497" y="202"/>
                          <a:pt x="439" y="238"/>
                        </a:cubicBezTo>
                        <a:lnTo>
                          <a:pt x="230" y="354"/>
                        </a:lnTo>
                        <a:lnTo>
                          <a:pt x="339" y="418"/>
                        </a:lnTo>
                        <a:lnTo>
                          <a:pt x="547" y="295"/>
                        </a:lnTo>
                        <a:cubicBezTo>
                          <a:pt x="661" y="224"/>
                          <a:pt x="704" y="173"/>
                          <a:pt x="597" y="109"/>
                        </a:cubicBezTo>
                        <a:cubicBezTo>
                          <a:pt x="554" y="79"/>
                          <a:pt x="475" y="73"/>
                          <a:pt x="468" y="73"/>
                        </a:cubicBezTo>
                        <a:lnTo>
                          <a:pt x="489" y="59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72" name="Google Shape;1672;p44"/>
                <p:cNvSpPr/>
                <p:nvPr/>
              </p:nvSpPr>
              <p:spPr>
                <a:xfrm>
                  <a:off x="-1091952" y="697624"/>
                  <a:ext cx="301925" cy="296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6" h="3580" extrusionOk="0">
                      <a:moveTo>
                        <a:pt x="1576" y="957"/>
                      </a:moveTo>
                      <a:cubicBezTo>
                        <a:pt x="1594" y="957"/>
                        <a:pt x="1613" y="962"/>
                        <a:pt x="1632" y="972"/>
                      </a:cubicBezTo>
                      <a:cubicBezTo>
                        <a:pt x="1669" y="994"/>
                        <a:pt x="1705" y="1030"/>
                        <a:pt x="1739" y="1087"/>
                      </a:cubicBezTo>
                      <a:lnTo>
                        <a:pt x="2272" y="1877"/>
                      </a:lnTo>
                      <a:cubicBezTo>
                        <a:pt x="2402" y="2058"/>
                        <a:pt x="2372" y="2222"/>
                        <a:pt x="2214" y="2245"/>
                      </a:cubicBezTo>
                      <a:lnTo>
                        <a:pt x="1524" y="2331"/>
                      </a:lnTo>
                      <a:cubicBezTo>
                        <a:pt x="1513" y="2333"/>
                        <a:pt x="1502" y="2334"/>
                        <a:pt x="1492" y="2334"/>
                      </a:cubicBezTo>
                      <a:cubicBezTo>
                        <a:pt x="1460" y="2334"/>
                        <a:pt x="1429" y="2326"/>
                        <a:pt x="1403" y="2309"/>
                      </a:cubicBezTo>
                      <a:cubicBezTo>
                        <a:pt x="1324" y="2259"/>
                        <a:pt x="1280" y="2145"/>
                        <a:pt x="1301" y="2000"/>
                      </a:cubicBezTo>
                      <a:lnTo>
                        <a:pt x="1453" y="1123"/>
                      </a:lnTo>
                      <a:cubicBezTo>
                        <a:pt x="1469" y="1013"/>
                        <a:pt x="1516" y="957"/>
                        <a:pt x="1576" y="957"/>
                      </a:cubicBezTo>
                      <a:close/>
                      <a:moveTo>
                        <a:pt x="814" y="1"/>
                      </a:moveTo>
                      <a:cubicBezTo>
                        <a:pt x="487" y="1"/>
                        <a:pt x="218" y="255"/>
                        <a:pt x="144" y="685"/>
                      </a:cubicBezTo>
                      <a:lnTo>
                        <a:pt x="101" y="929"/>
                      </a:lnTo>
                      <a:cubicBezTo>
                        <a:pt x="0" y="1525"/>
                        <a:pt x="309" y="2231"/>
                        <a:pt x="784" y="2504"/>
                      </a:cubicBezTo>
                      <a:lnTo>
                        <a:pt x="2452" y="3466"/>
                      </a:lnTo>
                      <a:cubicBezTo>
                        <a:pt x="2584" y="3543"/>
                        <a:pt x="2715" y="3580"/>
                        <a:pt x="2838" y="3580"/>
                      </a:cubicBezTo>
                      <a:cubicBezTo>
                        <a:pt x="3162" y="3580"/>
                        <a:pt x="3428" y="3325"/>
                        <a:pt x="3501" y="2892"/>
                      </a:cubicBezTo>
                      <a:lnTo>
                        <a:pt x="3544" y="2654"/>
                      </a:lnTo>
                      <a:cubicBezTo>
                        <a:pt x="3646" y="2058"/>
                        <a:pt x="3335" y="1346"/>
                        <a:pt x="2861" y="1073"/>
                      </a:cubicBezTo>
                      <a:lnTo>
                        <a:pt x="1194" y="109"/>
                      </a:lnTo>
                      <a:cubicBezTo>
                        <a:pt x="1064" y="35"/>
                        <a:pt x="935" y="1"/>
                        <a:pt x="8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lt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48F2FCA1-4183-0A10-2F04-954B3963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322" y="2248507"/>
            <a:ext cx="4225285" cy="646485"/>
          </a:xfrm>
        </p:spPr>
        <p:txBody>
          <a:bodyPr/>
          <a:lstStyle/>
          <a:p>
            <a:r>
              <a:rPr lang="en-CA" sz="2800" dirty="0"/>
              <a:t>Demo</a:t>
            </a:r>
            <a:endParaRPr lang="en-IN" sz="280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507A41D-4570-B90F-5913-F71EC8E17701}"/>
              </a:ext>
            </a:extLst>
          </p:cNvPr>
          <p:cNvSpPr txBox="1">
            <a:spLocks/>
          </p:cNvSpPr>
          <p:nvPr/>
        </p:nvSpPr>
        <p:spPr>
          <a:xfrm>
            <a:off x="4204322" y="1332607"/>
            <a:ext cx="1157426" cy="915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5400" b="1" dirty="0">
                <a:solidFill>
                  <a:srgbClr val="4AAEBF"/>
                </a:solidFill>
                <a:latin typeface="Albert Sans" panose="020B0604020202020204" charset="0"/>
              </a:rPr>
              <a:t>05</a:t>
            </a:r>
            <a:endParaRPr lang="en-IN" sz="5400" b="1" dirty="0">
              <a:solidFill>
                <a:srgbClr val="4AAEBF"/>
              </a:solidFill>
              <a:latin typeface="Albert Sans" panose="020B0604020202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C0EC-B8F3-8BEF-7797-DE9E5BE2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47" y="1704528"/>
            <a:ext cx="4225285" cy="646485"/>
          </a:xfrm>
        </p:spPr>
        <p:txBody>
          <a:bodyPr/>
          <a:lstStyle/>
          <a:p>
            <a:r>
              <a:rPr lang="en-CA" sz="2800" dirty="0"/>
              <a:t>Conclusion</a:t>
            </a:r>
            <a:endParaRPr lang="en-I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87821C-16C5-1ADA-9BA5-A237EE0E07F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221374" y="813484"/>
            <a:ext cx="1157426" cy="915900"/>
          </a:xfrm>
        </p:spPr>
        <p:txBody>
          <a:bodyPr/>
          <a:lstStyle/>
          <a:p>
            <a:r>
              <a:rPr lang="en-CA" sz="5400" dirty="0">
                <a:solidFill>
                  <a:srgbClr val="4AAEBF"/>
                </a:solidFill>
              </a:rPr>
              <a:t>06</a:t>
            </a:r>
            <a:endParaRPr lang="en-IN" sz="5400" dirty="0">
              <a:solidFill>
                <a:srgbClr val="4AAEBF"/>
              </a:solidFill>
            </a:endParaRPr>
          </a:p>
        </p:txBody>
      </p:sp>
      <p:grpSp>
        <p:nvGrpSpPr>
          <p:cNvPr id="4" name="Google Shape;9158;p74">
            <a:extLst>
              <a:ext uri="{FF2B5EF4-FFF2-40B4-BE49-F238E27FC236}">
                <a16:creationId xmlns:a16="http://schemas.microsoft.com/office/drawing/2014/main" id="{363F63AB-B028-F8FE-0960-381739168A5A}"/>
              </a:ext>
            </a:extLst>
          </p:cNvPr>
          <p:cNvGrpSpPr/>
          <p:nvPr/>
        </p:nvGrpSpPr>
        <p:grpSpPr>
          <a:xfrm>
            <a:off x="6448529" y="2110497"/>
            <a:ext cx="2165820" cy="2525031"/>
            <a:chOff x="5715950" y="1826387"/>
            <a:chExt cx="2504128" cy="2919449"/>
          </a:xfrm>
        </p:grpSpPr>
        <p:sp>
          <p:nvSpPr>
            <p:cNvPr id="5" name="Google Shape;9159;p74">
              <a:extLst>
                <a:ext uri="{FF2B5EF4-FFF2-40B4-BE49-F238E27FC236}">
                  <a16:creationId xmlns:a16="http://schemas.microsoft.com/office/drawing/2014/main" id="{CDE3765F-5D8D-75A1-EA1C-8C354EAA920D}"/>
                </a:ext>
              </a:extLst>
            </p:cNvPr>
            <p:cNvSpPr/>
            <p:nvPr/>
          </p:nvSpPr>
          <p:spPr>
            <a:xfrm>
              <a:off x="6685107" y="4290104"/>
              <a:ext cx="443889" cy="423622"/>
            </a:xfrm>
            <a:custGeom>
              <a:avLst/>
              <a:gdLst/>
              <a:ahLst/>
              <a:cxnLst/>
              <a:rect l="l" t="t" r="r" b="b"/>
              <a:pathLst>
                <a:path w="10863" h="10367" extrusionOk="0">
                  <a:moveTo>
                    <a:pt x="0" y="0"/>
                  </a:moveTo>
                  <a:lnTo>
                    <a:pt x="1389" y="10367"/>
                  </a:lnTo>
                  <a:lnTo>
                    <a:pt x="10863" y="1036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160;p74">
              <a:extLst>
                <a:ext uri="{FF2B5EF4-FFF2-40B4-BE49-F238E27FC236}">
                  <a16:creationId xmlns:a16="http://schemas.microsoft.com/office/drawing/2014/main" id="{D4112F1F-6423-20D7-6087-F1335EA51569}"/>
                </a:ext>
              </a:extLst>
            </p:cNvPr>
            <p:cNvSpPr/>
            <p:nvPr/>
          </p:nvSpPr>
          <p:spPr>
            <a:xfrm>
              <a:off x="6345955" y="4713677"/>
              <a:ext cx="1012082" cy="32159"/>
            </a:xfrm>
            <a:custGeom>
              <a:avLst/>
              <a:gdLst/>
              <a:ahLst/>
              <a:cxnLst/>
              <a:rect l="l" t="t" r="r" b="b"/>
              <a:pathLst>
                <a:path w="24768" h="787" extrusionOk="0">
                  <a:moveTo>
                    <a:pt x="396" y="1"/>
                  </a:moveTo>
                  <a:cubicBezTo>
                    <a:pt x="158" y="1"/>
                    <a:pt x="1" y="183"/>
                    <a:pt x="1" y="390"/>
                  </a:cubicBezTo>
                  <a:cubicBezTo>
                    <a:pt x="1" y="497"/>
                    <a:pt x="26" y="598"/>
                    <a:pt x="107" y="679"/>
                  </a:cubicBezTo>
                  <a:cubicBezTo>
                    <a:pt x="183" y="730"/>
                    <a:pt x="264" y="786"/>
                    <a:pt x="396" y="786"/>
                  </a:cubicBezTo>
                  <a:lnTo>
                    <a:pt x="24371" y="786"/>
                  </a:lnTo>
                  <a:cubicBezTo>
                    <a:pt x="24585" y="786"/>
                    <a:pt x="24767" y="598"/>
                    <a:pt x="24767" y="390"/>
                  </a:cubicBezTo>
                  <a:cubicBezTo>
                    <a:pt x="24767" y="284"/>
                    <a:pt x="24717" y="183"/>
                    <a:pt x="24660" y="101"/>
                  </a:cubicBezTo>
                  <a:cubicBezTo>
                    <a:pt x="24585" y="51"/>
                    <a:pt x="24478" y="1"/>
                    <a:pt x="2437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161;p74">
              <a:extLst>
                <a:ext uri="{FF2B5EF4-FFF2-40B4-BE49-F238E27FC236}">
                  <a16:creationId xmlns:a16="http://schemas.microsoft.com/office/drawing/2014/main" id="{53BB637B-C338-579E-0D52-88FBAA8B8D3B}"/>
                </a:ext>
              </a:extLst>
            </p:cNvPr>
            <p:cNvSpPr/>
            <p:nvPr/>
          </p:nvSpPr>
          <p:spPr>
            <a:xfrm>
              <a:off x="5715950" y="2968963"/>
              <a:ext cx="2472100" cy="1432353"/>
            </a:xfrm>
            <a:custGeom>
              <a:avLst/>
              <a:gdLst/>
              <a:ahLst/>
              <a:cxnLst/>
              <a:rect l="l" t="t" r="r" b="b"/>
              <a:pathLst>
                <a:path w="60498" h="35053" extrusionOk="0">
                  <a:moveTo>
                    <a:pt x="58512" y="1"/>
                  </a:moveTo>
                  <a:lnTo>
                    <a:pt x="57199" y="26"/>
                  </a:lnTo>
                  <a:lnTo>
                    <a:pt x="58405" y="26"/>
                  </a:lnTo>
                  <a:cubicBezTo>
                    <a:pt x="59034" y="26"/>
                    <a:pt x="59480" y="604"/>
                    <a:pt x="59323" y="1201"/>
                  </a:cubicBezTo>
                  <a:lnTo>
                    <a:pt x="51519" y="33325"/>
                  </a:lnTo>
                  <a:cubicBezTo>
                    <a:pt x="51413" y="33746"/>
                    <a:pt x="51023" y="34060"/>
                    <a:pt x="50602" y="34060"/>
                  </a:cubicBezTo>
                  <a:lnTo>
                    <a:pt x="1307" y="34060"/>
                  </a:lnTo>
                  <a:cubicBezTo>
                    <a:pt x="736" y="34060"/>
                    <a:pt x="315" y="33557"/>
                    <a:pt x="365" y="33011"/>
                  </a:cubicBezTo>
                  <a:lnTo>
                    <a:pt x="365" y="33011"/>
                  </a:lnTo>
                  <a:lnTo>
                    <a:pt x="340" y="33036"/>
                  </a:lnTo>
                  <a:cubicBezTo>
                    <a:pt x="1" y="34217"/>
                    <a:pt x="1025" y="35053"/>
                    <a:pt x="2306" y="35053"/>
                  </a:cubicBezTo>
                  <a:lnTo>
                    <a:pt x="51601" y="35053"/>
                  </a:lnTo>
                  <a:cubicBezTo>
                    <a:pt x="52041" y="35053"/>
                    <a:pt x="52437" y="34764"/>
                    <a:pt x="52543" y="34343"/>
                  </a:cubicBezTo>
                  <a:lnTo>
                    <a:pt x="60340" y="2200"/>
                  </a:lnTo>
                  <a:cubicBezTo>
                    <a:pt x="60497" y="1597"/>
                    <a:pt x="60340" y="1"/>
                    <a:pt x="585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162;p74">
              <a:extLst>
                <a:ext uri="{FF2B5EF4-FFF2-40B4-BE49-F238E27FC236}">
                  <a16:creationId xmlns:a16="http://schemas.microsoft.com/office/drawing/2014/main" id="{011E002C-5061-BDA0-CF13-D10A9E787A57}"/>
                </a:ext>
              </a:extLst>
            </p:cNvPr>
            <p:cNvSpPr/>
            <p:nvPr/>
          </p:nvSpPr>
          <p:spPr>
            <a:xfrm>
              <a:off x="5730865" y="2970025"/>
              <a:ext cx="2322379" cy="1347850"/>
            </a:xfrm>
            <a:custGeom>
              <a:avLst/>
              <a:gdLst/>
              <a:ahLst/>
              <a:cxnLst/>
              <a:rect l="l" t="t" r="r" b="b"/>
              <a:pathLst>
                <a:path w="56834" h="32985" extrusionOk="0">
                  <a:moveTo>
                    <a:pt x="8746" y="0"/>
                  </a:moveTo>
                  <a:cubicBezTo>
                    <a:pt x="8300" y="0"/>
                    <a:pt x="7935" y="289"/>
                    <a:pt x="7828" y="704"/>
                  </a:cubicBezTo>
                  <a:lnTo>
                    <a:pt x="0" y="32853"/>
                  </a:lnTo>
                  <a:lnTo>
                    <a:pt x="0" y="32985"/>
                  </a:lnTo>
                  <a:lnTo>
                    <a:pt x="6861" y="8746"/>
                  </a:lnTo>
                  <a:lnTo>
                    <a:pt x="8852" y="1728"/>
                  </a:lnTo>
                  <a:cubicBezTo>
                    <a:pt x="8953" y="1307"/>
                    <a:pt x="9324" y="1018"/>
                    <a:pt x="9770" y="1018"/>
                  </a:cubicBezTo>
                  <a:lnTo>
                    <a:pt x="11127" y="968"/>
                  </a:lnTo>
                  <a:lnTo>
                    <a:pt x="568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163;p74">
              <a:extLst>
                <a:ext uri="{FF2B5EF4-FFF2-40B4-BE49-F238E27FC236}">
                  <a16:creationId xmlns:a16="http://schemas.microsoft.com/office/drawing/2014/main" id="{856B2ACE-4A29-73A6-D055-B91FD963350C}"/>
                </a:ext>
              </a:extLst>
            </p:cNvPr>
            <p:cNvSpPr/>
            <p:nvPr/>
          </p:nvSpPr>
          <p:spPr>
            <a:xfrm>
              <a:off x="5728781" y="2970025"/>
              <a:ext cx="2417671" cy="1390755"/>
            </a:xfrm>
            <a:custGeom>
              <a:avLst/>
              <a:gdLst/>
              <a:ahLst/>
              <a:cxnLst/>
              <a:rect l="l" t="t" r="r" b="b"/>
              <a:pathLst>
                <a:path w="59166" h="34035" extrusionOk="0">
                  <a:moveTo>
                    <a:pt x="56885" y="0"/>
                  </a:moveTo>
                  <a:lnTo>
                    <a:pt x="11178" y="968"/>
                  </a:lnTo>
                  <a:lnTo>
                    <a:pt x="56835" y="968"/>
                  </a:lnTo>
                  <a:cubicBezTo>
                    <a:pt x="57463" y="968"/>
                    <a:pt x="57909" y="1546"/>
                    <a:pt x="57752" y="2149"/>
                  </a:cubicBezTo>
                  <a:lnTo>
                    <a:pt x="50891" y="29869"/>
                  </a:lnTo>
                  <a:cubicBezTo>
                    <a:pt x="50784" y="30289"/>
                    <a:pt x="50420" y="30578"/>
                    <a:pt x="49974" y="30578"/>
                  </a:cubicBezTo>
                  <a:lnTo>
                    <a:pt x="2696" y="30578"/>
                  </a:lnTo>
                  <a:cubicBezTo>
                    <a:pt x="2093" y="30578"/>
                    <a:pt x="1653" y="30000"/>
                    <a:pt x="1779" y="29422"/>
                  </a:cubicBezTo>
                  <a:lnTo>
                    <a:pt x="6912" y="8746"/>
                  </a:lnTo>
                  <a:lnTo>
                    <a:pt x="51" y="32985"/>
                  </a:lnTo>
                  <a:cubicBezTo>
                    <a:pt x="1" y="33531"/>
                    <a:pt x="422" y="34034"/>
                    <a:pt x="993" y="34034"/>
                  </a:cubicBezTo>
                  <a:lnTo>
                    <a:pt x="50288" y="34034"/>
                  </a:lnTo>
                  <a:cubicBezTo>
                    <a:pt x="50709" y="34034"/>
                    <a:pt x="51099" y="33720"/>
                    <a:pt x="51205" y="33299"/>
                  </a:cubicBezTo>
                  <a:lnTo>
                    <a:pt x="59009" y="1175"/>
                  </a:lnTo>
                  <a:cubicBezTo>
                    <a:pt x="59166" y="578"/>
                    <a:pt x="58720" y="0"/>
                    <a:pt x="580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164;p74">
              <a:extLst>
                <a:ext uri="{FF2B5EF4-FFF2-40B4-BE49-F238E27FC236}">
                  <a16:creationId xmlns:a16="http://schemas.microsoft.com/office/drawing/2014/main" id="{50881AD2-1025-46FC-F193-915EFFB2CCC3}"/>
                </a:ext>
              </a:extLst>
            </p:cNvPr>
            <p:cNvSpPr/>
            <p:nvPr/>
          </p:nvSpPr>
          <p:spPr>
            <a:xfrm>
              <a:off x="5796325" y="3009539"/>
              <a:ext cx="2298802" cy="1210020"/>
            </a:xfrm>
            <a:custGeom>
              <a:avLst/>
              <a:gdLst/>
              <a:ahLst/>
              <a:cxnLst/>
              <a:rect l="l" t="t" r="r" b="b"/>
              <a:pathLst>
                <a:path w="56257" h="29612" extrusionOk="0">
                  <a:moveTo>
                    <a:pt x="9525" y="1"/>
                  </a:moveTo>
                  <a:lnTo>
                    <a:pt x="8168" y="51"/>
                  </a:lnTo>
                  <a:cubicBezTo>
                    <a:pt x="7722" y="51"/>
                    <a:pt x="7351" y="340"/>
                    <a:pt x="7250" y="761"/>
                  </a:cubicBezTo>
                  <a:lnTo>
                    <a:pt x="5259" y="7779"/>
                  </a:lnTo>
                  <a:lnTo>
                    <a:pt x="126" y="28455"/>
                  </a:lnTo>
                  <a:cubicBezTo>
                    <a:pt x="0" y="29033"/>
                    <a:pt x="440" y="29611"/>
                    <a:pt x="1043" y="29611"/>
                  </a:cubicBezTo>
                  <a:lnTo>
                    <a:pt x="48321" y="29611"/>
                  </a:lnTo>
                  <a:cubicBezTo>
                    <a:pt x="48767" y="29611"/>
                    <a:pt x="49131" y="29322"/>
                    <a:pt x="49238" y="28902"/>
                  </a:cubicBezTo>
                  <a:lnTo>
                    <a:pt x="56099" y="1182"/>
                  </a:lnTo>
                  <a:cubicBezTo>
                    <a:pt x="56256" y="579"/>
                    <a:pt x="55810" y="1"/>
                    <a:pt x="551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165;p74">
              <a:extLst>
                <a:ext uri="{FF2B5EF4-FFF2-40B4-BE49-F238E27FC236}">
                  <a16:creationId xmlns:a16="http://schemas.microsoft.com/office/drawing/2014/main" id="{CD369298-5507-5C24-C25E-2085AE75F2C1}"/>
                </a:ext>
              </a:extLst>
            </p:cNvPr>
            <p:cNvSpPr/>
            <p:nvPr/>
          </p:nvSpPr>
          <p:spPr>
            <a:xfrm>
              <a:off x="6684044" y="4245157"/>
              <a:ext cx="99418" cy="87609"/>
            </a:xfrm>
            <a:custGeom>
              <a:avLst/>
              <a:gdLst/>
              <a:ahLst/>
              <a:cxnLst/>
              <a:rect l="l" t="t" r="r" b="b"/>
              <a:pathLst>
                <a:path w="2433" h="2144" extrusionOk="0">
                  <a:moveTo>
                    <a:pt x="1440" y="1"/>
                  </a:moveTo>
                  <a:cubicBezTo>
                    <a:pt x="837" y="1"/>
                    <a:pt x="265" y="472"/>
                    <a:pt x="133" y="1069"/>
                  </a:cubicBezTo>
                  <a:cubicBezTo>
                    <a:pt x="1" y="1672"/>
                    <a:pt x="391" y="2143"/>
                    <a:pt x="994" y="2143"/>
                  </a:cubicBezTo>
                  <a:cubicBezTo>
                    <a:pt x="1597" y="2143"/>
                    <a:pt x="2175" y="1672"/>
                    <a:pt x="2307" y="1069"/>
                  </a:cubicBezTo>
                  <a:cubicBezTo>
                    <a:pt x="2432" y="472"/>
                    <a:pt x="2043" y="1"/>
                    <a:pt x="14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166;p74">
              <a:extLst>
                <a:ext uri="{FF2B5EF4-FFF2-40B4-BE49-F238E27FC236}">
                  <a16:creationId xmlns:a16="http://schemas.microsoft.com/office/drawing/2014/main" id="{2DA6EB09-990C-0F0A-9683-BC759BABED8E}"/>
                </a:ext>
              </a:extLst>
            </p:cNvPr>
            <p:cNvSpPr/>
            <p:nvPr/>
          </p:nvSpPr>
          <p:spPr>
            <a:xfrm>
              <a:off x="6567507" y="2778506"/>
              <a:ext cx="1233353" cy="1203564"/>
            </a:xfrm>
            <a:custGeom>
              <a:avLst/>
              <a:gdLst/>
              <a:ahLst/>
              <a:cxnLst/>
              <a:rect l="l" t="t" r="r" b="b"/>
              <a:pathLst>
                <a:path w="30183" h="29454" extrusionOk="0">
                  <a:moveTo>
                    <a:pt x="7540" y="0"/>
                  </a:moveTo>
                  <a:cubicBezTo>
                    <a:pt x="7358" y="0"/>
                    <a:pt x="7169" y="132"/>
                    <a:pt x="7144" y="314"/>
                  </a:cubicBezTo>
                  <a:cubicBezTo>
                    <a:pt x="6415" y="3223"/>
                    <a:pt x="968" y="25238"/>
                    <a:pt x="51" y="28926"/>
                  </a:cubicBezTo>
                  <a:cubicBezTo>
                    <a:pt x="1" y="29190"/>
                    <a:pt x="183" y="29454"/>
                    <a:pt x="472" y="29454"/>
                  </a:cubicBezTo>
                  <a:lnTo>
                    <a:pt x="22619" y="29454"/>
                  </a:lnTo>
                  <a:cubicBezTo>
                    <a:pt x="22826" y="29454"/>
                    <a:pt x="22983" y="29322"/>
                    <a:pt x="23033" y="29140"/>
                  </a:cubicBezTo>
                  <a:cubicBezTo>
                    <a:pt x="23743" y="26256"/>
                    <a:pt x="29215" y="4134"/>
                    <a:pt x="30101" y="496"/>
                  </a:cubicBezTo>
                  <a:cubicBezTo>
                    <a:pt x="30183" y="239"/>
                    <a:pt x="29976" y="0"/>
                    <a:pt x="297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167;p74">
              <a:extLst>
                <a:ext uri="{FF2B5EF4-FFF2-40B4-BE49-F238E27FC236}">
                  <a16:creationId xmlns:a16="http://schemas.microsoft.com/office/drawing/2014/main" id="{D960BE75-7DD4-4AF0-C4C1-A3F3FE842223}"/>
                </a:ext>
              </a:extLst>
            </p:cNvPr>
            <p:cNvSpPr/>
            <p:nvPr/>
          </p:nvSpPr>
          <p:spPr>
            <a:xfrm>
              <a:off x="6459428" y="2749740"/>
              <a:ext cx="1233353" cy="1203319"/>
            </a:xfrm>
            <a:custGeom>
              <a:avLst/>
              <a:gdLst/>
              <a:ahLst/>
              <a:cxnLst/>
              <a:rect l="l" t="t" r="r" b="b"/>
              <a:pathLst>
                <a:path w="30183" h="29448" extrusionOk="0">
                  <a:moveTo>
                    <a:pt x="7565" y="0"/>
                  </a:moveTo>
                  <a:cubicBezTo>
                    <a:pt x="7383" y="0"/>
                    <a:pt x="7201" y="126"/>
                    <a:pt x="7144" y="315"/>
                  </a:cubicBezTo>
                  <a:cubicBezTo>
                    <a:pt x="6440" y="3217"/>
                    <a:pt x="993" y="25257"/>
                    <a:pt x="76" y="28926"/>
                  </a:cubicBezTo>
                  <a:cubicBezTo>
                    <a:pt x="1" y="29184"/>
                    <a:pt x="208" y="29448"/>
                    <a:pt x="497" y="29448"/>
                  </a:cubicBezTo>
                  <a:lnTo>
                    <a:pt x="22644" y="29448"/>
                  </a:lnTo>
                  <a:cubicBezTo>
                    <a:pt x="22851" y="29448"/>
                    <a:pt x="23008" y="29316"/>
                    <a:pt x="23065" y="29134"/>
                  </a:cubicBezTo>
                  <a:cubicBezTo>
                    <a:pt x="23768" y="26256"/>
                    <a:pt x="29241" y="4160"/>
                    <a:pt x="30133" y="497"/>
                  </a:cubicBezTo>
                  <a:cubicBezTo>
                    <a:pt x="30183" y="258"/>
                    <a:pt x="30001" y="0"/>
                    <a:pt x="2973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168;p74">
              <a:extLst>
                <a:ext uri="{FF2B5EF4-FFF2-40B4-BE49-F238E27FC236}">
                  <a16:creationId xmlns:a16="http://schemas.microsoft.com/office/drawing/2014/main" id="{88722632-875F-0C64-B3D3-696891ED9810}"/>
                </a:ext>
              </a:extLst>
            </p:cNvPr>
            <p:cNvSpPr/>
            <p:nvPr/>
          </p:nvSpPr>
          <p:spPr>
            <a:xfrm>
              <a:off x="6730014" y="2499421"/>
              <a:ext cx="1233353" cy="1203360"/>
            </a:xfrm>
            <a:custGeom>
              <a:avLst/>
              <a:gdLst/>
              <a:ahLst/>
              <a:cxnLst/>
              <a:rect l="l" t="t" r="r" b="b"/>
              <a:pathLst>
                <a:path w="30183" h="29449" extrusionOk="0">
                  <a:moveTo>
                    <a:pt x="7540" y="1"/>
                  </a:moveTo>
                  <a:cubicBezTo>
                    <a:pt x="7358" y="1"/>
                    <a:pt x="7176" y="126"/>
                    <a:pt x="7150" y="315"/>
                  </a:cubicBezTo>
                  <a:cubicBezTo>
                    <a:pt x="6415" y="3218"/>
                    <a:pt x="968" y="25232"/>
                    <a:pt x="51" y="28927"/>
                  </a:cubicBezTo>
                  <a:cubicBezTo>
                    <a:pt x="1" y="29184"/>
                    <a:pt x="208" y="29448"/>
                    <a:pt x="472" y="29448"/>
                  </a:cubicBezTo>
                  <a:lnTo>
                    <a:pt x="22644" y="29448"/>
                  </a:lnTo>
                  <a:cubicBezTo>
                    <a:pt x="22826" y="29448"/>
                    <a:pt x="22983" y="29316"/>
                    <a:pt x="23040" y="29134"/>
                  </a:cubicBezTo>
                  <a:cubicBezTo>
                    <a:pt x="23743" y="26257"/>
                    <a:pt x="29215" y="4135"/>
                    <a:pt x="30108" y="497"/>
                  </a:cubicBezTo>
                  <a:cubicBezTo>
                    <a:pt x="30183" y="233"/>
                    <a:pt x="29976" y="1"/>
                    <a:pt x="297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169;p74">
              <a:extLst>
                <a:ext uri="{FF2B5EF4-FFF2-40B4-BE49-F238E27FC236}">
                  <a16:creationId xmlns:a16="http://schemas.microsoft.com/office/drawing/2014/main" id="{1C2095C6-A336-C438-6C7E-4BCDA1AAEB72}"/>
                </a:ext>
              </a:extLst>
            </p:cNvPr>
            <p:cNvSpPr/>
            <p:nvPr/>
          </p:nvSpPr>
          <p:spPr>
            <a:xfrm>
              <a:off x="7531270" y="1988036"/>
              <a:ext cx="514500" cy="807729"/>
            </a:xfrm>
            <a:custGeom>
              <a:avLst/>
              <a:gdLst/>
              <a:ahLst/>
              <a:cxnLst/>
              <a:rect l="l" t="t" r="r" b="b"/>
              <a:pathLst>
                <a:path w="12591" h="19767" extrusionOk="0">
                  <a:moveTo>
                    <a:pt x="11648" y="0"/>
                  </a:moveTo>
                  <a:lnTo>
                    <a:pt x="0" y="19188"/>
                  </a:lnTo>
                  <a:lnTo>
                    <a:pt x="968" y="19766"/>
                  </a:lnTo>
                  <a:lnTo>
                    <a:pt x="12591" y="578"/>
                  </a:lnTo>
                  <a:lnTo>
                    <a:pt x="1164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170;p74">
              <a:extLst>
                <a:ext uri="{FF2B5EF4-FFF2-40B4-BE49-F238E27FC236}">
                  <a16:creationId xmlns:a16="http://schemas.microsoft.com/office/drawing/2014/main" id="{3524C5E6-5B12-7D89-85A8-A1949C6B70BD}"/>
                </a:ext>
              </a:extLst>
            </p:cNvPr>
            <p:cNvSpPr/>
            <p:nvPr/>
          </p:nvSpPr>
          <p:spPr>
            <a:xfrm>
              <a:off x="7531270" y="2772091"/>
              <a:ext cx="39555" cy="23659"/>
            </a:xfrm>
            <a:custGeom>
              <a:avLst/>
              <a:gdLst/>
              <a:ahLst/>
              <a:cxnLst/>
              <a:rect l="l" t="t" r="r" b="b"/>
              <a:pathLst>
                <a:path w="968" h="579" extrusionOk="0">
                  <a:moveTo>
                    <a:pt x="968" y="57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171;p74">
              <a:extLst>
                <a:ext uri="{FF2B5EF4-FFF2-40B4-BE49-F238E27FC236}">
                  <a16:creationId xmlns:a16="http://schemas.microsoft.com/office/drawing/2014/main" id="{B62B0704-D90C-339E-7A36-94D6D9AFE1E8}"/>
                </a:ext>
              </a:extLst>
            </p:cNvPr>
            <p:cNvSpPr/>
            <p:nvPr/>
          </p:nvSpPr>
          <p:spPr>
            <a:xfrm>
              <a:off x="7608253" y="2035027"/>
              <a:ext cx="514541" cy="806667"/>
            </a:xfrm>
            <a:custGeom>
              <a:avLst/>
              <a:gdLst/>
              <a:ahLst/>
              <a:cxnLst/>
              <a:rect l="l" t="t" r="r" b="b"/>
              <a:pathLst>
                <a:path w="12592" h="19741" extrusionOk="0">
                  <a:moveTo>
                    <a:pt x="11624" y="0"/>
                  </a:moveTo>
                  <a:lnTo>
                    <a:pt x="1" y="19163"/>
                  </a:lnTo>
                  <a:lnTo>
                    <a:pt x="943" y="19741"/>
                  </a:lnTo>
                  <a:lnTo>
                    <a:pt x="12592" y="578"/>
                  </a:lnTo>
                  <a:lnTo>
                    <a:pt x="116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172;p74">
              <a:extLst>
                <a:ext uri="{FF2B5EF4-FFF2-40B4-BE49-F238E27FC236}">
                  <a16:creationId xmlns:a16="http://schemas.microsoft.com/office/drawing/2014/main" id="{5B4AEB21-D1D1-07ED-716C-868351AE9CD3}"/>
                </a:ext>
              </a:extLst>
            </p:cNvPr>
            <p:cNvSpPr/>
            <p:nvPr/>
          </p:nvSpPr>
          <p:spPr>
            <a:xfrm>
              <a:off x="8063943" y="1826387"/>
              <a:ext cx="156136" cy="138074"/>
            </a:xfrm>
            <a:custGeom>
              <a:avLst/>
              <a:gdLst/>
              <a:ahLst/>
              <a:cxnLst/>
              <a:rect l="l" t="t" r="r" b="b"/>
              <a:pathLst>
                <a:path w="3821" h="3379" extrusionOk="0">
                  <a:moveTo>
                    <a:pt x="1455" y="0"/>
                  </a:moveTo>
                  <a:cubicBezTo>
                    <a:pt x="1185" y="0"/>
                    <a:pt x="923" y="129"/>
                    <a:pt x="786" y="369"/>
                  </a:cubicBezTo>
                  <a:lnTo>
                    <a:pt x="1" y="1676"/>
                  </a:lnTo>
                  <a:lnTo>
                    <a:pt x="2828" y="3378"/>
                  </a:lnTo>
                  <a:lnTo>
                    <a:pt x="3613" y="2097"/>
                  </a:lnTo>
                  <a:cubicBezTo>
                    <a:pt x="3821" y="1732"/>
                    <a:pt x="3720" y="1236"/>
                    <a:pt x="3350" y="1022"/>
                  </a:cubicBezTo>
                  <a:lnTo>
                    <a:pt x="1861" y="105"/>
                  </a:lnTo>
                  <a:cubicBezTo>
                    <a:pt x="1734" y="35"/>
                    <a:pt x="1594" y="0"/>
                    <a:pt x="145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173;p74">
              <a:extLst>
                <a:ext uri="{FF2B5EF4-FFF2-40B4-BE49-F238E27FC236}">
                  <a16:creationId xmlns:a16="http://schemas.microsoft.com/office/drawing/2014/main" id="{18B49B71-A52D-210B-F0E3-6638E089AEF9}"/>
                </a:ext>
              </a:extLst>
            </p:cNvPr>
            <p:cNvSpPr/>
            <p:nvPr/>
          </p:nvSpPr>
          <p:spPr>
            <a:xfrm>
              <a:off x="8044697" y="1894831"/>
              <a:ext cx="134846" cy="100685"/>
            </a:xfrm>
            <a:custGeom>
              <a:avLst/>
              <a:gdLst/>
              <a:ahLst/>
              <a:cxnLst/>
              <a:rect l="l" t="t" r="r" b="b"/>
              <a:pathLst>
                <a:path w="3300" h="2464" extrusionOk="0">
                  <a:moveTo>
                    <a:pt x="472" y="1"/>
                  </a:moveTo>
                  <a:lnTo>
                    <a:pt x="1" y="761"/>
                  </a:lnTo>
                  <a:lnTo>
                    <a:pt x="2828" y="2464"/>
                  </a:lnTo>
                  <a:lnTo>
                    <a:pt x="3299" y="1703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174;p74">
              <a:extLst>
                <a:ext uri="{FF2B5EF4-FFF2-40B4-BE49-F238E27FC236}">
                  <a16:creationId xmlns:a16="http://schemas.microsoft.com/office/drawing/2014/main" id="{802F7134-4B0B-A4FD-8DA9-50ECA428C4E3}"/>
                </a:ext>
              </a:extLst>
            </p:cNvPr>
            <p:cNvSpPr/>
            <p:nvPr/>
          </p:nvSpPr>
          <p:spPr>
            <a:xfrm>
              <a:off x="8025451" y="1925926"/>
              <a:ext cx="134805" cy="101666"/>
            </a:xfrm>
            <a:custGeom>
              <a:avLst/>
              <a:gdLst/>
              <a:ahLst/>
              <a:cxnLst/>
              <a:rect l="l" t="t" r="r" b="b"/>
              <a:pathLst>
                <a:path w="3299" h="2488" extrusionOk="0">
                  <a:moveTo>
                    <a:pt x="472" y="0"/>
                  </a:moveTo>
                  <a:lnTo>
                    <a:pt x="0" y="760"/>
                  </a:lnTo>
                  <a:lnTo>
                    <a:pt x="2828" y="2488"/>
                  </a:lnTo>
                  <a:lnTo>
                    <a:pt x="3299" y="1703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175;p74">
              <a:extLst>
                <a:ext uri="{FF2B5EF4-FFF2-40B4-BE49-F238E27FC236}">
                  <a16:creationId xmlns:a16="http://schemas.microsoft.com/office/drawing/2014/main" id="{95AD9BF4-A51B-2A5C-EADC-E1BBCD6AF0B6}"/>
                </a:ext>
              </a:extLst>
            </p:cNvPr>
            <p:cNvSpPr/>
            <p:nvPr/>
          </p:nvSpPr>
          <p:spPr>
            <a:xfrm>
              <a:off x="8007227" y="1956981"/>
              <a:ext cx="133784" cy="101707"/>
            </a:xfrm>
            <a:custGeom>
              <a:avLst/>
              <a:gdLst/>
              <a:ahLst/>
              <a:cxnLst/>
              <a:rect l="l" t="t" r="r" b="b"/>
              <a:pathLst>
                <a:path w="3274" h="2489" extrusionOk="0">
                  <a:moveTo>
                    <a:pt x="446" y="0"/>
                  </a:moveTo>
                  <a:lnTo>
                    <a:pt x="0" y="760"/>
                  </a:lnTo>
                  <a:lnTo>
                    <a:pt x="943" y="1338"/>
                  </a:lnTo>
                  <a:lnTo>
                    <a:pt x="1414" y="1621"/>
                  </a:lnTo>
                  <a:lnTo>
                    <a:pt x="1860" y="1910"/>
                  </a:lnTo>
                  <a:lnTo>
                    <a:pt x="2828" y="2488"/>
                  </a:lnTo>
                  <a:lnTo>
                    <a:pt x="3274" y="1728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176;p74">
              <a:extLst>
                <a:ext uri="{FF2B5EF4-FFF2-40B4-BE49-F238E27FC236}">
                  <a16:creationId xmlns:a16="http://schemas.microsoft.com/office/drawing/2014/main" id="{5A43CE3C-65D6-2658-2D72-8053A9205D53}"/>
                </a:ext>
              </a:extLst>
            </p:cNvPr>
            <p:cNvSpPr/>
            <p:nvPr/>
          </p:nvSpPr>
          <p:spPr>
            <a:xfrm>
              <a:off x="8045718" y="2011654"/>
              <a:ext cx="19287" cy="11605"/>
            </a:xfrm>
            <a:custGeom>
              <a:avLst/>
              <a:gdLst/>
              <a:ahLst/>
              <a:cxnLst/>
              <a:rect l="l" t="t" r="r" b="b"/>
              <a:pathLst>
                <a:path w="472" h="284" extrusionOk="0">
                  <a:moveTo>
                    <a:pt x="472" y="283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177;p74">
              <a:extLst>
                <a:ext uri="{FF2B5EF4-FFF2-40B4-BE49-F238E27FC236}">
                  <a16:creationId xmlns:a16="http://schemas.microsoft.com/office/drawing/2014/main" id="{92FFA0A6-486B-712E-2684-61E7DCD84F7C}"/>
                </a:ext>
              </a:extLst>
            </p:cNvPr>
            <p:cNvSpPr/>
            <p:nvPr/>
          </p:nvSpPr>
          <p:spPr>
            <a:xfrm>
              <a:off x="7525876" y="2772091"/>
              <a:ext cx="120953" cy="125325"/>
            </a:xfrm>
            <a:custGeom>
              <a:avLst/>
              <a:gdLst/>
              <a:ahLst/>
              <a:cxnLst/>
              <a:rect l="l" t="t" r="r" b="b"/>
              <a:pathLst>
                <a:path w="2960" h="3067" extrusionOk="0">
                  <a:moveTo>
                    <a:pt x="132" y="0"/>
                  </a:moveTo>
                  <a:lnTo>
                    <a:pt x="0" y="2620"/>
                  </a:lnTo>
                  <a:lnTo>
                    <a:pt x="710" y="3066"/>
                  </a:lnTo>
                  <a:lnTo>
                    <a:pt x="2959" y="1703"/>
                  </a:lnTo>
                  <a:lnTo>
                    <a:pt x="2017" y="1125"/>
                  </a:lnTo>
                  <a:lnTo>
                    <a:pt x="1100" y="578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178;p74">
              <a:extLst>
                <a:ext uri="{FF2B5EF4-FFF2-40B4-BE49-F238E27FC236}">
                  <a16:creationId xmlns:a16="http://schemas.microsoft.com/office/drawing/2014/main" id="{4CB714AA-56D0-DC32-CABA-109382EEFAE4}"/>
                </a:ext>
              </a:extLst>
            </p:cNvPr>
            <p:cNvSpPr/>
            <p:nvPr/>
          </p:nvSpPr>
          <p:spPr>
            <a:xfrm>
              <a:off x="7535601" y="2906853"/>
              <a:ext cx="2125" cy="1062"/>
            </a:xfrm>
            <a:custGeom>
              <a:avLst/>
              <a:gdLst/>
              <a:ahLst/>
              <a:cxnLst/>
              <a:rect l="l" t="t" r="r" b="b"/>
              <a:pathLst>
                <a:path w="52" h="26" extrusionOk="0">
                  <a:moveTo>
                    <a:pt x="51" y="1"/>
                  </a:moveTo>
                  <a:cubicBezTo>
                    <a:pt x="26" y="1"/>
                    <a:pt x="26" y="26"/>
                    <a:pt x="1" y="26"/>
                  </a:cubicBezTo>
                  <a:cubicBezTo>
                    <a:pt x="26" y="26"/>
                    <a:pt x="26" y="26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179;p74">
              <a:extLst>
                <a:ext uri="{FF2B5EF4-FFF2-40B4-BE49-F238E27FC236}">
                  <a16:creationId xmlns:a16="http://schemas.microsoft.com/office/drawing/2014/main" id="{6F07D11E-D42B-B5E2-16AD-4BF30ED5CE38}"/>
                </a:ext>
              </a:extLst>
            </p:cNvPr>
            <p:cNvSpPr/>
            <p:nvPr/>
          </p:nvSpPr>
          <p:spPr>
            <a:xfrm>
              <a:off x="7531270" y="2772091"/>
              <a:ext cx="39555" cy="23659"/>
            </a:xfrm>
            <a:custGeom>
              <a:avLst/>
              <a:gdLst/>
              <a:ahLst/>
              <a:cxnLst/>
              <a:rect l="l" t="t" r="r" b="b"/>
              <a:pathLst>
                <a:path w="968" h="579" extrusionOk="0">
                  <a:moveTo>
                    <a:pt x="968" y="57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180;p74">
              <a:extLst>
                <a:ext uri="{FF2B5EF4-FFF2-40B4-BE49-F238E27FC236}">
                  <a16:creationId xmlns:a16="http://schemas.microsoft.com/office/drawing/2014/main" id="{740AF587-82B4-3BF2-04E2-C302DE9DA95F}"/>
                </a:ext>
              </a:extLst>
            </p:cNvPr>
            <p:cNvSpPr/>
            <p:nvPr/>
          </p:nvSpPr>
          <p:spPr>
            <a:xfrm>
              <a:off x="7524855" y="2879149"/>
              <a:ext cx="30075" cy="29217"/>
            </a:xfrm>
            <a:custGeom>
              <a:avLst/>
              <a:gdLst/>
              <a:ahLst/>
              <a:cxnLst/>
              <a:rect l="l" t="t" r="r" b="b"/>
              <a:pathLst>
                <a:path w="736" h="715" extrusionOk="0">
                  <a:moveTo>
                    <a:pt x="25" y="0"/>
                  </a:moveTo>
                  <a:lnTo>
                    <a:pt x="0" y="471"/>
                  </a:lnTo>
                  <a:lnTo>
                    <a:pt x="0" y="521"/>
                  </a:lnTo>
                  <a:lnTo>
                    <a:pt x="0" y="572"/>
                  </a:lnTo>
                  <a:lnTo>
                    <a:pt x="0" y="603"/>
                  </a:lnTo>
                  <a:cubicBezTo>
                    <a:pt x="25" y="603"/>
                    <a:pt x="25" y="603"/>
                    <a:pt x="25" y="628"/>
                  </a:cubicBezTo>
                  <a:lnTo>
                    <a:pt x="50" y="653"/>
                  </a:lnTo>
                  <a:lnTo>
                    <a:pt x="75" y="679"/>
                  </a:lnTo>
                  <a:cubicBezTo>
                    <a:pt x="115" y="696"/>
                    <a:pt x="165" y="714"/>
                    <a:pt x="210" y="714"/>
                  </a:cubicBezTo>
                  <a:cubicBezTo>
                    <a:pt x="229" y="714"/>
                    <a:pt x="247" y="711"/>
                    <a:pt x="264" y="704"/>
                  </a:cubicBezTo>
                  <a:cubicBezTo>
                    <a:pt x="289" y="704"/>
                    <a:pt x="289" y="679"/>
                    <a:pt x="314" y="679"/>
                  </a:cubicBezTo>
                  <a:lnTo>
                    <a:pt x="735" y="44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181;p74">
              <a:extLst>
                <a:ext uri="{FF2B5EF4-FFF2-40B4-BE49-F238E27FC236}">
                  <a16:creationId xmlns:a16="http://schemas.microsoft.com/office/drawing/2014/main" id="{8D66B9A9-FF35-D765-2DCC-064E521C53C3}"/>
                </a:ext>
              </a:extLst>
            </p:cNvPr>
            <p:cNvSpPr/>
            <p:nvPr/>
          </p:nvSpPr>
          <p:spPr>
            <a:xfrm>
              <a:off x="7570783" y="2011654"/>
              <a:ext cx="512497" cy="806421"/>
            </a:xfrm>
            <a:custGeom>
              <a:avLst/>
              <a:gdLst/>
              <a:ahLst/>
              <a:cxnLst/>
              <a:rect l="l" t="t" r="r" b="b"/>
              <a:pathLst>
                <a:path w="12542" h="19735" extrusionOk="0">
                  <a:moveTo>
                    <a:pt x="11624" y="0"/>
                  </a:moveTo>
                  <a:lnTo>
                    <a:pt x="1" y="19188"/>
                  </a:lnTo>
                  <a:lnTo>
                    <a:pt x="918" y="19735"/>
                  </a:lnTo>
                  <a:lnTo>
                    <a:pt x="12541" y="572"/>
                  </a:lnTo>
                  <a:lnTo>
                    <a:pt x="12095" y="283"/>
                  </a:lnTo>
                  <a:lnTo>
                    <a:pt x="116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182;p74">
              <a:extLst>
                <a:ext uri="{FF2B5EF4-FFF2-40B4-BE49-F238E27FC236}">
                  <a16:creationId xmlns:a16="http://schemas.microsoft.com/office/drawing/2014/main" id="{0A3AD7EA-082C-D817-17AF-207280EA1808}"/>
                </a:ext>
              </a:extLst>
            </p:cNvPr>
            <p:cNvSpPr/>
            <p:nvPr/>
          </p:nvSpPr>
          <p:spPr>
            <a:xfrm>
              <a:off x="7208299" y="3906617"/>
              <a:ext cx="150742" cy="204844"/>
            </a:xfrm>
            <a:custGeom>
              <a:avLst/>
              <a:gdLst/>
              <a:ahLst/>
              <a:cxnLst/>
              <a:rect l="l" t="t" r="r" b="b"/>
              <a:pathLst>
                <a:path w="3689" h="5013" extrusionOk="0">
                  <a:moveTo>
                    <a:pt x="29" y="1"/>
                  </a:moveTo>
                  <a:cubicBezTo>
                    <a:pt x="13" y="1"/>
                    <a:pt x="0" y="19"/>
                    <a:pt x="0" y="36"/>
                  </a:cubicBezTo>
                  <a:lnTo>
                    <a:pt x="0" y="4799"/>
                  </a:lnTo>
                  <a:cubicBezTo>
                    <a:pt x="0" y="4821"/>
                    <a:pt x="26" y="4840"/>
                    <a:pt x="50" y="4840"/>
                  </a:cubicBezTo>
                  <a:cubicBezTo>
                    <a:pt x="59" y="4840"/>
                    <a:pt x="69" y="4837"/>
                    <a:pt x="76" y="4830"/>
                  </a:cubicBezTo>
                  <a:lnTo>
                    <a:pt x="1226" y="3624"/>
                  </a:lnTo>
                  <a:cubicBezTo>
                    <a:pt x="1241" y="3611"/>
                    <a:pt x="1255" y="3605"/>
                    <a:pt x="1269" y="3605"/>
                  </a:cubicBezTo>
                  <a:cubicBezTo>
                    <a:pt x="1282" y="3605"/>
                    <a:pt x="1295" y="3611"/>
                    <a:pt x="1307" y="3624"/>
                  </a:cubicBezTo>
                  <a:lnTo>
                    <a:pt x="2011" y="4987"/>
                  </a:lnTo>
                  <a:cubicBezTo>
                    <a:pt x="2011" y="5012"/>
                    <a:pt x="2042" y="5012"/>
                    <a:pt x="2067" y="5012"/>
                  </a:cubicBezTo>
                  <a:lnTo>
                    <a:pt x="2514" y="4799"/>
                  </a:lnTo>
                  <a:cubicBezTo>
                    <a:pt x="2539" y="4799"/>
                    <a:pt x="2539" y="4774"/>
                    <a:pt x="2539" y="4749"/>
                  </a:cubicBezTo>
                  <a:lnTo>
                    <a:pt x="1854" y="3385"/>
                  </a:lnTo>
                  <a:cubicBezTo>
                    <a:pt x="1829" y="3360"/>
                    <a:pt x="1854" y="3335"/>
                    <a:pt x="1885" y="3335"/>
                  </a:cubicBezTo>
                  <a:lnTo>
                    <a:pt x="3638" y="3228"/>
                  </a:lnTo>
                  <a:cubicBezTo>
                    <a:pt x="3663" y="3228"/>
                    <a:pt x="3688" y="3178"/>
                    <a:pt x="3663" y="3153"/>
                  </a:cubicBezTo>
                  <a:lnTo>
                    <a:pt x="51" y="11"/>
                  </a:lnTo>
                  <a:cubicBezTo>
                    <a:pt x="43" y="4"/>
                    <a:pt x="36" y="1"/>
                    <a:pt x="2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9150;p74">
            <a:extLst>
              <a:ext uri="{FF2B5EF4-FFF2-40B4-BE49-F238E27FC236}">
                <a16:creationId xmlns:a16="http://schemas.microsoft.com/office/drawing/2014/main" id="{F4D91390-56F8-9554-B1A2-5E2EFE004C8E}"/>
              </a:ext>
            </a:extLst>
          </p:cNvPr>
          <p:cNvGrpSpPr/>
          <p:nvPr/>
        </p:nvGrpSpPr>
        <p:grpSpPr>
          <a:xfrm>
            <a:off x="4927595" y="3343094"/>
            <a:ext cx="834586" cy="1131560"/>
            <a:chOff x="2189700" y="7021125"/>
            <a:chExt cx="723650" cy="981150"/>
          </a:xfrm>
        </p:grpSpPr>
        <p:sp>
          <p:nvSpPr>
            <p:cNvPr id="30" name="Google Shape;9151;p74">
              <a:extLst>
                <a:ext uri="{FF2B5EF4-FFF2-40B4-BE49-F238E27FC236}">
                  <a16:creationId xmlns:a16="http://schemas.microsoft.com/office/drawing/2014/main" id="{FB4E6CB7-6991-A51F-A593-5AF699381367}"/>
                </a:ext>
              </a:extLst>
            </p:cNvPr>
            <p:cNvSpPr/>
            <p:nvPr/>
          </p:nvSpPr>
          <p:spPr>
            <a:xfrm>
              <a:off x="2189700" y="7141150"/>
              <a:ext cx="87500" cy="861125"/>
            </a:xfrm>
            <a:custGeom>
              <a:avLst/>
              <a:gdLst/>
              <a:ahLst/>
              <a:cxnLst/>
              <a:rect l="l" t="t" r="r" b="b"/>
              <a:pathLst>
                <a:path w="3500" h="34445" extrusionOk="0">
                  <a:moveTo>
                    <a:pt x="2629" y="1"/>
                  </a:moveTo>
                  <a:cubicBezTo>
                    <a:pt x="2591" y="1"/>
                    <a:pt x="2550" y="7"/>
                    <a:pt x="2507" y="19"/>
                  </a:cubicBezTo>
                  <a:lnTo>
                    <a:pt x="1961" y="125"/>
                  </a:lnTo>
                  <a:cubicBezTo>
                    <a:pt x="1697" y="176"/>
                    <a:pt x="1458" y="440"/>
                    <a:pt x="1433" y="722"/>
                  </a:cubicBezTo>
                  <a:lnTo>
                    <a:pt x="44" y="32325"/>
                  </a:lnTo>
                  <a:cubicBezTo>
                    <a:pt x="1" y="34005"/>
                    <a:pt x="843" y="34444"/>
                    <a:pt x="1493" y="34444"/>
                  </a:cubicBezTo>
                  <a:cubicBezTo>
                    <a:pt x="1592" y="34444"/>
                    <a:pt x="1686" y="34434"/>
                    <a:pt x="1772" y="34417"/>
                  </a:cubicBezTo>
                  <a:lnTo>
                    <a:pt x="2953" y="34178"/>
                  </a:lnTo>
                  <a:cubicBezTo>
                    <a:pt x="3242" y="34128"/>
                    <a:pt x="3475" y="33946"/>
                    <a:pt x="3500" y="33657"/>
                  </a:cubicBezTo>
                  <a:lnTo>
                    <a:pt x="2978" y="408"/>
                  </a:lnTo>
                  <a:cubicBezTo>
                    <a:pt x="3000" y="189"/>
                    <a:pt x="2852" y="1"/>
                    <a:pt x="262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152;p74">
              <a:extLst>
                <a:ext uri="{FF2B5EF4-FFF2-40B4-BE49-F238E27FC236}">
                  <a16:creationId xmlns:a16="http://schemas.microsoft.com/office/drawing/2014/main" id="{90ACA4F8-DA16-DCD9-CDCA-C91F51B11D66}"/>
                </a:ext>
              </a:extLst>
            </p:cNvPr>
            <p:cNvSpPr/>
            <p:nvPr/>
          </p:nvSpPr>
          <p:spPr>
            <a:xfrm>
              <a:off x="2193950" y="7021125"/>
              <a:ext cx="719400" cy="978000"/>
            </a:xfrm>
            <a:custGeom>
              <a:avLst/>
              <a:gdLst/>
              <a:ahLst/>
              <a:cxnLst/>
              <a:rect l="l" t="t" r="r" b="b"/>
              <a:pathLst>
                <a:path w="28776" h="39120" extrusionOk="0">
                  <a:moveTo>
                    <a:pt x="26658" y="1"/>
                  </a:moveTo>
                  <a:lnTo>
                    <a:pt x="2073" y="7094"/>
                  </a:lnTo>
                  <a:cubicBezTo>
                    <a:pt x="2073" y="7094"/>
                    <a:pt x="1131" y="29555"/>
                    <a:pt x="817" y="37044"/>
                  </a:cubicBezTo>
                  <a:cubicBezTo>
                    <a:pt x="1" y="38212"/>
                    <a:pt x="1014" y="39119"/>
                    <a:pt x="1593" y="39119"/>
                  </a:cubicBezTo>
                  <a:cubicBezTo>
                    <a:pt x="1625" y="39119"/>
                    <a:pt x="1655" y="39117"/>
                    <a:pt x="1684" y="39111"/>
                  </a:cubicBezTo>
                  <a:cubicBezTo>
                    <a:pt x="8727" y="37723"/>
                    <a:pt x="27443" y="34009"/>
                    <a:pt x="27443" y="34009"/>
                  </a:cubicBezTo>
                  <a:lnTo>
                    <a:pt x="28775" y="1810"/>
                  </a:lnTo>
                  <a:lnTo>
                    <a:pt x="2665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53;p74">
              <a:extLst>
                <a:ext uri="{FF2B5EF4-FFF2-40B4-BE49-F238E27FC236}">
                  <a16:creationId xmlns:a16="http://schemas.microsoft.com/office/drawing/2014/main" id="{D01EF713-8E10-04C3-C382-F46A32836430}"/>
                </a:ext>
              </a:extLst>
            </p:cNvPr>
            <p:cNvSpPr/>
            <p:nvPr/>
          </p:nvSpPr>
          <p:spPr>
            <a:xfrm>
              <a:off x="2214350" y="7021125"/>
              <a:ext cx="646050" cy="926125"/>
            </a:xfrm>
            <a:custGeom>
              <a:avLst/>
              <a:gdLst/>
              <a:ahLst/>
              <a:cxnLst/>
              <a:rect l="l" t="t" r="r" b="b"/>
              <a:pathLst>
                <a:path w="25842" h="37045" extrusionOk="0">
                  <a:moveTo>
                    <a:pt x="25842" y="1"/>
                  </a:moveTo>
                  <a:lnTo>
                    <a:pt x="1339" y="4845"/>
                  </a:lnTo>
                  <a:lnTo>
                    <a:pt x="1" y="37044"/>
                  </a:lnTo>
                  <a:lnTo>
                    <a:pt x="24503" y="32200"/>
                  </a:lnTo>
                  <a:lnTo>
                    <a:pt x="2584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154;p74">
              <a:extLst>
                <a:ext uri="{FF2B5EF4-FFF2-40B4-BE49-F238E27FC236}">
                  <a16:creationId xmlns:a16="http://schemas.microsoft.com/office/drawing/2014/main" id="{81713873-48C2-61CF-6CF3-12F8F379892A}"/>
                </a:ext>
              </a:extLst>
            </p:cNvPr>
            <p:cNvSpPr/>
            <p:nvPr/>
          </p:nvSpPr>
          <p:spPr>
            <a:xfrm>
              <a:off x="2331525" y="7132500"/>
              <a:ext cx="412325" cy="158350"/>
            </a:xfrm>
            <a:custGeom>
              <a:avLst/>
              <a:gdLst/>
              <a:ahLst/>
              <a:cxnLst/>
              <a:rect l="l" t="t" r="r" b="b"/>
              <a:pathLst>
                <a:path w="16493" h="6334" extrusionOk="0">
                  <a:moveTo>
                    <a:pt x="16493" y="0"/>
                  </a:moveTo>
                  <a:lnTo>
                    <a:pt x="133" y="3217"/>
                  </a:lnTo>
                  <a:lnTo>
                    <a:pt x="1" y="6333"/>
                  </a:lnTo>
                  <a:lnTo>
                    <a:pt x="16361" y="3085"/>
                  </a:lnTo>
                  <a:lnTo>
                    <a:pt x="1649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155;p74">
              <a:extLst>
                <a:ext uri="{FF2B5EF4-FFF2-40B4-BE49-F238E27FC236}">
                  <a16:creationId xmlns:a16="http://schemas.microsoft.com/office/drawing/2014/main" id="{6D73DE6A-1E0D-3A5D-ED22-83BE6DFA052C}"/>
                </a:ext>
              </a:extLst>
            </p:cNvPr>
            <p:cNvSpPr/>
            <p:nvPr/>
          </p:nvSpPr>
          <p:spPr>
            <a:xfrm>
              <a:off x="2340000" y="7270550"/>
              <a:ext cx="409200" cy="81075"/>
            </a:xfrm>
            <a:custGeom>
              <a:avLst/>
              <a:gdLst/>
              <a:ahLst/>
              <a:cxnLst/>
              <a:rect l="l" t="t" r="r" b="b"/>
              <a:pathLst>
                <a:path w="16368" h="3243" extrusionOk="0">
                  <a:moveTo>
                    <a:pt x="16368" y="1"/>
                  </a:moveTo>
                  <a:lnTo>
                    <a:pt x="1" y="3243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156;p74">
              <a:extLst>
                <a:ext uri="{FF2B5EF4-FFF2-40B4-BE49-F238E27FC236}">
                  <a16:creationId xmlns:a16="http://schemas.microsoft.com/office/drawing/2014/main" id="{00EEC99C-EA85-C6CA-9FB3-9F9C8A7D1F4B}"/>
                </a:ext>
              </a:extLst>
            </p:cNvPr>
            <p:cNvSpPr/>
            <p:nvPr/>
          </p:nvSpPr>
          <p:spPr>
            <a:xfrm>
              <a:off x="2404875" y="7801300"/>
              <a:ext cx="237525" cy="47150"/>
            </a:xfrm>
            <a:custGeom>
              <a:avLst/>
              <a:gdLst/>
              <a:ahLst/>
              <a:cxnLst/>
              <a:rect l="l" t="t" r="r" b="b"/>
              <a:pathLst>
                <a:path w="9501" h="1886" extrusionOk="0">
                  <a:moveTo>
                    <a:pt x="9500" y="0"/>
                  </a:moveTo>
                  <a:lnTo>
                    <a:pt x="1" y="1885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157;p74">
              <a:extLst>
                <a:ext uri="{FF2B5EF4-FFF2-40B4-BE49-F238E27FC236}">
                  <a16:creationId xmlns:a16="http://schemas.microsoft.com/office/drawing/2014/main" id="{AD9FC8E6-0207-7860-59ED-50BBDE91F88D}"/>
                </a:ext>
              </a:extLst>
            </p:cNvPr>
            <p:cNvSpPr/>
            <p:nvPr/>
          </p:nvSpPr>
          <p:spPr>
            <a:xfrm>
              <a:off x="2338750" y="7305275"/>
              <a:ext cx="409025" cy="81075"/>
            </a:xfrm>
            <a:custGeom>
              <a:avLst/>
              <a:gdLst/>
              <a:ahLst/>
              <a:cxnLst/>
              <a:rect l="l" t="t" r="r" b="b"/>
              <a:pathLst>
                <a:path w="16361" h="3243" extrusionOk="0">
                  <a:moveTo>
                    <a:pt x="16361" y="0"/>
                  </a:moveTo>
                  <a:lnTo>
                    <a:pt x="1" y="324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9183;p74">
            <a:extLst>
              <a:ext uri="{FF2B5EF4-FFF2-40B4-BE49-F238E27FC236}">
                <a16:creationId xmlns:a16="http://schemas.microsoft.com/office/drawing/2014/main" id="{CD5F14E0-53B5-58D9-40D0-DCED5B9E3C71}"/>
              </a:ext>
            </a:extLst>
          </p:cNvPr>
          <p:cNvGrpSpPr/>
          <p:nvPr/>
        </p:nvGrpSpPr>
        <p:grpSpPr>
          <a:xfrm rot="-172193">
            <a:off x="4228197" y="2594099"/>
            <a:ext cx="1007812" cy="595394"/>
            <a:chOff x="3196075" y="5265875"/>
            <a:chExt cx="823150" cy="486300"/>
          </a:xfrm>
        </p:grpSpPr>
        <p:sp>
          <p:nvSpPr>
            <p:cNvPr id="38" name="Google Shape;9184;p74">
              <a:extLst>
                <a:ext uri="{FF2B5EF4-FFF2-40B4-BE49-F238E27FC236}">
                  <a16:creationId xmlns:a16="http://schemas.microsoft.com/office/drawing/2014/main" id="{8228B5FC-1E01-EA45-E388-FC786A6B8CCB}"/>
                </a:ext>
              </a:extLst>
            </p:cNvPr>
            <p:cNvSpPr/>
            <p:nvPr/>
          </p:nvSpPr>
          <p:spPr>
            <a:xfrm>
              <a:off x="3848650" y="5616775"/>
              <a:ext cx="75525" cy="133700"/>
            </a:xfrm>
            <a:custGeom>
              <a:avLst/>
              <a:gdLst/>
              <a:ahLst/>
              <a:cxnLst/>
              <a:rect l="l" t="t" r="r" b="b"/>
              <a:pathLst>
                <a:path w="3021" h="5348" extrusionOk="0">
                  <a:moveTo>
                    <a:pt x="340" y="0"/>
                  </a:moveTo>
                  <a:lnTo>
                    <a:pt x="1" y="679"/>
                  </a:lnTo>
                  <a:cubicBezTo>
                    <a:pt x="284" y="836"/>
                    <a:pt x="497" y="1100"/>
                    <a:pt x="573" y="1414"/>
                  </a:cubicBezTo>
                  <a:lnTo>
                    <a:pt x="1415" y="4788"/>
                  </a:lnTo>
                  <a:cubicBezTo>
                    <a:pt x="1465" y="4995"/>
                    <a:pt x="1622" y="5184"/>
                    <a:pt x="1804" y="5259"/>
                  </a:cubicBezTo>
                  <a:cubicBezTo>
                    <a:pt x="1916" y="5320"/>
                    <a:pt x="2032" y="5347"/>
                    <a:pt x="2144" y="5347"/>
                  </a:cubicBezTo>
                  <a:cubicBezTo>
                    <a:pt x="2612" y="5347"/>
                    <a:pt x="3020" y="4873"/>
                    <a:pt x="2853" y="4367"/>
                  </a:cubicBezTo>
                  <a:lnTo>
                    <a:pt x="1886" y="1332"/>
                  </a:lnTo>
                  <a:cubicBezTo>
                    <a:pt x="1754" y="911"/>
                    <a:pt x="1465" y="572"/>
                    <a:pt x="1069" y="390"/>
                  </a:cubicBezTo>
                  <a:lnTo>
                    <a:pt x="34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185;p74">
              <a:extLst>
                <a:ext uri="{FF2B5EF4-FFF2-40B4-BE49-F238E27FC236}">
                  <a16:creationId xmlns:a16="http://schemas.microsoft.com/office/drawing/2014/main" id="{524DDAC7-1B5C-44E1-00EC-B0AD12C4333E}"/>
                </a:ext>
              </a:extLst>
            </p:cNvPr>
            <p:cNvSpPr/>
            <p:nvPr/>
          </p:nvSpPr>
          <p:spPr>
            <a:xfrm>
              <a:off x="3846625" y="5615100"/>
              <a:ext cx="75875" cy="137075"/>
            </a:xfrm>
            <a:custGeom>
              <a:avLst/>
              <a:gdLst/>
              <a:ahLst/>
              <a:cxnLst/>
              <a:rect l="l" t="t" r="r" b="b"/>
              <a:pathLst>
                <a:path w="3035" h="5483" extrusionOk="0">
                  <a:moveTo>
                    <a:pt x="465" y="177"/>
                  </a:moveTo>
                  <a:lnTo>
                    <a:pt x="1125" y="507"/>
                  </a:lnTo>
                  <a:cubicBezTo>
                    <a:pt x="1496" y="696"/>
                    <a:pt x="1753" y="1035"/>
                    <a:pt x="1885" y="1424"/>
                  </a:cubicBezTo>
                  <a:lnTo>
                    <a:pt x="2878" y="4465"/>
                  </a:lnTo>
                  <a:cubicBezTo>
                    <a:pt x="2909" y="4541"/>
                    <a:pt x="2909" y="4591"/>
                    <a:pt x="2909" y="4673"/>
                  </a:cubicBezTo>
                  <a:cubicBezTo>
                    <a:pt x="2909" y="4855"/>
                    <a:pt x="2827" y="5037"/>
                    <a:pt x="2696" y="5144"/>
                  </a:cubicBezTo>
                  <a:cubicBezTo>
                    <a:pt x="2564" y="5276"/>
                    <a:pt x="2407" y="5351"/>
                    <a:pt x="2224" y="5351"/>
                  </a:cubicBezTo>
                  <a:cubicBezTo>
                    <a:pt x="2124" y="5351"/>
                    <a:pt x="2017" y="5326"/>
                    <a:pt x="1910" y="5276"/>
                  </a:cubicBezTo>
                  <a:cubicBezTo>
                    <a:pt x="1728" y="5194"/>
                    <a:pt x="1621" y="5012"/>
                    <a:pt x="1571" y="4830"/>
                  </a:cubicBezTo>
                  <a:lnTo>
                    <a:pt x="735" y="1481"/>
                  </a:lnTo>
                  <a:cubicBezTo>
                    <a:pt x="636" y="1158"/>
                    <a:pt x="448" y="891"/>
                    <a:pt x="168" y="729"/>
                  </a:cubicBezTo>
                  <a:lnTo>
                    <a:pt x="168" y="729"/>
                  </a:lnTo>
                  <a:lnTo>
                    <a:pt x="465" y="177"/>
                  </a:lnTo>
                  <a:close/>
                  <a:moveTo>
                    <a:pt x="424" y="0"/>
                  </a:moveTo>
                  <a:cubicBezTo>
                    <a:pt x="406" y="0"/>
                    <a:pt x="387" y="18"/>
                    <a:pt x="365" y="36"/>
                  </a:cubicBezTo>
                  <a:lnTo>
                    <a:pt x="25" y="721"/>
                  </a:lnTo>
                  <a:cubicBezTo>
                    <a:pt x="0" y="746"/>
                    <a:pt x="25" y="796"/>
                    <a:pt x="51" y="821"/>
                  </a:cubicBezTo>
                  <a:cubicBezTo>
                    <a:pt x="314" y="953"/>
                    <a:pt x="522" y="1217"/>
                    <a:pt x="603" y="1506"/>
                  </a:cubicBezTo>
                  <a:lnTo>
                    <a:pt x="1439" y="4855"/>
                  </a:lnTo>
                  <a:cubicBezTo>
                    <a:pt x="1496" y="5093"/>
                    <a:pt x="1653" y="5301"/>
                    <a:pt x="1860" y="5408"/>
                  </a:cubicBezTo>
                  <a:cubicBezTo>
                    <a:pt x="1967" y="5458"/>
                    <a:pt x="2092" y="5483"/>
                    <a:pt x="2224" y="5483"/>
                  </a:cubicBezTo>
                  <a:cubicBezTo>
                    <a:pt x="2670" y="5483"/>
                    <a:pt x="3035" y="5119"/>
                    <a:pt x="3035" y="4673"/>
                  </a:cubicBezTo>
                  <a:cubicBezTo>
                    <a:pt x="3035" y="4591"/>
                    <a:pt x="3035" y="4515"/>
                    <a:pt x="3010" y="4409"/>
                  </a:cubicBezTo>
                  <a:lnTo>
                    <a:pt x="2017" y="1374"/>
                  </a:lnTo>
                  <a:cubicBezTo>
                    <a:pt x="1885" y="953"/>
                    <a:pt x="1571" y="589"/>
                    <a:pt x="1181" y="381"/>
                  </a:cubicBezTo>
                  <a:lnTo>
                    <a:pt x="446" y="11"/>
                  </a:lnTo>
                  <a:cubicBezTo>
                    <a:pt x="439" y="3"/>
                    <a:pt x="432" y="0"/>
                    <a:pt x="4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186;p74">
              <a:extLst>
                <a:ext uri="{FF2B5EF4-FFF2-40B4-BE49-F238E27FC236}">
                  <a16:creationId xmlns:a16="http://schemas.microsoft.com/office/drawing/2014/main" id="{9F8DF89A-91A8-90C2-8911-6B97E25A2995}"/>
                </a:ext>
              </a:extLst>
            </p:cNvPr>
            <p:cNvSpPr/>
            <p:nvPr/>
          </p:nvSpPr>
          <p:spPr>
            <a:xfrm>
              <a:off x="3317150" y="5469375"/>
              <a:ext cx="670850" cy="59675"/>
            </a:xfrm>
            <a:custGeom>
              <a:avLst/>
              <a:gdLst/>
              <a:ahLst/>
              <a:cxnLst/>
              <a:rect l="l" t="t" r="r" b="b"/>
              <a:pathLst>
                <a:path w="26834" h="2387" extrusionOk="0">
                  <a:moveTo>
                    <a:pt x="26457" y="0"/>
                  </a:moveTo>
                  <a:cubicBezTo>
                    <a:pt x="26443" y="0"/>
                    <a:pt x="26428" y="1"/>
                    <a:pt x="26413" y="3"/>
                  </a:cubicBezTo>
                  <a:lnTo>
                    <a:pt x="371" y="1624"/>
                  </a:lnTo>
                  <a:cubicBezTo>
                    <a:pt x="157" y="1655"/>
                    <a:pt x="0" y="1838"/>
                    <a:pt x="0" y="2045"/>
                  </a:cubicBezTo>
                  <a:cubicBezTo>
                    <a:pt x="23" y="2238"/>
                    <a:pt x="161" y="2387"/>
                    <a:pt x="372" y="2387"/>
                  </a:cubicBezTo>
                  <a:cubicBezTo>
                    <a:pt x="388" y="2387"/>
                    <a:pt x="404" y="2386"/>
                    <a:pt x="421" y="2384"/>
                  </a:cubicBezTo>
                  <a:lnTo>
                    <a:pt x="26469" y="763"/>
                  </a:lnTo>
                  <a:cubicBezTo>
                    <a:pt x="26677" y="763"/>
                    <a:pt x="26834" y="581"/>
                    <a:pt x="26834" y="367"/>
                  </a:cubicBezTo>
                  <a:cubicBezTo>
                    <a:pt x="26810" y="151"/>
                    <a:pt x="26651" y="0"/>
                    <a:pt x="2645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187;p74">
              <a:extLst>
                <a:ext uri="{FF2B5EF4-FFF2-40B4-BE49-F238E27FC236}">
                  <a16:creationId xmlns:a16="http://schemas.microsoft.com/office/drawing/2014/main" id="{0293A4FC-536C-29CC-2A29-6181A56308FC}"/>
                </a:ext>
              </a:extLst>
            </p:cNvPr>
            <p:cNvSpPr/>
            <p:nvPr/>
          </p:nvSpPr>
          <p:spPr>
            <a:xfrm>
              <a:off x="3315250" y="5467550"/>
              <a:ext cx="674800" cy="63475"/>
            </a:xfrm>
            <a:custGeom>
              <a:avLst/>
              <a:gdLst/>
              <a:ahLst/>
              <a:cxnLst/>
              <a:rect l="l" t="t" r="r" b="b"/>
              <a:pathLst>
                <a:path w="26992" h="2539" extrusionOk="0">
                  <a:moveTo>
                    <a:pt x="26520" y="126"/>
                  </a:moveTo>
                  <a:cubicBezTo>
                    <a:pt x="26702" y="126"/>
                    <a:pt x="26834" y="258"/>
                    <a:pt x="26834" y="440"/>
                  </a:cubicBezTo>
                  <a:cubicBezTo>
                    <a:pt x="26834" y="629"/>
                    <a:pt x="26728" y="755"/>
                    <a:pt x="26545" y="755"/>
                  </a:cubicBezTo>
                  <a:lnTo>
                    <a:pt x="472" y="2407"/>
                  </a:lnTo>
                  <a:cubicBezTo>
                    <a:pt x="290" y="2407"/>
                    <a:pt x="158" y="2275"/>
                    <a:pt x="158" y="2118"/>
                  </a:cubicBezTo>
                  <a:lnTo>
                    <a:pt x="158" y="2093"/>
                  </a:lnTo>
                  <a:cubicBezTo>
                    <a:pt x="158" y="1936"/>
                    <a:pt x="258" y="1779"/>
                    <a:pt x="447" y="1779"/>
                  </a:cubicBezTo>
                  <a:lnTo>
                    <a:pt x="26520" y="158"/>
                  </a:lnTo>
                  <a:lnTo>
                    <a:pt x="26520" y="126"/>
                  </a:lnTo>
                  <a:close/>
                  <a:moveTo>
                    <a:pt x="26489" y="1"/>
                  </a:moveTo>
                  <a:lnTo>
                    <a:pt x="415" y="1647"/>
                  </a:lnTo>
                  <a:cubicBezTo>
                    <a:pt x="183" y="1647"/>
                    <a:pt x="1" y="1854"/>
                    <a:pt x="1" y="2093"/>
                  </a:cubicBezTo>
                  <a:lnTo>
                    <a:pt x="1" y="2118"/>
                  </a:lnTo>
                  <a:cubicBezTo>
                    <a:pt x="26" y="2357"/>
                    <a:pt x="233" y="2539"/>
                    <a:pt x="472" y="2539"/>
                  </a:cubicBezTo>
                  <a:lnTo>
                    <a:pt x="497" y="2539"/>
                  </a:lnTo>
                  <a:lnTo>
                    <a:pt x="26545" y="912"/>
                  </a:lnTo>
                  <a:cubicBezTo>
                    <a:pt x="26803" y="886"/>
                    <a:pt x="26991" y="679"/>
                    <a:pt x="26991" y="440"/>
                  </a:cubicBezTo>
                  <a:lnTo>
                    <a:pt x="26991" y="415"/>
                  </a:lnTo>
                  <a:cubicBezTo>
                    <a:pt x="26960" y="183"/>
                    <a:pt x="26753" y="1"/>
                    <a:pt x="26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188;p74">
              <a:extLst>
                <a:ext uri="{FF2B5EF4-FFF2-40B4-BE49-F238E27FC236}">
                  <a16:creationId xmlns:a16="http://schemas.microsoft.com/office/drawing/2014/main" id="{8AE6C787-B611-3770-EA29-6C4B9F881919}"/>
                </a:ext>
              </a:extLst>
            </p:cNvPr>
            <p:cNvSpPr/>
            <p:nvPr/>
          </p:nvSpPr>
          <p:spPr>
            <a:xfrm>
              <a:off x="3227200" y="5509325"/>
              <a:ext cx="112900" cy="106125"/>
            </a:xfrm>
            <a:custGeom>
              <a:avLst/>
              <a:gdLst/>
              <a:ahLst/>
              <a:cxnLst/>
              <a:rect l="l" t="t" r="r" b="b"/>
              <a:pathLst>
                <a:path w="4516" h="4245" extrusionOk="0">
                  <a:moveTo>
                    <a:pt x="4465" y="1"/>
                  </a:moveTo>
                  <a:lnTo>
                    <a:pt x="3655" y="57"/>
                  </a:lnTo>
                  <a:cubicBezTo>
                    <a:pt x="3234" y="82"/>
                    <a:pt x="2813" y="290"/>
                    <a:pt x="2555" y="604"/>
                  </a:cubicBezTo>
                  <a:lnTo>
                    <a:pt x="432" y="3010"/>
                  </a:lnTo>
                  <a:cubicBezTo>
                    <a:pt x="1" y="3496"/>
                    <a:pt x="355" y="4245"/>
                    <a:pt x="968" y="4245"/>
                  </a:cubicBezTo>
                  <a:cubicBezTo>
                    <a:pt x="990" y="4245"/>
                    <a:pt x="1012" y="4244"/>
                    <a:pt x="1035" y="4242"/>
                  </a:cubicBezTo>
                  <a:cubicBezTo>
                    <a:pt x="1242" y="4242"/>
                    <a:pt x="1456" y="4141"/>
                    <a:pt x="1581" y="3953"/>
                  </a:cubicBezTo>
                  <a:lnTo>
                    <a:pt x="3705" y="1207"/>
                  </a:lnTo>
                  <a:cubicBezTo>
                    <a:pt x="3887" y="943"/>
                    <a:pt x="4201" y="786"/>
                    <a:pt x="4515" y="761"/>
                  </a:cubicBezTo>
                  <a:lnTo>
                    <a:pt x="446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89;p74">
              <a:extLst>
                <a:ext uri="{FF2B5EF4-FFF2-40B4-BE49-F238E27FC236}">
                  <a16:creationId xmlns:a16="http://schemas.microsoft.com/office/drawing/2014/main" id="{E91B69C9-FC48-9CDB-1774-649762C47E7D}"/>
                </a:ext>
              </a:extLst>
            </p:cNvPr>
            <p:cNvSpPr/>
            <p:nvPr/>
          </p:nvSpPr>
          <p:spPr>
            <a:xfrm>
              <a:off x="3231375" y="5507450"/>
              <a:ext cx="110750" cy="109975"/>
            </a:xfrm>
            <a:custGeom>
              <a:avLst/>
              <a:gdLst/>
              <a:ahLst/>
              <a:cxnLst/>
              <a:rect l="l" t="t" r="r" b="b"/>
              <a:pathLst>
                <a:path w="4430" h="4399" extrusionOk="0">
                  <a:moveTo>
                    <a:pt x="4248" y="161"/>
                  </a:moveTo>
                  <a:lnTo>
                    <a:pt x="4294" y="787"/>
                  </a:lnTo>
                  <a:lnTo>
                    <a:pt x="4294" y="787"/>
                  </a:lnTo>
                  <a:cubicBezTo>
                    <a:pt x="3976" y="805"/>
                    <a:pt x="3684" y="982"/>
                    <a:pt x="3488" y="1232"/>
                  </a:cubicBezTo>
                  <a:lnTo>
                    <a:pt x="1364" y="3977"/>
                  </a:lnTo>
                  <a:cubicBezTo>
                    <a:pt x="1232" y="4134"/>
                    <a:pt x="1075" y="4241"/>
                    <a:pt x="868" y="4266"/>
                  </a:cubicBezTo>
                  <a:lnTo>
                    <a:pt x="817" y="4266"/>
                  </a:lnTo>
                  <a:cubicBezTo>
                    <a:pt x="629" y="4266"/>
                    <a:pt x="447" y="4185"/>
                    <a:pt x="346" y="4059"/>
                  </a:cubicBezTo>
                  <a:cubicBezTo>
                    <a:pt x="214" y="3927"/>
                    <a:pt x="133" y="3745"/>
                    <a:pt x="133" y="3588"/>
                  </a:cubicBezTo>
                  <a:cubicBezTo>
                    <a:pt x="133" y="3431"/>
                    <a:pt x="189" y="3274"/>
                    <a:pt x="315" y="3142"/>
                  </a:cubicBezTo>
                  <a:lnTo>
                    <a:pt x="2438" y="729"/>
                  </a:lnTo>
                  <a:cubicBezTo>
                    <a:pt x="2702" y="415"/>
                    <a:pt x="3092" y="233"/>
                    <a:pt x="3488" y="208"/>
                  </a:cubicBezTo>
                  <a:lnTo>
                    <a:pt x="4248" y="161"/>
                  </a:lnTo>
                  <a:close/>
                  <a:moveTo>
                    <a:pt x="4298" y="0"/>
                  </a:moveTo>
                  <a:lnTo>
                    <a:pt x="3488" y="51"/>
                  </a:lnTo>
                  <a:cubicBezTo>
                    <a:pt x="3041" y="101"/>
                    <a:pt x="2621" y="289"/>
                    <a:pt x="2332" y="629"/>
                  </a:cubicBezTo>
                  <a:lnTo>
                    <a:pt x="214" y="3035"/>
                  </a:lnTo>
                  <a:cubicBezTo>
                    <a:pt x="82" y="3192"/>
                    <a:pt x="1" y="3374"/>
                    <a:pt x="1" y="3588"/>
                  </a:cubicBezTo>
                  <a:cubicBezTo>
                    <a:pt x="1" y="3795"/>
                    <a:pt x="82" y="3977"/>
                    <a:pt x="239" y="4134"/>
                  </a:cubicBezTo>
                  <a:cubicBezTo>
                    <a:pt x="371" y="4292"/>
                    <a:pt x="579" y="4398"/>
                    <a:pt x="817" y="4398"/>
                  </a:cubicBezTo>
                  <a:lnTo>
                    <a:pt x="868" y="4398"/>
                  </a:lnTo>
                  <a:cubicBezTo>
                    <a:pt x="1100" y="4373"/>
                    <a:pt x="1339" y="4266"/>
                    <a:pt x="1471" y="4084"/>
                  </a:cubicBezTo>
                  <a:lnTo>
                    <a:pt x="3588" y="1332"/>
                  </a:lnTo>
                  <a:cubicBezTo>
                    <a:pt x="3770" y="1075"/>
                    <a:pt x="4059" y="918"/>
                    <a:pt x="4348" y="918"/>
                  </a:cubicBezTo>
                  <a:cubicBezTo>
                    <a:pt x="4373" y="918"/>
                    <a:pt x="4399" y="886"/>
                    <a:pt x="4399" y="886"/>
                  </a:cubicBezTo>
                  <a:cubicBezTo>
                    <a:pt x="4399" y="861"/>
                    <a:pt x="4430" y="861"/>
                    <a:pt x="4430" y="836"/>
                  </a:cubicBezTo>
                  <a:lnTo>
                    <a:pt x="4373" y="76"/>
                  </a:lnTo>
                  <a:cubicBezTo>
                    <a:pt x="4373" y="51"/>
                    <a:pt x="4348" y="51"/>
                    <a:pt x="4348" y="26"/>
                  </a:cubicBezTo>
                  <a:cubicBezTo>
                    <a:pt x="4323" y="26"/>
                    <a:pt x="4323" y="0"/>
                    <a:pt x="42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90;p74">
              <a:extLst>
                <a:ext uri="{FF2B5EF4-FFF2-40B4-BE49-F238E27FC236}">
                  <a16:creationId xmlns:a16="http://schemas.microsoft.com/office/drawing/2014/main" id="{CC18FB37-2553-602A-C8B3-D75013ECE312}"/>
                </a:ext>
              </a:extLst>
            </p:cNvPr>
            <p:cNvSpPr/>
            <p:nvPr/>
          </p:nvSpPr>
          <p:spPr>
            <a:xfrm>
              <a:off x="3293575" y="5335925"/>
              <a:ext cx="265800" cy="146575"/>
            </a:xfrm>
            <a:custGeom>
              <a:avLst/>
              <a:gdLst/>
              <a:ahLst/>
              <a:cxnLst/>
              <a:rect l="l" t="t" r="r" b="b"/>
              <a:pathLst>
                <a:path w="10632" h="5863" extrusionOk="0">
                  <a:moveTo>
                    <a:pt x="396" y="1"/>
                  </a:moveTo>
                  <a:cubicBezTo>
                    <a:pt x="264" y="183"/>
                    <a:pt x="133" y="340"/>
                    <a:pt x="1" y="522"/>
                  </a:cubicBezTo>
                  <a:lnTo>
                    <a:pt x="10474" y="5862"/>
                  </a:lnTo>
                  <a:cubicBezTo>
                    <a:pt x="10524" y="5655"/>
                    <a:pt x="10581" y="5448"/>
                    <a:pt x="10631" y="5234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191;p74">
              <a:extLst>
                <a:ext uri="{FF2B5EF4-FFF2-40B4-BE49-F238E27FC236}">
                  <a16:creationId xmlns:a16="http://schemas.microsoft.com/office/drawing/2014/main" id="{00BBB5A0-65FB-E5C8-3F06-092BD21C6E16}"/>
                </a:ext>
              </a:extLst>
            </p:cNvPr>
            <p:cNvSpPr/>
            <p:nvPr/>
          </p:nvSpPr>
          <p:spPr>
            <a:xfrm>
              <a:off x="3291700" y="5334050"/>
              <a:ext cx="268300" cy="151750"/>
            </a:xfrm>
            <a:custGeom>
              <a:avLst/>
              <a:gdLst/>
              <a:ahLst/>
              <a:cxnLst/>
              <a:rect l="l" t="t" r="r" b="b"/>
              <a:pathLst>
                <a:path w="10732" h="6070" extrusionOk="0">
                  <a:moveTo>
                    <a:pt x="572" y="0"/>
                  </a:moveTo>
                  <a:cubicBezTo>
                    <a:pt x="522" y="25"/>
                    <a:pt x="497" y="50"/>
                    <a:pt x="471" y="76"/>
                  </a:cubicBezTo>
                  <a:lnTo>
                    <a:pt x="10706" y="5309"/>
                  </a:lnTo>
                  <a:cubicBezTo>
                    <a:pt x="10706" y="5259"/>
                    <a:pt x="10731" y="5234"/>
                    <a:pt x="10731" y="5184"/>
                  </a:cubicBezTo>
                  <a:lnTo>
                    <a:pt x="572" y="0"/>
                  </a:lnTo>
                  <a:close/>
                  <a:moveTo>
                    <a:pt x="76" y="597"/>
                  </a:moveTo>
                  <a:cubicBezTo>
                    <a:pt x="50" y="628"/>
                    <a:pt x="25" y="679"/>
                    <a:pt x="0" y="704"/>
                  </a:cubicBezTo>
                  <a:lnTo>
                    <a:pt x="10499" y="6069"/>
                  </a:lnTo>
                  <a:cubicBezTo>
                    <a:pt x="10499" y="6019"/>
                    <a:pt x="10524" y="5969"/>
                    <a:pt x="10549" y="5937"/>
                  </a:cubicBezTo>
                  <a:lnTo>
                    <a:pt x="76" y="597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192;p74">
              <a:extLst>
                <a:ext uri="{FF2B5EF4-FFF2-40B4-BE49-F238E27FC236}">
                  <a16:creationId xmlns:a16="http://schemas.microsoft.com/office/drawing/2014/main" id="{8A587EFB-1B16-7676-C908-2CB38EFCCDA0}"/>
                </a:ext>
              </a:extLst>
            </p:cNvPr>
            <p:cNvSpPr/>
            <p:nvPr/>
          </p:nvSpPr>
          <p:spPr>
            <a:xfrm>
              <a:off x="3340700" y="5498175"/>
              <a:ext cx="208150" cy="28300"/>
            </a:xfrm>
            <a:custGeom>
              <a:avLst/>
              <a:gdLst/>
              <a:ahLst/>
              <a:cxnLst/>
              <a:rect l="l" t="t" r="r" b="b"/>
              <a:pathLst>
                <a:path w="8326" h="1132" extrusionOk="0">
                  <a:moveTo>
                    <a:pt x="8325" y="1"/>
                  </a:moveTo>
                  <a:lnTo>
                    <a:pt x="0" y="528"/>
                  </a:lnTo>
                  <a:lnTo>
                    <a:pt x="57" y="1132"/>
                  </a:lnTo>
                  <a:lnTo>
                    <a:pt x="7961" y="629"/>
                  </a:lnTo>
                  <a:cubicBezTo>
                    <a:pt x="8093" y="447"/>
                    <a:pt x="8225" y="214"/>
                    <a:pt x="83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193;p74">
              <a:extLst>
                <a:ext uri="{FF2B5EF4-FFF2-40B4-BE49-F238E27FC236}">
                  <a16:creationId xmlns:a16="http://schemas.microsoft.com/office/drawing/2014/main" id="{857181CB-3E34-1307-C540-084187265667}"/>
                </a:ext>
              </a:extLst>
            </p:cNvPr>
            <p:cNvSpPr/>
            <p:nvPr/>
          </p:nvSpPr>
          <p:spPr>
            <a:xfrm>
              <a:off x="3339450" y="5494250"/>
              <a:ext cx="210800" cy="36150"/>
            </a:xfrm>
            <a:custGeom>
              <a:avLst/>
              <a:gdLst/>
              <a:ahLst/>
              <a:cxnLst/>
              <a:rect l="l" t="t" r="r" b="b"/>
              <a:pathLst>
                <a:path w="8432" h="1446" extrusionOk="0">
                  <a:moveTo>
                    <a:pt x="8432" y="1"/>
                  </a:moveTo>
                  <a:lnTo>
                    <a:pt x="0" y="528"/>
                  </a:lnTo>
                  <a:cubicBezTo>
                    <a:pt x="0" y="554"/>
                    <a:pt x="25" y="554"/>
                    <a:pt x="25" y="554"/>
                  </a:cubicBezTo>
                  <a:cubicBezTo>
                    <a:pt x="25" y="579"/>
                    <a:pt x="50" y="579"/>
                    <a:pt x="50" y="604"/>
                  </a:cubicBezTo>
                  <a:lnTo>
                    <a:pt x="50" y="685"/>
                  </a:lnTo>
                  <a:lnTo>
                    <a:pt x="8375" y="158"/>
                  </a:lnTo>
                  <a:cubicBezTo>
                    <a:pt x="8400" y="107"/>
                    <a:pt x="8432" y="57"/>
                    <a:pt x="8432" y="1"/>
                  </a:cubicBezTo>
                  <a:close/>
                  <a:moveTo>
                    <a:pt x="8011" y="786"/>
                  </a:moveTo>
                  <a:lnTo>
                    <a:pt x="107" y="1289"/>
                  </a:lnTo>
                  <a:lnTo>
                    <a:pt x="107" y="1364"/>
                  </a:lnTo>
                  <a:cubicBezTo>
                    <a:pt x="107" y="1389"/>
                    <a:pt x="76" y="1389"/>
                    <a:pt x="76" y="1414"/>
                  </a:cubicBezTo>
                  <a:cubicBezTo>
                    <a:pt x="76" y="1414"/>
                    <a:pt x="58" y="1436"/>
                    <a:pt x="38" y="1443"/>
                  </a:cubicBezTo>
                  <a:lnTo>
                    <a:pt x="38" y="1443"/>
                  </a:lnTo>
                  <a:lnTo>
                    <a:pt x="7929" y="943"/>
                  </a:lnTo>
                  <a:cubicBezTo>
                    <a:pt x="7960" y="893"/>
                    <a:pt x="7986" y="843"/>
                    <a:pt x="8011" y="786"/>
                  </a:cubicBezTo>
                  <a:close/>
                  <a:moveTo>
                    <a:pt x="38" y="1443"/>
                  </a:moveTo>
                  <a:lnTo>
                    <a:pt x="0" y="1446"/>
                  </a:lnTo>
                  <a:lnTo>
                    <a:pt x="25" y="1446"/>
                  </a:lnTo>
                  <a:cubicBezTo>
                    <a:pt x="30" y="1446"/>
                    <a:pt x="34" y="1445"/>
                    <a:pt x="38" y="14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194;p74">
              <a:extLst>
                <a:ext uri="{FF2B5EF4-FFF2-40B4-BE49-F238E27FC236}">
                  <a16:creationId xmlns:a16="http://schemas.microsoft.com/office/drawing/2014/main" id="{C7AB06AC-F6FD-5982-4CDD-19998F1D1A14}"/>
                </a:ext>
              </a:extLst>
            </p:cNvPr>
            <p:cNvSpPr/>
            <p:nvPr/>
          </p:nvSpPr>
          <p:spPr>
            <a:xfrm>
              <a:off x="3295625" y="5511375"/>
              <a:ext cx="42575" cy="32075"/>
            </a:xfrm>
            <a:custGeom>
              <a:avLst/>
              <a:gdLst/>
              <a:ahLst/>
              <a:cxnLst/>
              <a:rect l="l" t="t" r="r" b="b"/>
              <a:pathLst>
                <a:path w="1703" h="1283" extrusionOk="0">
                  <a:moveTo>
                    <a:pt x="1671" y="0"/>
                  </a:moveTo>
                  <a:lnTo>
                    <a:pt x="918" y="51"/>
                  </a:lnTo>
                  <a:cubicBezTo>
                    <a:pt x="572" y="51"/>
                    <a:pt x="258" y="208"/>
                    <a:pt x="0" y="415"/>
                  </a:cubicBezTo>
                  <a:cubicBezTo>
                    <a:pt x="208" y="704"/>
                    <a:pt x="446" y="968"/>
                    <a:pt x="679" y="1200"/>
                  </a:cubicBezTo>
                  <a:cubicBezTo>
                    <a:pt x="704" y="1232"/>
                    <a:pt x="729" y="1257"/>
                    <a:pt x="760" y="1282"/>
                  </a:cubicBezTo>
                  <a:lnTo>
                    <a:pt x="918" y="1075"/>
                  </a:lnTo>
                  <a:cubicBezTo>
                    <a:pt x="1100" y="836"/>
                    <a:pt x="1389" y="654"/>
                    <a:pt x="1703" y="629"/>
                  </a:cubicBezTo>
                  <a:lnTo>
                    <a:pt x="167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95;p74">
              <a:extLst>
                <a:ext uri="{FF2B5EF4-FFF2-40B4-BE49-F238E27FC236}">
                  <a16:creationId xmlns:a16="http://schemas.microsoft.com/office/drawing/2014/main" id="{B9992D58-18B7-13A4-7E3E-953DA8CF6C2D}"/>
                </a:ext>
              </a:extLst>
            </p:cNvPr>
            <p:cNvSpPr/>
            <p:nvPr/>
          </p:nvSpPr>
          <p:spPr>
            <a:xfrm>
              <a:off x="3293575" y="5507450"/>
              <a:ext cx="48550" cy="37875"/>
            </a:xfrm>
            <a:custGeom>
              <a:avLst/>
              <a:gdLst/>
              <a:ahLst/>
              <a:cxnLst/>
              <a:rect l="l" t="t" r="r" b="b"/>
              <a:pathLst>
                <a:path w="1942" h="1515" extrusionOk="0">
                  <a:moveTo>
                    <a:pt x="1810" y="0"/>
                  </a:moveTo>
                  <a:lnTo>
                    <a:pt x="1000" y="51"/>
                  </a:lnTo>
                  <a:cubicBezTo>
                    <a:pt x="629" y="76"/>
                    <a:pt x="290" y="233"/>
                    <a:pt x="1" y="472"/>
                  </a:cubicBezTo>
                  <a:cubicBezTo>
                    <a:pt x="26" y="497"/>
                    <a:pt x="57" y="547"/>
                    <a:pt x="82" y="572"/>
                  </a:cubicBezTo>
                  <a:cubicBezTo>
                    <a:pt x="340" y="365"/>
                    <a:pt x="654" y="208"/>
                    <a:pt x="1000" y="208"/>
                  </a:cubicBezTo>
                  <a:lnTo>
                    <a:pt x="1753" y="157"/>
                  </a:lnTo>
                  <a:lnTo>
                    <a:pt x="1785" y="786"/>
                  </a:lnTo>
                  <a:cubicBezTo>
                    <a:pt x="1471" y="811"/>
                    <a:pt x="1182" y="993"/>
                    <a:pt x="1000" y="1232"/>
                  </a:cubicBezTo>
                  <a:lnTo>
                    <a:pt x="842" y="1439"/>
                  </a:lnTo>
                  <a:cubicBezTo>
                    <a:pt x="868" y="1464"/>
                    <a:pt x="918" y="1489"/>
                    <a:pt x="943" y="1515"/>
                  </a:cubicBezTo>
                  <a:lnTo>
                    <a:pt x="1100" y="1332"/>
                  </a:lnTo>
                  <a:cubicBezTo>
                    <a:pt x="1257" y="1100"/>
                    <a:pt x="1546" y="943"/>
                    <a:pt x="1835" y="918"/>
                  </a:cubicBezTo>
                  <a:lnTo>
                    <a:pt x="1860" y="918"/>
                  </a:lnTo>
                  <a:cubicBezTo>
                    <a:pt x="1885" y="918"/>
                    <a:pt x="1911" y="886"/>
                    <a:pt x="1911" y="886"/>
                  </a:cubicBezTo>
                  <a:cubicBezTo>
                    <a:pt x="1911" y="861"/>
                    <a:pt x="1942" y="861"/>
                    <a:pt x="1942" y="836"/>
                  </a:cubicBezTo>
                  <a:lnTo>
                    <a:pt x="1942" y="761"/>
                  </a:lnTo>
                  <a:lnTo>
                    <a:pt x="1885" y="157"/>
                  </a:lnTo>
                  <a:lnTo>
                    <a:pt x="1885" y="76"/>
                  </a:lnTo>
                  <a:cubicBezTo>
                    <a:pt x="1885" y="51"/>
                    <a:pt x="1860" y="51"/>
                    <a:pt x="1860" y="26"/>
                  </a:cubicBezTo>
                  <a:cubicBezTo>
                    <a:pt x="1860" y="26"/>
                    <a:pt x="1835" y="26"/>
                    <a:pt x="18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96;p74">
              <a:extLst>
                <a:ext uri="{FF2B5EF4-FFF2-40B4-BE49-F238E27FC236}">
                  <a16:creationId xmlns:a16="http://schemas.microsoft.com/office/drawing/2014/main" id="{F73F7920-A757-A731-3343-D901C9A0A106}"/>
                </a:ext>
              </a:extLst>
            </p:cNvPr>
            <p:cNvSpPr/>
            <p:nvPr/>
          </p:nvSpPr>
          <p:spPr>
            <a:xfrm>
              <a:off x="3539700" y="5498175"/>
              <a:ext cx="9150" cy="15725"/>
            </a:xfrm>
            <a:custGeom>
              <a:avLst/>
              <a:gdLst/>
              <a:ahLst/>
              <a:cxnLst/>
              <a:rect l="l" t="t" r="r" b="b"/>
              <a:pathLst>
                <a:path w="366" h="629" extrusionOk="0">
                  <a:moveTo>
                    <a:pt x="365" y="1"/>
                  </a:moveTo>
                  <a:lnTo>
                    <a:pt x="365" y="1"/>
                  </a:lnTo>
                  <a:cubicBezTo>
                    <a:pt x="265" y="214"/>
                    <a:pt x="133" y="447"/>
                    <a:pt x="1" y="629"/>
                  </a:cubicBezTo>
                  <a:lnTo>
                    <a:pt x="1" y="629"/>
                  </a:lnTo>
                  <a:cubicBezTo>
                    <a:pt x="133" y="447"/>
                    <a:pt x="265" y="214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197;p74">
              <a:extLst>
                <a:ext uri="{FF2B5EF4-FFF2-40B4-BE49-F238E27FC236}">
                  <a16:creationId xmlns:a16="http://schemas.microsoft.com/office/drawing/2014/main" id="{73F9AE2E-A823-6A68-5CCB-3D2A3D24DF4F}"/>
                </a:ext>
              </a:extLst>
            </p:cNvPr>
            <p:cNvSpPr/>
            <p:nvPr/>
          </p:nvSpPr>
          <p:spPr>
            <a:xfrm>
              <a:off x="3537675" y="5494250"/>
              <a:ext cx="12575" cy="23600"/>
            </a:xfrm>
            <a:custGeom>
              <a:avLst/>
              <a:gdLst/>
              <a:ahLst/>
              <a:cxnLst/>
              <a:rect l="l" t="t" r="r" b="b"/>
              <a:pathLst>
                <a:path w="503" h="944" extrusionOk="0">
                  <a:moveTo>
                    <a:pt x="82" y="786"/>
                  </a:moveTo>
                  <a:lnTo>
                    <a:pt x="82" y="786"/>
                  </a:lnTo>
                  <a:cubicBezTo>
                    <a:pt x="57" y="843"/>
                    <a:pt x="31" y="893"/>
                    <a:pt x="0" y="943"/>
                  </a:cubicBezTo>
                  <a:lnTo>
                    <a:pt x="0" y="943"/>
                  </a:lnTo>
                  <a:cubicBezTo>
                    <a:pt x="31" y="893"/>
                    <a:pt x="57" y="843"/>
                    <a:pt x="82" y="786"/>
                  </a:cubicBezTo>
                  <a:close/>
                  <a:moveTo>
                    <a:pt x="503" y="1"/>
                  </a:moveTo>
                  <a:lnTo>
                    <a:pt x="503" y="1"/>
                  </a:lnTo>
                  <a:cubicBezTo>
                    <a:pt x="503" y="57"/>
                    <a:pt x="471" y="107"/>
                    <a:pt x="446" y="158"/>
                  </a:cubicBezTo>
                  <a:lnTo>
                    <a:pt x="446" y="158"/>
                  </a:lnTo>
                  <a:cubicBezTo>
                    <a:pt x="471" y="107"/>
                    <a:pt x="503" y="57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98;p74">
              <a:extLst>
                <a:ext uri="{FF2B5EF4-FFF2-40B4-BE49-F238E27FC236}">
                  <a16:creationId xmlns:a16="http://schemas.microsoft.com/office/drawing/2014/main" id="{EE19A680-2971-C9CB-9B1D-44258C80E3C3}"/>
                </a:ext>
              </a:extLst>
            </p:cNvPr>
            <p:cNvSpPr/>
            <p:nvPr/>
          </p:nvSpPr>
          <p:spPr>
            <a:xfrm>
              <a:off x="3312575" y="5541375"/>
              <a:ext cx="2075" cy="2075"/>
            </a:xfrm>
            <a:custGeom>
              <a:avLst/>
              <a:gdLst/>
              <a:ahLst/>
              <a:cxnLst/>
              <a:rect l="l" t="t" r="r" b="b"/>
              <a:pathLst>
                <a:path w="83" h="83" extrusionOk="0">
                  <a:moveTo>
                    <a:pt x="1" y="0"/>
                  </a:moveTo>
                  <a:cubicBezTo>
                    <a:pt x="26" y="32"/>
                    <a:pt x="51" y="57"/>
                    <a:pt x="82" y="82"/>
                  </a:cubicBezTo>
                  <a:lnTo>
                    <a:pt x="82" y="82"/>
                  </a:lnTo>
                  <a:cubicBezTo>
                    <a:pt x="51" y="57"/>
                    <a:pt x="26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99;p74">
              <a:extLst>
                <a:ext uri="{FF2B5EF4-FFF2-40B4-BE49-F238E27FC236}">
                  <a16:creationId xmlns:a16="http://schemas.microsoft.com/office/drawing/2014/main" id="{B4576EBA-A701-AF0B-2181-E171B913FD1A}"/>
                </a:ext>
              </a:extLst>
            </p:cNvPr>
            <p:cNvSpPr/>
            <p:nvPr/>
          </p:nvSpPr>
          <p:spPr>
            <a:xfrm>
              <a:off x="3314625" y="5543425"/>
              <a:ext cx="2550" cy="1900"/>
            </a:xfrm>
            <a:custGeom>
              <a:avLst/>
              <a:gdLst/>
              <a:ahLst/>
              <a:cxnLst/>
              <a:rect l="l" t="t" r="r" b="b"/>
              <a:pathLst>
                <a:path w="102" h="76" extrusionOk="0">
                  <a:moveTo>
                    <a:pt x="0" y="0"/>
                  </a:moveTo>
                  <a:lnTo>
                    <a:pt x="0" y="0"/>
                  </a:lnTo>
                  <a:cubicBezTo>
                    <a:pt x="26" y="25"/>
                    <a:pt x="76" y="50"/>
                    <a:pt x="101" y="76"/>
                  </a:cubicBezTo>
                  <a:lnTo>
                    <a:pt x="101" y="76"/>
                  </a:lnTo>
                  <a:cubicBezTo>
                    <a:pt x="76" y="50"/>
                    <a:pt x="26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200;p74">
              <a:extLst>
                <a:ext uri="{FF2B5EF4-FFF2-40B4-BE49-F238E27FC236}">
                  <a16:creationId xmlns:a16="http://schemas.microsoft.com/office/drawing/2014/main" id="{AB931AEC-A507-DCCF-78DB-91C21A2D5FF5}"/>
                </a:ext>
              </a:extLst>
            </p:cNvPr>
            <p:cNvSpPr/>
            <p:nvPr/>
          </p:nvSpPr>
          <p:spPr>
            <a:xfrm>
              <a:off x="3673225" y="5525050"/>
              <a:ext cx="181900" cy="106675"/>
            </a:xfrm>
            <a:custGeom>
              <a:avLst/>
              <a:gdLst/>
              <a:ahLst/>
              <a:cxnLst/>
              <a:rect l="l" t="t" r="r" b="b"/>
              <a:pathLst>
                <a:path w="7276" h="4267" extrusionOk="0">
                  <a:moveTo>
                    <a:pt x="0" y="0"/>
                  </a:moveTo>
                  <a:cubicBezTo>
                    <a:pt x="0" y="239"/>
                    <a:pt x="25" y="496"/>
                    <a:pt x="75" y="735"/>
                  </a:cubicBezTo>
                  <a:lnTo>
                    <a:pt x="6987" y="4266"/>
                  </a:lnTo>
                  <a:lnTo>
                    <a:pt x="7276" y="3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201;p74">
              <a:extLst>
                <a:ext uri="{FF2B5EF4-FFF2-40B4-BE49-F238E27FC236}">
                  <a16:creationId xmlns:a16="http://schemas.microsoft.com/office/drawing/2014/main" id="{B68EEB9B-306B-AF8F-26CA-A2946D7C139C}"/>
                </a:ext>
              </a:extLst>
            </p:cNvPr>
            <p:cNvSpPr/>
            <p:nvPr/>
          </p:nvSpPr>
          <p:spPr>
            <a:xfrm>
              <a:off x="3673225" y="5521125"/>
              <a:ext cx="184575" cy="115300"/>
            </a:xfrm>
            <a:custGeom>
              <a:avLst/>
              <a:gdLst/>
              <a:ahLst/>
              <a:cxnLst/>
              <a:rect l="l" t="t" r="r" b="b"/>
              <a:pathLst>
                <a:path w="7383" h="4612" extrusionOk="0">
                  <a:moveTo>
                    <a:pt x="0" y="0"/>
                  </a:moveTo>
                  <a:lnTo>
                    <a:pt x="0" y="157"/>
                  </a:lnTo>
                  <a:lnTo>
                    <a:pt x="7276" y="3876"/>
                  </a:lnTo>
                  <a:lnTo>
                    <a:pt x="7301" y="3795"/>
                  </a:lnTo>
                  <a:cubicBezTo>
                    <a:pt x="7301" y="3770"/>
                    <a:pt x="7332" y="3770"/>
                    <a:pt x="7357" y="3770"/>
                  </a:cubicBezTo>
                  <a:lnTo>
                    <a:pt x="7382" y="3770"/>
                  </a:lnTo>
                  <a:lnTo>
                    <a:pt x="0" y="0"/>
                  </a:lnTo>
                  <a:close/>
                  <a:moveTo>
                    <a:pt x="75" y="892"/>
                  </a:moveTo>
                  <a:cubicBezTo>
                    <a:pt x="75" y="942"/>
                    <a:pt x="75" y="999"/>
                    <a:pt x="107" y="1074"/>
                  </a:cubicBezTo>
                  <a:lnTo>
                    <a:pt x="7018" y="4612"/>
                  </a:lnTo>
                  <a:cubicBezTo>
                    <a:pt x="7018" y="4580"/>
                    <a:pt x="6987" y="4580"/>
                    <a:pt x="6987" y="4580"/>
                  </a:cubicBezTo>
                  <a:cubicBezTo>
                    <a:pt x="6961" y="4555"/>
                    <a:pt x="6936" y="4505"/>
                    <a:pt x="6961" y="4480"/>
                  </a:cubicBezTo>
                  <a:lnTo>
                    <a:pt x="6987" y="4423"/>
                  </a:lnTo>
                  <a:lnTo>
                    <a:pt x="75" y="89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202;p74">
              <a:extLst>
                <a:ext uri="{FF2B5EF4-FFF2-40B4-BE49-F238E27FC236}">
                  <a16:creationId xmlns:a16="http://schemas.microsoft.com/office/drawing/2014/main" id="{F7E1A979-47A8-2D32-E806-0F7F76B40465}"/>
                </a:ext>
              </a:extLst>
            </p:cNvPr>
            <p:cNvSpPr/>
            <p:nvPr/>
          </p:nvSpPr>
          <p:spPr>
            <a:xfrm>
              <a:off x="3850550" y="5619275"/>
              <a:ext cx="42575" cy="39925"/>
            </a:xfrm>
            <a:custGeom>
              <a:avLst/>
              <a:gdLst/>
              <a:ahLst/>
              <a:cxnLst/>
              <a:rect l="l" t="t" r="r" b="b"/>
              <a:pathLst>
                <a:path w="1703" h="1597" extrusionOk="0">
                  <a:moveTo>
                    <a:pt x="289" y="1"/>
                  </a:moveTo>
                  <a:lnTo>
                    <a:pt x="0" y="554"/>
                  </a:lnTo>
                  <a:cubicBezTo>
                    <a:pt x="289" y="736"/>
                    <a:pt x="497" y="1000"/>
                    <a:pt x="578" y="1314"/>
                  </a:cubicBezTo>
                  <a:lnTo>
                    <a:pt x="654" y="1597"/>
                  </a:lnTo>
                  <a:cubicBezTo>
                    <a:pt x="710" y="1597"/>
                    <a:pt x="761" y="1571"/>
                    <a:pt x="811" y="1546"/>
                  </a:cubicBezTo>
                  <a:cubicBezTo>
                    <a:pt x="1125" y="1440"/>
                    <a:pt x="1414" y="1314"/>
                    <a:pt x="1703" y="1157"/>
                  </a:cubicBezTo>
                  <a:cubicBezTo>
                    <a:pt x="1546" y="786"/>
                    <a:pt x="1307" y="529"/>
                    <a:pt x="968" y="340"/>
                  </a:cubicBezTo>
                  <a:lnTo>
                    <a:pt x="28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203;p74">
              <a:extLst>
                <a:ext uri="{FF2B5EF4-FFF2-40B4-BE49-F238E27FC236}">
                  <a16:creationId xmlns:a16="http://schemas.microsoft.com/office/drawing/2014/main" id="{4F168D95-C04E-5DF5-7158-D80CEDC0BB0D}"/>
                </a:ext>
              </a:extLst>
            </p:cNvPr>
            <p:cNvSpPr/>
            <p:nvPr/>
          </p:nvSpPr>
          <p:spPr>
            <a:xfrm>
              <a:off x="3846625" y="5615350"/>
              <a:ext cx="49175" cy="45275"/>
            </a:xfrm>
            <a:custGeom>
              <a:avLst/>
              <a:gdLst/>
              <a:ahLst/>
              <a:cxnLst/>
              <a:rect l="l" t="t" r="r" b="b"/>
              <a:pathLst>
                <a:path w="1967" h="1811" extrusionOk="0">
                  <a:moveTo>
                    <a:pt x="421" y="1"/>
                  </a:moveTo>
                  <a:cubicBezTo>
                    <a:pt x="396" y="1"/>
                    <a:pt x="365" y="1"/>
                    <a:pt x="365" y="26"/>
                  </a:cubicBezTo>
                  <a:lnTo>
                    <a:pt x="340" y="107"/>
                  </a:lnTo>
                  <a:lnTo>
                    <a:pt x="51" y="654"/>
                  </a:lnTo>
                  <a:lnTo>
                    <a:pt x="25" y="711"/>
                  </a:lnTo>
                  <a:cubicBezTo>
                    <a:pt x="0" y="736"/>
                    <a:pt x="25" y="786"/>
                    <a:pt x="51" y="811"/>
                  </a:cubicBezTo>
                  <a:cubicBezTo>
                    <a:pt x="51" y="811"/>
                    <a:pt x="82" y="811"/>
                    <a:pt x="82" y="843"/>
                  </a:cubicBezTo>
                  <a:cubicBezTo>
                    <a:pt x="340" y="968"/>
                    <a:pt x="522" y="1207"/>
                    <a:pt x="603" y="1496"/>
                  </a:cubicBezTo>
                  <a:lnTo>
                    <a:pt x="679" y="1810"/>
                  </a:lnTo>
                  <a:cubicBezTo>
                    <a:pt x="710" y="1810"/>
                    <a:pt x="760" y="1785"/>
                    <a:pt x="811" y="1754"/>
                  </a:cubicBezTo>
                  <a:lnTo>
                    <a:pt x="735" y="1471"/>
                  </a:lnTo>
                  <a:cubicBezTo>
                    <a:pt x="654" y="1157"/>
                    <a:pt x="446" y="893"/>
                    <a:pt x="157" y="711"/>
                  </a:cubicBezTo>
                  <a:lnTo>
                    <a:pt x="446" y="158"/>
                  </a:lnTo>
                  <a:lnTo>
                    <a:pt x="1125" y="497"/>
                  </a:lnTo>
                  <a:cubicBezTo>
                    <a:pt x="1464" y="686"/>
                    <a:pt x="1703" y="943"/>
                    <a:pt x="1860" y="1314"/>
                  </a:cubicBezTo>
                  <a:cubicBezTo>
                    <a:pt x="1885" y="1282"/>
                    <a:pt x="1935" y="1257"/>
                    <a:pt x="1967" y="1232"/>
                  </a:cubicBezTo>
                  <a:cubicBezTo>
                    <a:pt x="1810" y="868"/>
                    <a:pt x="1546" y="554"/>
                    <a:pt x="1181" y="371"/>
                  </a:cubicBezTo>
                  <a:lnTo>
                    <a:pt x="44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204;p74">
              <a:extLst>
                <a:ext uri="{FF2B5EF4-FFF2-40B4-BE49-F238E27FC236}">
                  <a16:creationId xmlns:a16="http://schemas.microsoft.com/office/drawing/2014/main" id="{22302B83-E48A-890B-ACE9-384EADBF43DF}"/>
                </a:ext>
              </a:extLst>
            </p:cNvPr>
            <p:cNvSpPr/>
            <p:nvPr/>
          </p:nvSpPr>
          <p:spPr>
            <a:xfrm>
              <a:off x="3673225" y="5472100"/>
              <a:ext cx="293250" cy="33950"/>
            </a:xfrm>
            <a:custGeom>
              <a:avLst/>
              <a:gdLst/>
              <a:ahLst/>
              <a:cxnLst/>
              <a:rect l="l" t="t" r="r" b="b"/>
              <a:pathLst>
                <a:path w="11730" h="1358" extrusionOk="0">
                  <a:moveTo>
                    <a:pt x="11573" y="1"/>
                  </a:moveTo>
                  <a:lnTo>
                    <a:pt x="107" y="704"/>
                  </a:lnTo>
                  <a:cubicBezTo>
                    <a:pt x="50" y="943"/>
                    <a:pt x="25" y="1151"/>
                    <a:pt x="0" y="1358"/>
                  </a:cubicBezTo>
                  <a:lnTo>
                    <a:pt x="11730" y="629"/>
                  </a:lnTo>
                  <a:cubicBezTo>
                    <a:pt x="11673" y="415"/>
                    <a:pt x="11623" y="208"/>
                    <a:pt x="1157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05;p74">
              <a:extLst>
                <a:ext uri="{FF2B5EF4-FFF2-40B4-BE49-F238E27FC236}">
                  <a16:creationId xmlns:a16="http://schemas.microsoft.com/office/drawing/2014/main" id="{66DB1C37-657F-9337-AB0F-CB5BB118C7AE}"/>
                </a:ext>
              </a:extLst>
            </p:cNvPr>
            <p:cNvSpPr/>
            <p:nvPr/>
          </p:nvSpPr>
          <p:spPr>
            <a:xfrm>
              <a:off x="3673225" y="5468800"/>
              <a:ext cx="293900" cy="40550"/>
            </a:xfrm>
            <a:custGeom>
              <a:avLst/>
              <a:gdLst/>
              <a:ahLst/>
              <a:cxnLst/>
              <a:rect l="l" t="t" r="r" b="b"/>
              <a:pathLst>
                <a:path w="11756" h="1622" extrusionOk="0">
                  <a:moveTo>
                    <a:pt x="11516" y="1"/>
                  </a:moveTo>
                  <a:lnTo>
                    <a:pt x="132" y="705"/>
                  </a:lnTo>
                  <a:cubicBezTo>
                    <a:pt x="132" y="761"/>
                    <a:pt x="107" y="811"/>
                    <a:pt x="107" y="836"/>
                  </a:cubicBezTo>
                  <a:lnTo>
                    <a:pt x="11573" y="133"/>
                  </a:lnTo>
                  <a:cubicBezTo>
                    <a:pt x="11542" y="76"/>
                    <a:pt x="11516" y="51"/>
                    <a:pt x="11516" y="1"/>
                  </a:cubicBezTo>
                  <a:close/>
                  <a:moveTo>
                    <a:pt x="11730" y="761"/>
                  </a:moveTo>
                  <a:lnTo>
                    <a:pt x="0" y="1490"/>
                  </a:lnTo>
                  <a:lnTo>
                    <a:pt x="0" y="1521"/>
                  </a:lnTo>
                  <a:lnTo>
                    <a:pt x="0" y="1622"/>
                  </a:lnTo>
                  <a:lnTo>
                    <a:pt x="11755" y="893"/>
                  </a:lnTo>
                  <a:cubicBezTo>
                    <a:pt x="11730" y="836"/>
                    <a:pt x="11730" y="786"/>
                    <a:pt x="11730" y="7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06;p74">
              <a:extLst>
                <a:ext uri="{FF2B5EF4-FFF2-40B4-BE49-F238E27FC236}">
                  <a16:creationId xmlns:a16="http://schemas.microsoft.com/office/drawing/2014/main" id="{DBAE6D98-BFAC-36F7-8669-98E3B2F05B83}"/>
                </a:ext>
              </a:extLst>
            </p:cNvPr>
            <p:cNvSpPr/>
            <p:nvPr/>
          </p:nvSpPr>
          <p:spPr>
            <a:xfrm>
              <a:off x="3673225" y="5477300"/>
              <a:ext cx="270950" cy="180650"/>
            </a:xfrm>
            <a:custGeom>
              <a:avLst/>
              <a:gdLst/>
              <a:ahLst/>
              <a:cxnLst/>
              <a:rect l="l" t="t" r="r" b="b"/>
              <a:pathLst>
                <a:path w="10838" h="7226" extrusionOk="0">
                  <a:moveTo>
                    <a:pt x="233" y="0"/>
                  </a:moveTo>
                  <a:cubicBezTo>
                    <a:pt x="200" y="104"/>
                    <a:pt x="171" y="208"/>
                    <a:pt x="147" y="311"/>
                  </a:cubicBezTo>
                  <a:lnTo>
                    <a:pt x="147" y="311"/>
                  </a:lnTo>
                  <a:cubicBezTo>
                    <a:pt x="173" y="219"/>
                    <a:pt x="212" y="110"/>
                    <a:pt x="233" y="0"/>
                  </a:cubicBezTo>
                  <a:close/>
                  <a:moveTo>
                    <a:pt x="147" y="311"/>
                  </a:moveTo>
                  <a:lnTo>
                    <a:pt x="147" y="311"/>
                  </a:lnTo>
                  <a:cubicBezTo>
                    <a:pt x="141" y="330"/>
                    <a:pt x="136" y="347"/>
                    <a:pt x="132" y="365"/>
                  </a:cubicBezTo>
                  <a:cubicBezTo>
                    <a:pt x="132" y="368"/>
                    <a:pt x="132" y="372"/>
                    <a:pt x="132" y="376"/>
                  </a:cubicBezTo>
                  <a:lnTo>
                    <a:pt x="132" y="376"/>
                  </a:lnTo>
                  <a:cubicBezTo>
                    <a:pt x="137" y="354"/>
                    <a:pt x="142" y="333"/>
                    <a:pt x="147" y="311"/>
                  </a:cubicBezTo>
                  <a:close/>
                  <a:moveTo>
                    <a:pt x="132" y="376"/>
                  </a:moveTo>
                  <a:lnTo>
                    <a:pt x="132" y="376"/>
                  </a:lnTo>
                  <a:cubicBezTo>
                    <a:pt x="124" y="408"/>
                    <a:pt x="118" y="440"/>
                    <a:pt x="111" y="473"/>
                  </a:cubicBezTo>
                  <a:lnTo>
                    <a:pt x="111" y="473"/>
                  </a:lnTo>
                  <a:cubicBezTo>
                    <a:pt x="117" y="448"/>
                    <a:pt x="130" y="414"/>
                    <a:pt x="132" y="376"/>
                  </a:cubicBezTo>
                  <a:close/>
                  <a:moveTo>
                    <a:pt x="111" y="473"/>
                  </a:moveTo>
                  <a:lnTo>
                    <a:pt x="111" y="473"/>
                  </a:lnTo>
                  <a:cubicBezTo>
                    <a:pt x="109" y="480"/>
                    <a:pt x="108" y="486"/>
                    <a:pt x="107" y="491"/>
                  </a:cubicBezTo>
                  <a:lnTo>
                    <a:pt x="107" y="491"/>
                  </a:lnTo>
                  <a:cubicBezTo>
                    <a:pt x="108" y="485"/>
                    <a:pt x="110" y="479"/>
                    <a:pt x="111" y="473"/>
                  </a:cubicBezTo>
                  <a:close/>
                  <a:moveTo>
                    <a:pt x="107" y="491"/>
                  </a:moveTo>
                  <a:lnTo>
                    <a:pt x="107" y="491"/>
                  </a:lnTo>
                  <a:cubicBezTo>
                    <a:pt x="105" y="500"/>
                    <a:pt x="104" y="509"/>
                    <a:pt x="102" y="518"/>
                  </a:cubicBezTo>
                  <a:lnTo>
                    <a:pt x="102" y="518"/>
                  </a:lnTo>
                  <a:cubicBezTo>
                    <a:pt x="104" y="511"/>
                    <a:pt x="105" y="504"/>
                    <a:pt x="107" y="496"/>
                  </a:cubicBezTo>
                  <a:cubicBezTo>
                    <a:pt x="107" y="495"/>
                    <a:pt x="107" y="493"/>
                    <a:pt x="107" y="491"/>
                  </a:cubicBezTo>
                  <a:close/>
                  <a:moveTo>
                    <a:pt x="102" y="518"/>
                  </a:moveTo>
                  <a:lnTo>
                    <a:pt x="102" y="518"/>
                  </a:lnTo>
                  <a:cubicBezTo>
                    <a:pt x="49" y="748"/>
                    <a:pt x="24" y="949"/>
                    <a:pt x="0" y="1150"/>
                  </a:cubicBezTo>
                  <a:lnTo>
                    <a:pt x="0" y="1181"/>
                  </a:lnTo>
                  <a:cubicBezTo>
                    <a:pt x="28" y="959"/>
                    <a:pt x="59" y="738"/>
                    <a:pt x="102" y="518"/>
                  </a:cubicBezTo>
                  <a:close/>
                  <a:moveTo>
                    <a:pt x="10838" y="4920"/>
                  </a:moveTo>
                  <a:cubicBezTo>
                    <a:pt x="10648" y="5207"/>
                    <a:pt x="10433" y="5476"/>
                    <a:pt x="10199" y="5724"/>
                  </a:cubicBezTo>
                  <a:lnTo>
                    <a:pt x="10199" y="5724"/>
                  </a:lnTo>
                  <a:cubicBezTo>
                    <a:pt x="10435" y="5477"/>
                    <a:pt x="10650" y="5207"/>
                    <a:pt x="10838" y="4920"/>
                  </a:cubicBezTo>
                  <a:close/>
                  <a:moveTo>
                    <a:pt x="10199" y="5724"/>
                  </a:moveTo>
                  <a:cubicBezTo>
                    <a:pt x="9813" y="6130"/>
                    <a:pt x="9371" y="6477"/>
                    <a:pt x="8903" y="6754"/>
                  </a:cubicBezTo>
                  <a:cubicBezTo>
                    <a:pt x="8895" y="6760"/>
                    <a:pt x="8887" y="6766"/>
                    <a:pt x="8878" y="6772"/>
                  </a:cubicBezTo>
                  <a:lnTo>
                    <a:pt x="8878" y="6772"/>
                  </a:lnTo>
                  <a:cubicBezTo>
                    <a:pt x="9363" y="6489"/>
                    <a:pt x="9809" y="6136"/>
                    <a:pt x="10199" y="5724"/>
                  </a:cubicBezTo>
                  <a:close/>
                  <a:moveTo>
                    <a:pt x="8878" y="6772"/>
                  </a:moveTo>
                  <a:cubicBezTo>
                    <a:pt x="8568" y="6953"/>
                    <a:pt x="8241" y="7105"/>
                    <a:pt x="7904" y="7225"/>
                  </a:cubicBezTo>
                  <a:cubicBezTo>
                    <a:pt x="8218" y="7119"/>
                    <a:pt x="8507" y="6993"/>
                    <a:pt x="8796" y="6836"/>
                  </a:cubicBezTo>
                  <a:cubicBezTo>
                    <a:pt x="8815" y="6812"/>
                    <a:pt x="8849" y="6791"/>
                    <a:pt x="8878" y="677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07;p74">
              <a:extLst>
                <a:ext uri="{FF2B5EF4-FFF2-40B4-BE49-F238E27FC236}">
                  <a16:creationId xmlns:a16="http://schemas.microsoft.com/office/drawing/2014/main" id="{3278CE78-EBD8-68F8-4470-F42B4DA2A3D1}"/>
                </a:ext>
              </a:extLst>
            </p:cNvPr>
            <p:cNvSpPr/>
            <p:nvPr/>
          </p:nvSpPr>
          <p:spPr>
            <a:xfrm>
              <a:off x="3791025" y="5663900"/>
              <a:ext cx="30175" cy="3150"/>
            </a:xfrm>
            <a:custGeom>
              <a:avLst/>
              <a:gdLst/>
              <a:ahLst/>
              <a:cxnLst/>
              <a:rect l="l" t="t" r="r" b="b"/>
              <a:pathLst>
                <a:path w="1207" h="126" extrusionOk="0">
                  <a:moveTo>
                    <a:pt x="1" y="0"/>
                  </a:moveTo>
                  <a:cubicBezTo>
                    <a:pt x="390" y="76"/>
                    <a:pt x="786" y="126"/>
                    <a:pt x="1206" y="126"/>
                  </a:cubicBezTo>
                  <a:cubicBezTo>
                    <a:pt x="811" y="126"/>
                    <a:pt x="390" y="7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08;p74">
              <a:extLst>
                <a:ext uri="{FF2B5EF4-FFF2-40B4-BE49-F238E27FC236}">
                  <a16:creationId xmlns:a16="http://schemas.microsoft.com/office/drawing/2014/main" id="{10D75979-46DC-F0CF-6C2D-494FA939F612}"/>
                </a:ext>
              </a:extLst>
            </p:cNvPr>
            <p:cNvSpPr/>
            <p:nvPr/>
          </p:nvSpPr>
          <p:spPr>
            <a:xfrm>
              <a:off x="3673225" y="5525050"/>
              <a:ext cx="1900" cy="18400"/>
            </a:xfrm>
            <a:custGeom>
              <a:avLst/>
              <a:gdLst/>
              <a:ahLst/>
              <a:cxnLst/>
              <a:rect l="l" t="t" r="r" b="b"/>
              <a:pathLst>
                <a:path w="76" h="736" extrusionOk="0">
                  <a:moveTo>
                    <a:pt x="0" y="0"/>
                  </a:moveTo>
                  <a:cubicBezTo>
                    <a:pt x="0" y="239"/>
                    <a:pt x="25" y="496"/>
                    <a:pt x="75" y="735"/>
                  </a:cubicBezTo>
                  <a:lnTo>
                    <a:pt x="75" y="735"/>
                  </a:lnTo>
                  <a:cubicBezTo>
                    <a:pt x="25" y="496"/>
                    <a:pt x="0" y="23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09;p74">
              <a:extLst>
                <a:ext uri="{FF2B5EF4-FFF2-40B4-BE49-F238E27FC236}">
                  <a16:creationId xmlns:a16="http://schemas.microsoft.com/office/drawing/2014/main" id="{EB810EF8-A15A-1FEF-E24A-C9038BA8B39B}"/>
                </a:ext>
              </a:extLst>
            </p:cNvPr>
            <p:cNvSpPr/>
            <p:nvPr/>
          </p:nvSpPr>
          <p:spPr>
            <a:xfrm>
              <a:off x="3673225" y="5521125"/>
              <a:ext cx="2675" cy="26875"/>
            </a:xfrm>
            <a:custGeom>
              <a:avLst/>
              <a:gdLst/>
              <a:ahLst/>
              <a:cxnLst/>
              <a:rect l="l" t="t" r="r" b="b"/>
              <a:pathLst>
                <a:path w="107" h="1075" extrusionOk="0">
                  <a:moveTo>
                    <a:pt x="75" y="892"/>
                  </a:moveTo>
                  <a:cubicBezTo>
                    <a:pt x="75" y="942"/>
                    <a:pt x="75" y="999"/>
                    <a:pt x="107" y="1074"/>
                  </a:cubicBezTo>
                  <a:lnTo>
                    <a:pt x="107" y="1074"/>
                  </a:lnTo>
                  <a:cubicBezTo>
                    <a:pt x="75" y="999"/>
                    <a:pt x="75" y="942"/>
                    <a:pt x="75" y="892"/>
                  </a:cubicBezTo>
                  <a:lnTo>
                    <a:pt x="75" y="892"/>
                  </a:lnTo>
                  <a:close/>
                  <a:moveTo>
                    <a:pt x="0" y="0"/>
                  </a:moveTo>
                  <a:lnTo>
                    <a:pt x="0" y="157"/>
                  </a:lnTo>
                  <a:lnTo>
                    <a:pt x="0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210;p74">
              <a:extLst>
                <a:ext uri="{FF2B5EF4-FFF2-40B4-BE49-F238E27FC236}">
                  <a16:creationId xmlns:a16="http://schemas.microsoft.com/office/drawing/2014/main" id="{7201DEEA-91D3-ED47-D84D-7D396D9AB66F}"/>
                </a:ext>
              </a:extLst>
            </p:cNvPr>
            <p:cNvSpPr/>
            <p:nvPr/>
          </p:nvSpPr>
          <p:spPr>
            <a:xfrm>
              <a:off x="3866875" y="5657925"/>
              <a:ext cx="3950" cy="1275"/>
            </a:xfrm>
            <a:custGeom>
              <a:avLst/>
              <a:gdLst/>
              <a:ahLst/>
              <a:cxnLst/>
              <a:rect l="l" t="t" r="r" b="b"/>
              <a:pathLst>
                <a:path w="158" h="51" extrusionOk="0">
                  <a:moveTo>
                    <a:pt x="158" y="0"/>
                  </a:moveTo>
                  <a:cubicBezTo>
                    <a:pt x="108" y="25"/>
                    <a:pt x="57" y="51"/>
                    <a:pt x="1" y="51"/>
                  </a:cubicBezTo>
                  <a:lnTo>
                    <a:pt x="1" y="51"/>
                  </a:lnTo>
                  <a:cubicBezTo>
                    <a:pt x="57" y="51"/>
                    <a:pt x="108" y="25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211;p74">
              <a:extLst>
                <a:ext uri="{FF2B5EF4-FFF2-40B4-BE49-F238E27FC236}">
                  <a16:creationId xmlns:a16="http://schemas.microsoft.com/office/drawing/2014/main" id="{AD58FBFF-7AFC-9C12-E1CD-2AFCC4C804BC}"/>
                </a:ext>
              </a:extLst>
            </p:cNvPr>
            <p:cNvSpPr/>
            <p:nvPr/>
          </p:nvSpPr>
          <p:spPr>
            <a:xfrm>
              <a:off x="3863575" y="5659175"/>
              <a:ext cx="3325" cy="1450"/>
            </a:xfrm>
            <a:custGeom>
              <a:avLst/>
              <a:gdLst/>
              <a:ahLst/>
              <a:cxnLst/>
              <a:rect l="l" t="t" r="r" b="b"/>
              <a:pathLst>
                <a:path w="133" h="58" extrusionOk="0">
                  <a:moveTo>
                    <a:pt x="133" y="1"/>
                  </a:moveTo>
                  <a:cubicBezTo>
                    <a:pt x="82" y="32"/>
                    <a:pt x="32" y="57"/>
                    <a:pt x="1" y="57"/>
                  </a:cubicBezTo>
                  <a:lnTo>
                    <a:pt x="1" y="57"/>
                  </a:lnTo>
                  <a:cubicBezTo>
                    <a:pt x="32" y="57"/>
                    <a:pt x="82" y="32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212;p74">
              <a:extLst>
                <a:ext uri="{FF2B5EF4-FFF2-40B4-BE49-F238E27FC236}">
                  <a16:creationId xmlns:a16="http://schemas.microsoft.com/office/drawing/2014/main" id="{0B735EA0-D560-89DA-714B-5626494D8900}"/>
                </a:ext>
              </a:extLst>
            </p:cNvPr>
            <p:cNvSpPr/>
            <p:nvPr/>
          </p:nvSpPr>
          <p:spPr>
            <a:xfrm>
              <a:off x="3962525" y="5472100"/>
              <a:ext cx="3950" cy="15750"/>
            </a:xfrm>
            <a:custGeom>
              <a:avLst/>
              <a:gdLst/>
              <a:ahLst/>
              <a:cxnLst/>
              <a:rect l="l" t="t" r="r" b="b"/>
              <a:pathLst>
                <a:path w="158" h="630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208"/>
                    <a:pt x="101" y="415"/>
                    <a:pt x="158" y="629"/>
                  </a:cubicBezTo>
                  <a:lnTo>
                    <a:pt x="158" y="629"/>
                  </a:lnTo>
                  <a:cubicBezTo>
                    <a:pt x="101" y="415"/>
                    <a:pt x="51" y="20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213;p74">
              <a:extLst>
                <a:ext uri="{FF2B5EF4-FFF2-40B4-BE49-F238E27FC236}">
                  <a16:creationId xmlns:a16="http://schemas.microsoft.com/office/drawing/2014/main" id="{AAC8FA5C-876F-A0E4-7939-209EAD944205}"/>
                </a:ext>
              </a:extLst>
            </p:cNvPr>
            <p:cNvSpPr/>
            <p:nvPr/>
          </p:nvSpPr>
          <p:spPr>
            <a:xfrm>
              <a:off x="3673225" y="5468800"/>
              <a:ext cx="293900" cy="40550"/>
            </a:xfrm>
            <a:custGeom>
              <a:avLst/>
              <a:gdLst/>
              <a:ahLst/>
              <a:cxnLst/>
              <a:rect l="l" t="t" r="r" b="b"/>
              <a:pathLst>
                <a:path w="11756" h="1622" extrusionOk="0">
                  <a:moveTo>
                    <a:pt x="0" y="1521"/>
                  </a:moveTo>
                  <a:lnTo>
                    <a:pt x="0" y="1622"/>
                  </a:lnTo>
                  <a:lnTo>
                    <a:pt x="0" y="1622"/>
                  </a:lnTo>
                  <a:lnTo>
                    <a:pt x="0" y="1521"/>
                  </a:lnTo>
                  <a:close/>
                  <a:moveTo>
                    <a:pt x="11730" y="761"/>
                  </a:moveTo>
                  <a:lnTo>
                    <a:pt x="11730" y="761"/>
                  </a:lnTo>
                  <a:cubicBezTo>
                    <a:pt x="11730" y="786"/>
                    <a:pt x="11730" y="836"/>
                    <a:pt x="11755" y="893"/>
                  </a:cubicBezTo>
                  <a:lnTo>
                    <a:pt x="11755" y="893"/>
                  </a:lnTo>
                  <a:cubicBezTo>
                    <a:pt x="11730" y="836"/>
                    <a:pt x="11730" y="786"/>
                    <a:pt x="11730" y="761"/>
                  </a:cubicBezTo>
                  <a:close/>
                  <a:moveTo>
                    <a:pt x="11516" y="1"/>
                  </a:moveTo>
                  <a:lnTo>
                    <a:pt x="11516" y="1"/>
                  </a:lnTo>
                  <a:cubicBezTo>
                    <a:pt x="11516" y="51"/>
                    <a:pt x="11542" y="76"/>
                    <a:pt x="11573" y="133"/>
                  </a:cubicBezTo>
                  <a:lnTo>
                    <a:pt x="11573" y="133"/>
                  </a:lnTo>
                  <a:cubicBezTo>
                    <a:pt x="11542" y="76"/>
                    <a:pt x="11516" y="51"/>
                    <a:pt x="1151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214;p74">
              <a:extLst>
                <a:ext uri="{FF2B5EF4-FFF2-40B4-BE49-F238E27FC236}">
                  <a16:creationId xmlns:a16="http://schemas.microsoft.com/office/drawing/2014/main" id="{01A55C06-E5DC-4EDD-AFAF-C7D72BC024E2}"/>
                </a:ext>
              </a:extLst>
            </p:cNvPr>
            <p:cNvSpPr/>
            <p:nvPr/>
          </p:nvSpPr>
          <p:spPr>
            <a:xfrm>
              <a:off x="3196075" y="5265875"/>
              <a:ext cx="823150" cy="422625"/>
            </a:xfrm>
            <a:custGeom>
              <a:avLst/>
              <a:gdLst/>
              <a:ahLst/>
              <a:cxnLst/>
              <a:rect l="l" t="t" r="r" b="b"/>
              <a:pathLst>
                <a:path w="32926" h="16905" extrusionOk="0">
                  <a:moveTo>
                    <a:pt x="8654" y="878"/>
                  </a:moveTo>
                  <a:cubicBezTo>
                    <a:pt x="11773" y="878"/>
                    <a:pt x="14925" y="3067"/>
                    <a:pt x="14738" y="6993"/>
                  </a:cubicBezTo>
                  <a:cubicBezTo>
                    <a:pt x="14738" y="7175"/>
                    <a:pt x="14713" y="7332"/>
                    <a:pt x="14688" y="7515"/>
                  </a:cubicBezTo>
                  <a:cubicBezTo>
                    <a:pt x="14339" y="10538"/>
                    <a:pt x="11697" y="12746"/>
                    <a:pt x="8744" y="12746"/>
                  </a:cubicBezTo>
                  <a:cubicBezTo>
                    <a:pt x="8346" y="12746"/>
                    <a:pt x="7943" y="12706"/>
                    <a:pt x="7538" y="12623"/>
                  </a:cubicBezTo>
                  <a:cubicBezTo>
                    <a:pt x="4322" y="11938"/>
                    <a:pt x="2229" y="8771"/>
                    <a:pt x="2908" y="5554"/>
                  </a:cubicBezTo>
                  <a:cubicBezTo>
                    <a:pt x="3557" y="2354"/>
                    <a:pt x="6094" y="878"/>
                    <a:pt x="8654" y="878"/>
                  </a:cubicBezTo>
                  <a:close/>
                  <a:moveTo>
                    <a:pt x="24788" y="4231"/>
                  </a:moveTo>
                  <a:cubicBezTo>
                    <a:pt x="28236" y="4231"/>
                    <a:pt x="31749" y="7023"/>
                    <a:pt x="30841" y="11335"/>
                  </a:cubicBezTo>
                  <a:cubicBezTo>
                    <a:pt x="30244" y="14166"/>
                    <a:pt x="27761" y="16100"/>
                    <a:pt x="25003" y="16100"/>
                  </a:cubicBezTo>
                  <a:cubicBezTo>
                    <a:pt x="24597" y="16100"/>
                    <a:pt x="24186" y="16058"/>
                    <a:pt x="23773" y="15971"/>
                  </a:cubicBezTo>
                  <a:cubicBezTo>
                    <a:pt x="20368" y="15293"/>
                    <a:pt x="18250" y="11781"/>
                    <a:pt x="19243" y="8457"/>
                  </a:cubicBezTo>
                  <a:cubicBezTo>
                    <a:pt x="19293" y="8300"/>
                    <a:pt x="19350" y="8118"/>
                    <a:pt x="19425" y="7986"/>
                  </a:cubicBezTo>
                  <a:cubicBezTo>
                    <a:pt x="20405" y="5372"/>
                    <a:pt x="22583" y="4231"/>
                    <a:pt x="24788" y="4231"/>
                  </a:cubicBezTo>
                  <a:close/>
                  <a:moveTo>
                    <a:pt x="8541" y="1"/>
                  </a:moveTo>
                  <a:cubicBezTo>
                    <a:pt x="6674" y="1"/>
                    <a:pt x="4831" y="723"/>
                    <a:pt x="3586" y="2331"/>
                  </a:cubicBezTo>
                  <a:lnTo>
                    <a:pt x="2619" y="2124"/>
                  </a:lnTo>
                  <a:cubicBezTo>
                    <a:pt x="2586" y="2117"/>
                    <a:pt x="2556" y="2114"/>
                    <a:pt x="2526" y="2114"/>
                  </a:cubicBezTo>
                  <a:cubicBezTo>
                    <a:pt x="2105" y="2114"/>
                    <a:pt x="1998" y="2784"/>
                    <a:pt x="2462" y="2884"/>
                  </a:cubicBezTo>
                  <a:lnTo>
                    <a:pt x="3090" y="3010"/>
                  </a:lnTo>
                  <a:cubicBezTo>
                    <a:pt x="0" y="9220"/>
                    <a:pt x="4341" y="13525"/>
                    <a:pt x="8809" y="13525"/>
                  </a:cubicBezTo>
                  <a:cubicBezTo>
                    <a:pt x="11800" y="13525"/>
                    <a:pt x="14848" y="11596"/>
                    <a:pt x="15762" y="7018"/>
                  </a:cubicBezTo>
                  <a:cubicBezTo>
                    <a:pt x="16042" y="6382"/>
                    <a:pt x="16571" y="6101"/>
                    <a:pt x="17089" y="6101"/>
                  </a:cubicBezTo>
                  <a:cubicBezTo>
                    <a:pt x="17829" y="6101"/>
                    <a:pt x="18546" y="6673"/>
                    <a:pt x="18483" y="7596"/>
                  </a:cubicBezTo>
                  <a:cubicBezTo>
                    <a:pt x="17096" y="13668"/>
                    <a:pt x="21076" y="16905"/>
                    <a:pt x="25026" y="16905"/>
                  </a:cubicBezTo>
                  <a:cubicBezTo>
                    <a:pt x="28537" y="16905"/>
                    <a:pt x="32024" y="14348"/>
                    <a:pt x="31702" y="8953"/>
                  </a:cubicBezTo>
                  <a:lnTo>
                    <a:pt x="31702" y="8953"/>
                  </a:lnTo>
                  <a:lnTo>
                    <a:pt x="32305" y="9085"/>
                  </a:lnTo>
                  <a:cubicBezTo>
                    <a:pt x="32337" y="9092"/>
                    <a:pt x="32368" y="9096"/>
                    <a:pt x="32398" y="9096"/>
                  </a:cubicBezTo>
                  <a:cubicBezTo>
                    <a:pt x="32819" y="9096"/>
                    <a:pt x="32926" y="8425"/>
                    <a:pt x="32462" y="8325"/>
                  </a:cubicBezTo>
                  <a:lnTo>
                    <a:pt x="31495" y="8118"/>
                  </a:lnTo>
                  <a:cubicBezTo>
                    <a:pt x="30707" y="5074"/>
                    <a:pt x="27764" y="3395"/>
                    <a:pt x="24858" y="3395"/>
                  </a:cubicBezTo>
                  <a:cubicBezTo>
                    <a:pt x="22641" y="3395"/>
                    <a:pt x="20445" y="4372"/>
                    <a:pt x="19243" y="6465"/>
                  </a:cubicBezTo>
                  <a:cubicBezTo>
                    <a:pt x="18902" y="5578"/>
                    <a:pt x="17965" y="5080"/>
                    <a:pt x="17039" y="5080"/>
                  </a:cubicBezTo>
                  <a:cubicBezTo>
                    <a:pt x="16464" y="5080"/>
                    <a:pt x="15894" y="5271"/>
                    <a:pt x="15473" y="5680"/>
                  </a:cubicBezTo>
                  <a:cubicBezTo>
                    <a:pt x="15091" y="2177"/>
                    <a:pt x="11780" y="1"/>
                    <a:pt x="85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104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473" name="Google Shape;1473;p43"/>
          <p:cNvSpPr txBox="1">
            <a:spLocks noGrp="1"/>
          </p:cNvSpPr>
          <p:nvPr>
            <p:ph type="subTitle" idx="2"/>
          </p:nvPr>
        </p:nvSpPr>
        <p:spPr>
          <a:xfrm>
            <a:off x="726825" y="1438055"/>
            <a:ext cx="6547792" cy="2830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Our project highlights the importance and effectiveness of information retrieval and the potential for transforming how we access data within our organization/institution.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Planned implementation of a </a:t>
            </a:r>
            <a:r>
              <a:rPr lang="en-GB" dirty="0" err="1"/>
              <a:t>biword</a:t>
            </a:r>
            <a:r>
              <a:rPr lang="en-GB" dirty="0"/>
              <a:t> index was considered for enhanced phrase-based query capabilities. However, due to time constraints implementation of this indexing technique was not achievable.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Moving ahead, we aim to enhance search functions, tackle challenges, and provide a strong internal search solution aligning with our goals of efficiency and innovation.</a:t>
            </a:r>
          </a:p>
        </p:txBody>
      </p:sp>
      <p:sp>
        <p:nvSpPr>
          <p:cNvPr id="1474" name="Google Shape;1474;p43"/>
          <p:cNvSpPr/>
          <p:nvPr/>
        </p:nvSpPr>
        <p:spPr>
          <a:xfrm>
            <a:off x="7466210" y="3402035"/>
            <a:ext cx="105061" cy="100776"/>
          </a:xfrm>
          <a:custGeom>
            <a:avLst/>
            <a:gdLst/>
            <a:ahLst/>
            <a:cxnLst/>
            <a:rect l="l" t="t" r="r" b="b"/>
            <a:pathLst>
              <a:path w="662" h="635" extrusionOk="0">
                <a:moveTo>
                  <a:pt x="662" y="1"/>
                </a:moveTo>
                <a:lnTo>
                  <a:pt x="1" y="110"/>
                </a:lnTo>
                <a:lnTo>
                  <a:pt x="425" y="634"/>
                </a:lnTo>
                <a:lnTo>
                  <a:pt x="662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690;p45">
            <a:extLst>
              <a:ext uri="{FF2B5EF4-FFF2-40B4-BE49-F238E27FC236}">
                <a16:creationId xmlns:a16="http://schemas.microsoft.com/office/drawing/2014/main" id="{7E01FB7A-33AA-61D5-DCAD-17AC30C6AF74}"/>
              </a:ext>
            </a:extLst>
          </p:cNvPr>
          <p:cNvGrpSpPr/>
          <p:nvPr/>
        </p:nvGrpSpPr>
        <p:grpSpPr>
          <a:xfrm>
            <a:off x="8097580" y="311220"/>
            <a:ext cx="666387" cy="623396"/>
            <a:chOff x="5892155" y="8675321"/>
            <a:chExt cx="331421" cy="310039"/>
          </a:xfrm>
        </p:grpSpPr>
        <p:sp>
          <p:nvSpPr>
            <p:cNvPr id="3" name="Google Shape;1691;p45">
              <a:extLst>
                <a:ext uri="{FF2B5EF4-FFF2-40B4-BE49-F238E27FC236}">
                  <a16:creationId xmlns:a16="http://schemas.microsoft.com/office/drawing/2014/main" id="{D47999E9-06D2-27EF-0837-D96F08902BF2}"/>
                </a:ext>
              </a:extLst>
            </p:cNvPr>
            <p:cNvSpPr/>
            <p:nvPr/>
          </p:nvSpPr>
          <p:spPr>
            <a:xfrm>
              <a:off x="6058303" y="8675321"/>
              <a:ext cx="165273" cy="310039"/>
            </a:xfrm>
            <a:custGeom>
              <a:avLst/>
              <a:gdLst/>
              <a:ahLst/>
              <a:cxnLst/>
              <a:rect l="l" t="t" r="r" b="b"/>
              <a:pathLst>
                <a:path w="943" h="1769" extrusionOk="0">
                  <a:moveTo>
                    <a:pt x="60" y="1"/>
                  </a:moveTo>
                  <a:cubicBezTo>
                    <a:pt x="37" y="1"/>
                    <a:pt x="16" y="1"/>
                    <a:pt x="1" y="8"/>
                  </a:cubicBezTo>
                  <a:cubicBezTo>
                    <a:pt x="455" y="37"/>
                    <a:pt x="820" y="418"/>
                    <a:pt x="820" y="884"/>
                  </a:cubicBezTo>
                  <a:cubicBezTo>
                    <a:pt x="820" y="1351"/>
                    <a:pt x="455" y="1733"/>
                    <a:pt x="1" y="1762"/>
                  </a:cubicBezTo>
                  <a:cubicBezTo>
                    <a:pt x="16" y="1769"/>
                    <a:pt x="37" y="1769"/>
                    <a:pt x="60" y="1769"/>
                  </a:cubicBezTo>
                  <a:cubicBezTo>
                    <a:pt x="548" y="1769"/>
                    <a:pt x="943" y="1374"/>
                    <a:pt x="943" y="884"/>
                  </a:cubicBezTo>
                  <a:cubicBezTo>
                    <a:pt x="943" y="396"/>
                    <a:pt x="548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92;p45">
              <a:extLst>
                <a:ext uri="{FF2B5EF4-FFF2-40B4-BE49-F238E27FC236}">
                  <a16:creationId xmlns:a16="http://schemas.microsoft.com/office/drawing/2014/main" id="{6894C718-F970-1563-D11A-58028AE8E4AE}"/>
                </a:ext>
              </a:extLst>
            </p:cNvPr>
            <p:cNvSpPr/>
            <p:nvPr/>
          </p:nvSpPr>
          <p:spPr>
            <a:xfrm>
              <a:off x="6040777" y="8821314"/>
              <a:ext cx="1402" cy="1402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lnTo>
                    <a:pt x="8" y="8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93;p45">
              <a:extLst>
                <a:ext uri="{FF2B5EF4-FFF2-40B4-BE49-F238E27FC236}">
                  <a16:creationId xmlns:a16="http://schemas.microsoft.com/office/drawing/2014/main" id="{7508E2D0-A0BF-E8CC-86EB-441B0EEB87BB}"/>
                </a:ext>
              </a:extLst>
            </p:cNvPr>
            <p:cNvSpPr/>
            <p:nvPr/>
          </p:nvSpPr>
          <p:spPr>
            <a:xfrm>
              <a:off x="5892155" y="8675321"/>
              <a:ext cx="310039" cy="310039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885" y="144"/>
                  </a:moveTo>
                  <a:cubicBezTo>
                    <a:pt x="1294" y="144"/>
                    <a:pt x="1625" y="475"/>
                    <a:pt x="1625" y="884"/>
                  </a:cubicBezTo>
                  <a:cubicBezTo>
                    <a:pt x="1625" y="1295"/>
                    <a:pt x="1294" y="1626"/>
                    <a:pt x="885" y="1626"/>
                  </a:cubicBezTo>
                  <a:cubicBezTo>
                    <a:pt x="475" y="1626"/>
                    <a:pt x="145" y="1295"/>
                    <a:pt x="145" y="884"/>
                  </a:cubicBezTo>
                  <a:cubicBezTo>
                    <a:pt x="145" y="475"/>
                    <a:pt x="475" y="144"/>
                    <a:pt x="885" y="144"/>
                  </a:cubicBezTo>
                  <a:close/>
                  <a:moveTo>
                    <a:pt x="885" y="1"/>
                  </a:moveTo>
                  <a:cubicBezTo>
                    <a:pt x="395" y="1"/>
                    <a:pt x="0" y="396"/>
                    <a:pt x="0" y="884"/>
                  </a:cubicBezTo>
                  <a:cubicBezTo>
                    <a:pt x="0" y="1374"/>
                    <a:pt x="395" y="1769"/>
                    <a:pt x="885" y="1769"/>
                  </a:cubicBezTo>
                  <a:cubicBezTo>
                    <a:pt x="906" y="1769"/>
                    <a:pt x="928" y="1769"/>
                    <a:pt x="949" y="1762"/>
                  </a:cubicBezTo>
                  <a:cubicBezTo>
                    <a:pt x="1403" y="1733"/>
                    <a:pt x="1768" y="1351"/>
                    <a:pt x="1768" y="884"/>
                  </a:cubicBezTo>
                  <a:cubicBezTo>
                    <a:pt x="1768" y="418"/>
                    <a:pt x="1403" y="37"/>
                    <a:pt x="949" y="8"/>
                  </a:cubicBezTo>
                  <a:cubicBezTo>
                    <a:pt x="928" y="1"/>
                    <a:pt x="906" y="1"/>
                    <a:pt x="885" y="1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94;p45">
              <a:extLst>
                <a:ext uri="{FF2B5EF4-FFF2-40B4-BE49-F238E27FC236}">
                  <a16:creationId xmlns:a16="http://schemas.microsoft.com/office/drawing/2014/main" id="{85E70000-4168-B787-6309-01B80DB0DD0D}"/>
                </a:ext>
              </a:extLst>
            </p:cNvPr>
            <p:cNvSpPr/>
            <p:nvPr/>
          </p:nvSpPr>
          <p:spPr>
            <a:xfrm>
              <a:off x="6040777" y="8821314"/>
              <a:ext cx="1402" cy="1402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lnTo>
                    <a:pt x="8" y="8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95;p45">
              <a:extLst>
                <a:ext uri="{FF2B5EF4-FFF2-40B4-BE49-F238E27FC236}">
                  <a16:creationId xmlns:a16="http://schemas.microsoft.com/office/drawing/2014/main" id="{FA56595E-5A24-3A8D-8DE1-9E69F5D2D1A0}"/>
                </a:ext>
              </a:extLst>
            </p:cNvPr>
            <p:cNvSpPr/>
            <p:nvPr/>
          </p:nvSpPr>
          <p:spPr>
            <a:xfrm>
              <a:off x="5917568" y="8700383"/>
              <a:ext cx="259564" cy="259914"/>
            </a:xfrm>
            <a:custGeom>
              <a:avLst/>
              <a:gdLst/>
              <a:ahLst/>
              <a:cxnLst/>
              <a:rect l="l" t="t" r="r" b="b"/>
              <a:pathLst>
                <a:path w="1481" h="1483" extrusionOk="0">
                  <a:moveTo>
                    <a:pt x="740" y="1"/>
                  </a:moveTo>
                  <a:cubicBezTo>
                    <a:pt x="330" y="1"/>
                    <a:pt x="0" y="332"/>
                    <a:pt x="0" y="741"/>
                  </a:cubicBezTo>
                  <a:cubicBezTo>
                    <a:pt x="0" y="1152"/>
                    <a:pt x="330" y="1483"/>
                    <a:pt x="740" y="1483"/>
                  </a:cubicBezTo>
                  <a:cubicBezTo>
                    <a:pt x="1149" y="1483"/>
                    <a:pt x="1480" y="1152"/>
                    <a:pt x="1480" y="741"/>
                  </a:cubicBezTo>
                  <a:cubicBezTo>
                    <a:pt x="1480" y="332"/>
                    <a:pt x="1149" y="1"/>
                    <a:pt x="74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96;p45">
              <a:extLst>
                <a:ext uri="{FF2B5EF4-FFF2-40B4-BE49-F238E27FC236}">
                  <a16:creationId xmlns:a16="http://schemas.microsoft.com/office/drawing/2014/main" id="{13C04144-22D2-2C85-B70D-41AE8C3E48D3}"/>
                </a:ext>
              </a:extLst>
            </p:cNvPr>
            <p:cNvSpPr/>
            <p:nvPr/>
          </p:nvSpPr>
          <p:spPr>
            <a:xfrm>
              <a:off x="5985570" y="8730703"/>
              <a:ext cx="71858" cy="109890"/>
            </a:xfrm>
            <a:custGeom>
              <a:avLst/>
              <a:gdLst/>
              <a:ahLst/>
              <a:cxnLst/>
              <a:rect l="l" t="t" r="r" b="b"/>
              <a:pathLst>
                <a:path w="410" h="627" extrusionOk="0">
                  <a:moveTo>
                    <a:pt x="352" y="0"/>
                  </a:moveTo>
                  <a:cubicBezTo>
                    <a:pt x="337" y="0"/>
                    <a:pt x="323" y="16"/>
                    <a:pt x="323" y="30"/>
                  </a:cubicBezTo>
                  <a:lnTo>
                    <a:pt x="323" y="525"/>
                  </a:lnTo>
                  <a:lnTo>
                    <a:pt x="316" y="525"/>
                  </a:lnTo>
                  <a:lnTo>
                    <a:pt x="50" y="368"/>
                  </a:lnTo>
                  <a:cubicBezTo>
                    <a:pt x="43" y="368"/>
                    <a:pt x="35" y="361"/>
                    <a:pt x="35" y="361"/>
                  </a:cubicBezTo>
                  <a:cubicBezTo>
                    <a:pt x="21" y="361"/>
                    <a:pt x="14" y="368"/>
                    <a:pt x="7" y="382"/>
                  </a:cubicBezTo>
                  <a:cubicBezTo>
                    <a:pt x="0" y="395"/>
                    <a:pt x="0" y="411"/>
                    <a:pt x="14" y="418"/>
                  </a:cubicBezTo>
                  <a:lnTo>
                    <a:pt x="293" y="583"/>
                  </a:lnTo>
                  <a:cubicBezTo>
                    <a:pt x="302" y="604"/>
                    <a:pt x="323" y="627"/>
                    <a:pt x="352" y="627"/>
                  </a:cubicBezTo>
                  <a:cubicBezTo>
                    <a:pt x="388" y="627"/>
                    <a:pt x="409" y="597"/>
                    <a:pt x="409" y="568"/>
                  </a:cubicBezTo>
                  <a:cubicBezTo>
                    <a:pt x="409" y="547"/>
                    <a:pt x="402" y="533"/>
                    <a:pt x="380" y="518"/>
                  </a:cubicBezTo>
                  <a:lnTo>
                    <a:pt x="380" y="30"/>
                  </a:lnTo>
                  <a:cubicBezTo>
                    <a:pt x="380" y="16"/>
                    <a:pt x="366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5802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3"/>
          <p:cNvSpPr txBox="1">
            <a:spLocks noGrp="1"/>
          </p:cNvSpPr>
          <p:nvPr>
            <p:ph type="title"/>
          </p:nvPr>
        </p:nvSpPr>
        <p:spPr>
          <a:xfrm>
            <a:off x="720000" y="38339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1473" name="Google Shape;1473;p43"/>
          <p:cNvSpPr txBox="1">
            <a:spLocks noGrp="1"/>
          </p:cNvSpPr>
          <p:nvPr>
            <p:ph type="subTitle" idx="2"/>
          </p:nvPr>
        </p:nvSpPr>
        <p:spPr>
          <a:xfrm>
            <a:off x="714351" y="855160"/>
            <a:ext cx="6547792" cy="3904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sz="1200" dirty="0">
                <a:effectLst/>
              </a:rPr>
              <a:t>“What is a search engine,” BDC.ca, https://www.bdc.ca/en/articles-tools/entrepreneur-toolkit/templates-business-guides/glossary/search-engine (accessed Dec. 1, 2023).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200" dirty="0">
                <a:effectLst/>
              </a:rPr>
              <a:t>Microsoft Search, https://www.microsoft.com/microsoft-search (accessed Dec. 1, 2023).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200" dirty="0">
                <a:effectLst/>
              </a:rPr>
              <a:t>Google Cloud Search: Search </a:t>
            </a:r>
            <a:r>
              <a:rPr lang="en-GB" sz="1200" dirty="0" err="1">
                <a:effectLst/>
              </a:rPr>
              <a:t>gmail</a:t>
            </a:r>
            <a:r>
              <a:rPr lang="en-GB" sz="1200" dirty="0">
                <a:effectLst/>
              </a:rPr>
              <a:t>, Drive &amp; More | Google Workspace, https://workspace.google.com/intl/en_ca/products/cloud-search/ (accessed Dec. 1, 2023).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200" dirty="0" err="1">
                <a:effectLst/>
              </a:rPr>
              <a:t>Swiftype</a:t>
            </a:r>
            <a:r>
              <a:rPr lang="en-GB" sz="1200" dirty="0">
                <a:effectLst/>
              </a:rPr>
              <a:t>, https://swiftype.com/about (accessed Dec. 1, 2023).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200" dirty="0" err="1">
                <a:effectLst/>
              </a:rPr>
              <a:t>MozDevNet</a:t>
            </a:r>
            <a:r>
              <a:rPr lang="en-GB" sz="1200" dirty="0">
                <a:effectLst/>
              </a:rPr>
              <a:t>, “Regular expressions - </a:t>
            </a:r>
            <a:r>
              <a:rPr lang="en-GB" sz="1200" dirty="0" err="1">
                <a:effectLst/>
              </a:rPr>
              <a:t>javascript</a:t>
            </a:r>
            <a:r>
              <a:rPr lang="en-GB" sz="1200" dirty="0">
                <a:effectLst/>
              </a:rPr>
              <a:t>: MDN,” MDN Web Docs, https://developer.mozilla.org/en-US/docs/Web/JavaScript/Guide/Regular_expressions (accessed Dec. 1, 2023).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200" dirty="0">
                <a:effectLst/>
              </a:rPr>
              <a:t>“Merge sort - data structure and algorithms tutorials,” </a:t>
            </a:r>
            <a:r>
              <a:rPr lang="en-GB" sz="1200" dirty="0" err="1">
                <a:effectLst/>
              </a:rPr>
              <a:t>GeeksforGeeks</a:t>
            </a:r>
            <a:r>
              <a:rPr lang="en-GB" sz="1200" dirty="0">
                <a:effectLst/>
              </a:rPr>
              <a:t>, https://www.geeksforgeeks.org/merge-sort/ (accessed Dec. </a:t>
            </a:r>
            <a:r>
              <a:rPr lang="en-GB" sz="1200">
                <a:effectLst/>
              </a:rPr>
              <a:t>3, 2023). </a:t>
            </a:r>
            <a:endParaRPr lang="en-GB" sz="1200" dirty="0">
              <a:effectLst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200" dirty="0"/>
              <a:t>“Boyer Moore algorithm for Pattern Searching,” </a:t>
            </a:r>
            <a:r>
              <a:rPr lang="en-GB" sz="1200" dirty="0" err="1"/>
              <a:t>GeeksforGeeks</a:t>
            </a:r>
            <a:r>
              <a:rPr lang="en-GB" sz="1200" dirty="0"/>
              <a:t>, https://www.geeksforgeeks.org/boyer-moore-algorithm-for-pattern-searching/ (accessed Dec. 3, 2023).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200" dirty="0">
                <a:effectLst/>
              </a:rPr>
              <a:t>“Edit distance,” </a:t>
            </a:r>
            <a:r>
              <a:rPr lang="en-GB" sz="1200" dirty="0" err="1">
                <a:effectLst/>
              </a:rPr>
              <a:t>Encyclopedia</a:t>
            </a:r>
            <a:r>
              <a:rPr lang="en-GB" sz="1200" dirty="0">
                <a:effectLst/>
              </a:rPr>
              <a:t>, https://encyclopedia.pub/entry/37834 (accessed Dec. 1, 2023). </a:t>
            </a:r>
          </a:p>
          <a:p>
            <a:pPr marL="342900" indent="-342900" algn="just">
              <a:buFont typeface="+mj-lt"/>
              <a:buAutoNum type="arabicPeriod"/>
            </a:pPr>
            <a:endParaRPr lang="en-GB" sz="1200" dirty="0">
              <a:effectLst/>
            </a:endParaRPr>
          </a:p>
          <a:p>
            <a:pPr marL="342900" indent="-342900" algn="just">
              <a:buFont typeface="+mj-lt"/>
              <a:buAutoNum type="arabicPeriod"/>
            </a:pPr>
            <a:endParaRPr lang="en-GB" sz="1200" dirty="0">
              <a:effectLst/>
            </a:endParaRPr>
          </a:p>
          <a:p>
            <a:pPr marL="342900" indent="-342900" algn="just">
              <a:buFont typeface="+mj-lt"/>
              <a:buAutoNum type="arabicPeriod"/>
            </a:pPr>
            <a:endParaRPr lang="en-GB" sz="1200" dirty="0">
              <a:effectLst/>
            </a:endParaRPr>
          </a:p>
          <a:p>
            <a:pPr marL="342900" indent="-342900" algn="just">
              <a:buFont typeface="+mj-lt"/>
              <a:buAutoNum type="arabicPeriod"/>
            </a:pPr>
            <a:endParaRPr lang="en-GB" sz="1200" dirty="0">
              <a:effectLst/>
            </a:endParaRPr>
          </a:p>
          <a:p>
            <a:pPr marL="342900" indent="-342900" algn="just">
              <a:buFont typeface="+mj-lt"/>
              <a:buAutoNum type="arabicPeriod"/>
            </a:pPr>
            <a:endParaRPr lang="en-GB" sz="1200" dirty="0">
              <a:effectLst/>
            </a:endParaRPr>
          </a:p>
        </p:txBody>
      </p:sp>
      <p:sp>
        <p:nvSpPr>
          <p:cNvPr id="1474" name="Google Shape;1474;p43"/>
          <p:cNvSpPr/>
          <p:nvPr/>
        </p:nvSpPr>
        <p:spPr>
          <a:xfrm>
            <a:off x="7466210" y="3402035"/>
            <a:ext cx="105061" cy="100776"/>
          </a:xfrm>
          <a:custGeom>
            <a:avLst/>
            <a:gdLst/>
            <a:ahLst/>
            <a:cxnLst/>
            <a:rect l="l" t="t" r="r" b="b"/>
            <a:pathLst>
              <a:path w="662" h="635" extrusionOk="0">
                <a:moveTo>
                  <a:pt x="662" y="1"/>
                </a:moveTo>
                <a:lnTo>
                  <a:pt x="1" y="110"/>
                </a:lnTo>
                <a:lnTo>
                  <a:pt x="425" y="634"/>
                </a:lnTo>
                <a:lnTo>
                  <a:pt x="662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5" name="Google Shape;1475;p43"/>
          <p:cNvGrpSpPr/>
          <p:nvPr/>
        </p:nvGrpSpPr>
        <p:grpSpPr>
          <a:xfrm>
            <a:off x="7465982" y="2633329"/>
            <a:ext cx="1215611" cy="2327215"/>
            <a:chOff x="7465982" y="2633329"/>
            <a:chExt cx="1215611" cy="2327215"/>
          </a:xfrm>
        </p:grpSpPr>
        <p:grpSp>
          <p:nvGrpSpPr>
            <p:cNvPr id="1476" name="Google Shape;1476;p43"/>
            <p:cNvGrpSpPr/>
            <p:nvPr/>
          </p:nvGrpSpPr>
          <p:grpSpPr>
            <a:xfrm>
              <a:off x="7811976" y="3402036"/>
              <a:ext cx="869617" cy="1442077"/>
              <a:chOff x="12574044" y="6091008"/>
              <a:chExt cx="1030597" cy="1709027"/>
            </a:xfrm>
          </p:grpSpPr>
          <p:sp>
            <p:nvSpPr>
              <p:cNvPr id="1477" name="Google Shape;1477;p43"/>
              <p:cNvSpPr/>
              <p:nvPr/>
            </p:nvSpPr>
            <p:spPr>
              <a:xfrm>
                <a:off x="12954810" y="6716486"/>
                <a:ext cx="172882" cy="44011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446" extrusionOk="0">
                    <a:moveTo>
                      <a:pt x="0" y="0"/>
                    </a:moveTo>
                    <a:lnTo>
                      <a:pt x="0" y="123"/>
                    </a:lnTo>
                    <a:lnTo>
                      <a:pt x="0" y="354"/>
                    </a:lnTo>
                    <a:cubicBezTo>
                      <a:pt x="100" y="597"/>
                      <a:pt x="157" y="813"/>
                      <a:pt x="194" y="992"/>
                    </a:cubicBezTo>
                    <a:cubicBezTo>
                      <a:pt x="201" y="1029"/>
                      <a:pt x="209" y="1058"/>
                      <a:pt x="216" y="1094"/>
                    </a:cubicBezTo>
                    <a:lnTo>
                      <a:pt x="568" y="1446"/>
                    </a:lnTo>
                    <a:lnTo>
                      <a:pt x="568" y="5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3"/>
              <p:cNvSpPr/>
              <p:nvPr/>
            </p:nvSpPr>
            <p:spPr>
              <a:xfrm>
                <a:off x="12954810" y="6469643"/>
                <a:ext cx="172882" cy="42033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381" extrusionOk="0">
                    <a:moveTo>
                      <a:pt x="64" y="1"/>
                    </a:moveTo>
                    <a:cubicBezTo>
                      <a:pt x="28" y="259"/>
                      <a:pt x="7" y="539"/>
                      <a:pt x="0" y="811"/>
                    </a:cubicBezTo>
                    <a:lnTo>
                      <a:pt x="568" y="1381"/>
                    </a:lnTo>
                    <a:lnTo>
                      <a:pt x="568" y="50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3"/>
              <p:cNvSpPr/>
              <p:nvPr/>
            </p:nvSpPr>
            <p:spPr>
              <a:xfrm>
                <a:off x="12974290" y="6248671"/>
                <a:ext cx="153402" cy="374068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229" extrusionOk="0">
                    <a:moveTo>
                      <a:pt x="152" y="0"/>
                    </a:moveTo>
                    <a:cubicBezTo>
                      <a:pt x="87" y="200"/>
                      <a:pt x="36" y="452"/>
                      <a:pt x="0" y="727"/>
                    </a:cubicBezTo>
                    <a:lnTo>
                      <a:pt x="504" y="1229"/>
                    </a:lnTo>
                    <a:lnTo>
                      <a:pt x="504" y="352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3"/>
              <p:cNvSpPr/>
              <p:nvPr/>
            </p:nvSpPr>
            <p:spPr>
              <a:xfrm>
                <a:off x="13020554" y="6091008"/>
                <a:ext cx="107138" cy="26510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871" extrusionOk="0">
                    <a:moveTo>
                      <a:pt x="352" y="1"/>
                    </a:moveTo>
                    <a:cubicBezTo>
                      <a:pt x="216" y="1"/>
                      <a:pt x="93" y="201"/>
                      <a:pt x="0" y="518"/>
                    </a:cubicBezTo>
                    <a:lnTo>
                      <a:pt x="352" y="87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3"/>
              <p:cNvSpPr/>
              <p:nvPr/>
            </p:nvSpPr>
            <p:spPr>
              <a:xfrm>
                <a:off x="13127387" y="6091008"/>
                <a:ext cx="107443" cy="26510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871" extrusionOk="0">
                    <a:moveTo>
                      <a:pt x="1" y="1"/>
                    </a:moveTo>
                    <a:lnTo>
                      <a:pt x="1" y="870"/>
                    </a:lnTo>
                    <a:lnTo>
                      <a:pt x="353" y="518"/>
                    </a:lnTo>
                    <a:cubicBezTo>
                      <a:pt x="253" y="201"/>
                      <a:pt x="130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3"/>
              <p:cNvSpPr/>
              <p:nvPr/>
            </p:nvSpPr>
            <p:spPr>
              <a:xfrm>
                <a:off x="13127387" y="6248671"/>
                <a:ext cx="153707" cy="374068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229" extrusionOk="0">
                    <a:moveTo>
                      <a:pt x="353" y="0"/>
                    </a:moveTo>
                    <a:lnTo>
                      <a:pt x="1" y="352"/>
                    </a:lnTo>
                    <a:lnTo>
                      <a:pt x="1" y="1229"/>
                    </a:lnTo>
                    <a:lnTo>
                      <a:pt x="505" y="727"/>
                    </a:lnTo>
                    <a:cubicBezTo>
                      <a:pt x="468" y="452"/>
                      <a:pt x="418" y="200"/>
                      <a:pt x="3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3"/>
              <p:cNvSpPr/>
              <p:nvPr/>
            </p:nvSpPr>
            <p:spPr>
              <a:xfrm>
                <a:off x="13127387" y="6469643"/>
                <a:ext cx="173187" cy="420332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381" extrusionOk="0">
                    <a:moveTo>
                      <a:pt x="505" y="1"/>
                    </a:moveTo>
                    <a:lnTo>
                      <a:pt x="1" y="503"/>
                    </a:lnTo>
                    <a:lnTo>
                      <a:pt x="1" y="1381"/>
                    </a:lnTo>
                    <a:lnTo>
                      <a:pt x="569" y="811"/>
                    </a:lnTo>
                    <a:cubicBezTo>
                      <a:pt x="562" y="539"/>
                      <a:pt x="539" y="259"/>
                      <a:pt x="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3"/>
              <p:cNvSpPr/>
              <p:nvPr/>
            </p:nvSpPr>
            <p:spPr>
              <a:xfrm>
                <a:off x="13127387" y="6716486"/>
                <a:ext cx="173187" cy="44011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446" extrusionOk="0">
                    <a:moveTo>
                      <a:pt x="569" y="0"/>
                    </a:moveTo>
                    <a:lnTo>
                      <a:pt x="1" y="570"/>
                    </a:lnTo>
                    <a:lnTo>
                      <a:pt x="1" y="1446"/>
                    </a:lnTo>
                    <a:lnTo>
                      <a:pt x="260" y="1187"/>
                    </a:lnTo>
                    <a:cubicBezTo>
                      <a:pt x="260" y="1165"/>
                      <a:pt x="267" y="1137"/>
                      <a:pt x="274" y="1115"/>
                    </a:cubicBezTo>
                    <a:cubicBezTo>
                      <a:pt x="303" y="949"/>
                      <a:pt x="360" y="763"/>
                      <a:pt x="439" y="554"/>
                    </a:cubicBezTo>
                    <a:cubicBezTo>
                      <a:pt x="453" y="527"/>
                      <a:pt x="462" y="497"/>
                      <a:pt x="475" y="468"/>
                    </a:cubicBezTo>
                    <a:cubicBezTo>
                      <a:pt x="505" y="404"/>
                      <a:pt x="532" y="332"/>
                      <a:pt x="569" y="268"/>
                    </a:cubicBezTo>
                    <a:lnTo>
                      <a:pt x="569" y="123"/>
                    </a:lnTo>
                    <a:lnTo>
                      <a:pt x="5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43"/>
              <p:cNvSpPr/>
              <p:nvPr/>
            </p:nvSpPr>
            <p:spPr>
              <a:xfrm>
                <a:off x="13127387" y="7077771"/>
                <a:ext cx="79136" cy="90093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96" extrusionOk="0">
                    <a:moveTo>
                      <a:pt x="260" y="0"/>
                    </a:moveTo>
                    <a:lnTo>
                      <a:pt x="1" y="259"/>
                    </a:lnTo>
                    <a:lnTo>
                      <a:pt x="1" y="295"/>
                    </a:lnTo>
                    <a:lnTo>
                      <a:pt x="246" y="295"/>
                    </a:lnTo>
                    <a:cubicBezTo>
                      <a:pt x="237" y="216"/>
                      <a:pt x="237" y="116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3"/>
              <p:cNvSpPr/>
              <p:nvPr/>
            </p:nvSpPr>
            <p:spPr>
              <a:xfrm>
                <a:off x="13199522" y="7055552"/>
                <a:ext cx="59657" cy="1123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69" extrusionOk="0">
                    <a:moveTo>
                      <a:pt x="37" y="1"/>
                    </a:moveTo>
                    <a:cubicBezTo>
                      <a:pt x="30" y="23"/>
                      <a:pt x="23" y="51"/>
                      <a:pt x="23" y="73"/>
                    </a:cubicBezTo>
                    <a:cubicBezTo>
                      <a:pt x="0" y="189"/>
                      <a:pt x="0" y="289"/>
                      <a:pt x="9" y="368"/>
                    </a:cubicBezTo>
                    <a:lnTo>
                      <a:pt x="195" y="368"/>
                    </a:lnTo>
                    <a:lnTo>
                      <a:pt x="138" y="246"/>
                    </a:lnTo>
                    <a:lnTo>
                      <a:pt x="52" y="44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3"/>
              <p:cNvSpPr/>
              <p:nvPr/>
            </p:nvSpPr>
            <p:spPr>
              <a:xfrm>
                <a:off x="12860760" y="6791056"/>
                <a:ext cx="153098" cy="37680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38" extrusionOk="0">
                    <a:moveTo>
                      <a:pt x="266" y="0"/>
                    </a:moveTo>
                    <a:lnTo>
                      <a:pt x="1" y="611"/>
                    </a:lnTo>
                    <a:lnTo>
                      <a:pt x="251" y="1237"/>
                    </a:lnTo>
                    <a:lnTo>
                      <a:pt x="294" y="1237"/>
                    </a:lnTo>
                    <a:lnTo>
                      <a:pt x="432" y="928"/>
                    </a:lnTo>
                    <a:lnTo>
                      <a:pt x="482" y="806"/>
                    </a:lnTo>
                    <a:lnTo>
                      <a:pt x="503" y="747"/>
                    </a:lnTo>
                    <a:cubicBezTo>
                      <a:pt x="466" y="568"/>
                      <a:pt x="409" y="352"/>
                      <a:pt x="309" y="109"/>
                    </a:cubicBezTo>
                    <a:cubicBezTo>
                      <a:pt x="309" y="109"/>
                      <a:pt x="309" y="100"/>
                      <a:pt x="303" y="93"/>
                    </a:cubicBezTo>
                    <a:cubicBezTo>
                      <a:pt x="294" y="57"/>
                      <a:pt x="280" y="30"/>
                      <a:pt x="2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3"/>
              <p:cNvSpPr/>
              <p:nvPr/>
            </p:nvSpPr>
            <p:spPr>
              <a:xfrm>
                <a:off x="13020554" y="7049465"/>
                <a:ext cx="107138" cy="11839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8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" y="129"/>
                      <a:pt x="21" y="243"/>
                      <a:pt x="7" y="338"/>
                    </a:cubicBezTo>
                    <a:cubicBezTo>
                      <a:pt x="14" y="352"/>
                      <a:pt x="28" y="373"/>
                      <a:pt x="36" y="388"/>
                    </a:cubicBezTo>
                    <a:lnTo>
                      <a:pt x="352" y="388"/>
                    </a:lnTo>
                    <a:lnTo>
                      <a:pt x="352" y="3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3"/>
              <p:cNvSpPr/>
              <p:nvPr/>
            </p:nvSpPr>
            <p:spPr>
              <a:xfrm>
                <a:off x="12650745" y="7167560"/>
                <a:ext cx="953896" cy="632476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2078" extrusionOk="0">
                    <a:moveTo>
                      <a:pt x="509" y="0"/>
                    </a:moveTo>
                    <a:lnTo>
                      <a:pt x="1" y="2077"/>
                    </a:lnTo>
                    <a:lnTo>
                      <a:pt x="3133" y="2077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3"/>
              <p:cNvSpPr/>
              <p:nvPr/>
            </p:nvSpPr>
            <p:spPr>
              <a:xfrm>
                <a:off x="12777363" y="6605087"/>
                <a:ext cx="164664" cy="371937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222" extrusionOk="0">
                    <a:moveTo>
                      <a:pt x="238" y="1"/>
                    </a:moveTo>
                    <a:lnTo>
                      <a:pt x="0" y="547"/>
                    </a:lnTo>
                    <a:lnTo>
                      <a:pt x="275" y="1222"/>
                    </a:lnTo>
                    <a:lnTo>
                      <a:pt x="540" y="611"/>
                    </a:lnTo>
                    <a:cubicBezTo>
                      <a:pt x="454" y="396"/>
                      <a:pt x="345" y="187"/>
                      <a:pt x="2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3"/>
              <p:cNvSpPr/>
              <p:nvPr/>
            </p:nvSpPr>
            <p:spPr>
              <a:xfrm>
                <a:off x="12696401" y="6447728"/>
                <a:ext cx="153707" cy="324151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065" extrusionOk="0">
                    <a:moveTo>
                      <a:pt x="166" y="0"/>
                    </a:moveTo>
                    <a:lnTo>
                      <a:pt x="1" y="381"/>
                    </a:lnTo>
                    <a:lnTo>
                      <a:pt x="266" y="1064"/>
                    </a:lnTo>
                    <a:lnTo>
                      <a:pt x="504" y="518"/>
                    </a:lnTo>
                    <a:cubicBezTo>
                      <a:pt x="396" y="316"/>
                      <a:pt x="273" y="136"/>
                      <a:pt x="1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43"/>
              <p:cNvSpPr/>
              <p:nvPr/>
            </p:nvSpPr>
            <p:spPr>
              <a:xfrm>
                <a:off x="12613612" y="6355200"/>
                <a:ext cx="133618" cy="20879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86" extrusionOk="0">
                    <a:moveTo>
                      <a:pt x="46" y="1"/>
                    </a:moveTo>
                    <a:cubicBezTo>
                      <a:pt x="30" y="1"/>
                      <a:pt x="14" y="3"/>
                      <a:pt x="0" y="9"/>
                    </a:cubicBezTo>
                    <a:lnTo>
                      <a:pt x="273" y="685"/>
                    </a:lnTo>
                    <a:lnTo>
                      <a:pt x="438" y="304"/>
                    </a:lnTo>
                    <a:cubicBezTo>
                      <a:pt x="289" y="117"/>
                      <a:pt x="150" y="1"/>
                      <a:pt x="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3"/>
              <p:cNvSpPr/>
              <p:nvPr/>
            </p:nvSpPr>
            <p:spPr>
              <a:xfrm>
                <a:off x="12574044" y="6357940"/>
                <a:ext cx="122661" cy="206057"/>
              </a:xfrm>
              <a:custGeom>
                <a:avLst/>
                <a:gdLst/>
                <a:ahLst/>
                <a:cxnLst/>
                <a:rect l="l" t="t" r="r" b="b"/>
                <a:pathLst>
                  <a:path w="403" h="677" extrusionOk="0">
                    <a:moveTo>
                      <a:pt x="130" y="0"/>
                    </a:moveTo>
                    <a:cubicBezTo>
                      <a:pt x="28" y="43"/>
                      <a:pt x="1" y="238"/>
                      <a:pt x="21" y="511"/>
                    </a:cubicBezTo>
                    <a:lnTo>
                      <a:pt x="403" y="676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3"/>
              <p:cNvSpPr/>
              <p:nvPr/>
            </p:nvSpPr>
            <p:spPr>
              <a:xfrm>
                <a:off x="12580436" y="6513168"/>
                <a:ext cx="197232" cy="258712"/>
              </a:xfrm>
              <a:custGeom>
                <a:avLst/>
                <a:gdLst/>
                <a:ahLst/>
                <a:cxnLst/>
                <a:rect l="l" t="t" r="r" b="b"/>
                <a:pathLst>
                  <a:path w="648" h="8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6" y="180"/>
                      <a:pt x="50" y="389"/>
                      <a:pt x="102" y="611"/>
                    </a:cubicBezTo>
                    <a:lnTo>
                      <a:pt x="647" y="849"/>
                    </a:lnTo>
                    <a:lnTo>
                      <a:pt x="647" y="849"/>
                    </a:lnTo>
                    <a:lnTo>
                      <a:pt x="382" y="1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3"/>
              <p:cNvSpPr/>
              <p:nvPr/>
            </p:nvSpPr>
            <p:spPr>
              <a:xfrm>
                <a:off x="12611482" y="6699137"/>
                <a:ext cx="249583" cy="277888"/>
              </a:xfrm>
              <a:custGeom>
                <a:avLst/>
                <a:gdLst/>
                <a:ahLst/>
                <a:cxnLst/>
                <a:rect l="l" t="t" r="r" b="b"/>
                <a:pathLst>
                  <a:path w="820" h="9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7" y="209"/>
                      <a:pt x="121" y="432"/>
                      <a:pt x="200" y="647"/>
                    </a:cubicBezTo>
                    <a:lnTo>
                      <a:pt x="820" y="913"/>
                    </a:lnTo>
                    <a:lnTo>
                      <a:pt x="820" y="913"/>
                    </a:lnTo>
                    <a:lnTo>
                      <a:pt x="545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3"/>
              <p:cNvSpPr/>
              <p:nvPr/>
            </p:nvSpPr>
            <p:spPr>
              <a:xfrm>
                <a:off x="12672356" y="6896063"/>
                <a:ext cx="264802" cy="27180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9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37"/>
                      <a:pt x="30" y="66"/>
                      <a:pt x="43" y="100"/>
                    </a:cubicBezTo>
                    <a:cubicBezTo>
                      <a:pt x="137" y="345"/>
                      <a:pt x="245" y="554"/>
                      <a:pt x="345" y="713"/>
                    </a:cubicBezTo>
                    <a:lnTo>
                      <a:pt x="756" y="892"/>
                    </a:lnTo>
                    <a:lnTo>
                      <a:pt x="870" y="892"/>
                    </a:lnTo>
                    <a:lnTo>
                      <a:pt x="620" y="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3"/>
              <p:cNvSpPr/>
              <p:nvPr/>
            </p:nvSpPr>
            <p:spPr>
              <a:xfrm>
                <a:off x="12777363" y="7112774"/>
                <a:ext cx="125096" cy="55091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81" extrusionOk="0">
                    <a:moveTo>
                      <a:pt x="0" y="1"/>
                    </a:moveTo>
                    <a:cubicBezTo>
                      <a:pt x="43" y="72"/>
                      <a:pt x="87" y="130"/>
                      <a:pt x="130" y="180"/>
                    </a:cubicBezTo>
                    <a:lnTo>
                      <a:pt x="411" y="18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3"/>
              <p:cNvSpPr/>
              <p:nvPr/>
            </p:nvSpPr>
            <p:spPr>
              <a:xfrm>
                <a:off x="12949940" y="7018419"/>
                <a:ext cx="77006" cy="149444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91" extrusionOk="0">
                    <a:moveTo>
                      <a:pt x="210" y="0"/>
                    </a:moveTo>
                    <a:lnTo>
                      <a:pt x="189" y="59"/>
                    </a:lnTo>
                    <a:lnTo>
                      <a:pt x="139" y="181"/>
                    </a:lnTo>
                    <a:lnTo>
                      <a:pt x="1" y="490"/>
                    </a:lnTo>
                    <a:lnTo>
                      <a:pt x="232" y="490"/>
                    </a:lnTo>
                    <a:cubicBezTo>
                      <a:pt x="232" y="475"/>
                      <a:pt x="239" y="454"/>
                      <a:pt x="239" y="440"/>
                    </a:cubicBezTo>
                    <a:cubicBezTo>
                      <a:pt x="253" y="345"/>
                      <a:pt x="246" y="231"/>
                      <a:pt x="232" y="102"/>
                    </a:cubicBezTo>
                    <a:cubicBezTo>
                      <a:pt x="225" y="66"/>
                      <a:pt x="217" y="37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3"/>
              <p:cNvSpPr/>
              <p:nvPr/>
            </p:nvSpPr>
            <p:spPr>
              <a:xfrm>
                <a:off x="13282920" y="6950545"/>
                <a:ext cx="216711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4" extrusionOk="0">
                    <a:moveTo>
                      <a:pt x="711" y="1"/>
                    </a:moveTo>
                    <a:lnTo>
                      <a:pt x="187" y="232"/>
                    </a:lnTo>
                    <a:lnTo>
                      <a:pt x="1" y="713"/>
                    </a:lnTo>
                    <a:lnTo>
                      <a:pt x="180" y="713"/>
                    </a:lnTo>
                    <a:lnTo>
                      <a:pt x="425" y="611"/>
                    </a:lnTo>
                    <a:lnTo>
                      <a:pt x="425" y="605"/>
                    </a:lnTo>
                    <a:cubicBezTo>
                      <a:pt x="511" y="468"/>
                      <a:pt x="598" y="296"/>
                      <a:pt x="684" y="87"/>
                    </a:cubicBezTo>
                    <a:cubicBezTo>
                      <a:pt x="698" y="59"/>
                      <a:pt x="704" y="30"/>
                      <a:pt x="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3"/>
              <p:cNvSpPr/>
              <p:nvPr/>
            </p:nvSpPr>
            <p:spPr>
              <a:xfrm>
                <a:off x="13337706" y="7136514"/>
                <a:ext cx="74571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03" extrusionOk="0">
                    <a:moveTo>
                      <a:pt x="245" y="0"/>
                    </a:moveTo>
                    <a:lnTo>
                      <a:pt x="0" y="102"/>
                    </a:lnTo>
                    <a:lnTo>
                      <a:pt x="173" y="102"/>
                    </a:lnTo>
                    <a:cubicBezTo>
                      <a:pt x="193" y="66"/>
                      <a:pt x="223" y="37"/>
                      <a:pt x="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3"/>
              <p:cNvSpPr/>
              <p:nvPr/>
            </p:nvSpPr>
            <p:spPr>
              <a:xfrm>
                <a:off x="13271962" y="6701267"/>
                <a:ext cx="140315" cy="3198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051" extrusionOk="0">
                    <a:moveTo>
                      <a:pt x="259" y="0"/>
                    </a:moveTo>
                    <a:cubicBezTo>
                      <a:pt x="202" y="102"/>
                      <a:pt x="144" y="209"/>
                      <a:pt x="94" y="318"/>
                    </a:cubicBezTo>
                    <a:cubicBezTo>
                      <a:pt x="57" y="382"/>
                      <a:pt x="30" y="454"/>
                      <a:pt x="0" y="518"/>
                    </a:cubicBezTo>
                    <a:lnTo>
                      <a:pt x="73" y="683"/>
                    </a:lnTo>
                    <a:lnTo>
                      <a:pt x="223" y="1051"/>
                    </a:lnTo>
                    <a:lnTo>
                      <a:pt x="461" y="468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3"/>
              <p:cNvSpPr/>
              <p:nvPr/>
            </p:nvSpPr>
            <p:spPr>
              <a:xfrm>
                <a:off x="13350794" y="6567954"/>
                <a:ext cx="131488" cy="275757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06" extrusionOk="0">
                    <a:moveTo>
                      <a:pt x="288" y="0"/>
                    </a:moveTo>
                    <a:cubicBezTo>
                      <a:pt x="193" y="116"/>
                      <a:pt x="93" y="266"/>
                      <a:pt x="0" y="438"/>
                    </a:cubicBezTo>
                    <a:lnTo>
                      <a:pt x="202" y="906"/>
                    </a:lnTo>
                    <a:lnTo>
                      <a:pt x="431" y="324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3"/>
              <p:cNvSpPr/>
              <p:nvPr/>
            </p:nvSpPr>
            <p:spPr>
              <a:xfrm>
                <a:off x="13412276" y="6624566"/>
                <a:ext cx="168317" cy="21914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720" extrusionOk="0">
                    <a:moveTo>
                      <a:pt x="552" y="0"/>
                    </a:moveTo>
                    <a:lnTo>
                      <a:pt x="229" y="138"/>
                    </a:lnTo>
                    <a:lnTo>
                      <a:pt x="0" y="720"/>
                    </a:lnTo>
                    <a:lnTo>
                      <a:pt x="459" y="518"/>
                    </a:lnTo>
                    <a:cubicBezTo>
                      <a:pt x="509" y="332"/>
                      <a:pt x="538" y="152"/>
                      <a:pt x="5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3"/>
              <p:cNvSpPr/>
              <p:nvPr/>
            </p:nvSpPr>
            <p:spPr>
              <a:xfrm>
                <a:off x="13438452" y="6489122"/>
                <a:ext cx="113530" cy="17775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584" extrusionOk="0">
                    <a:moveTo>
                      <a:pt x="335" y="0"/>
                    </a:moveTo>
                    <a:cubicBezTo>
                      <a:pt x="246" y="0"/>
                      <a:pt x="131" y="103"/>
                      <a:pt x="0" y="259"/>
                    </a:cubicBezTo>
                    <a:lnTo>
                      <a:pt x="143" y="583"/>
                    </a:lnTo>
                    <a:lnTo>
                      <a:pt x="373" y="7"/>
                    </a:lnTo>
                    <a:cubicBezTo>
                      <a:pt x="361" y="3"/>
                      <a:pt x="348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3"/>
              <p:cNvSpPr/>
              <p:nvPr/>
            </p:nvSpPr>
            <p:spPr>
              <a:xfrm>
                <a:off x="13481977" y="6491253"/>
                <a:ext cx="105312" cy="17562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77" extrusionOk="0">
                    <a:moveTo>
                      <a:pt x="230" y="0"/>
                    </a:moveTo>
                    <a:lnTo>
                      <a:pt x="0" y="576"/>
                    </a:lnTo>
                    <a:lnTo>
                      <a:pt x="323" y="438"/>
                    </a:lnTo>
                    <a:cubicBezTo>
                      <a:pt x="345" y="202"/>
                      <a:pt x="316" y="37"/>
                      <a:pt x="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3"/>
              <p:cNvSpPr/>
              <p:nvPr/>
            </p:nvSpPr>
            <p:spPr>
              <a:xfrm>
                <a:off x="13210480" y="6858626"/>
                <a:ext cx="129357" cy="30923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16" extrusionOk="0">
                    <a:moveTo>
                      <a:pt x="202" y="1"/>
                    </a:moveTo>
                    <a:cubicBezTo>
                      <a:pt x="189" y="30"/>
                      <a:pt x="180" y="60"/>
                      <a:pt x="166" y="87"/>
                    </a:cubicBezTo>
                    <a:cubicBezTo>
                      <a:pt x="87" y="296"/>
                      <a:pt x="30" y="482"/>
                      <a:pt x="1" y="648"/>
                    </a:cubicBezTo>
                    <a:lnTo>
                      <a:pt x="16" y="691"/>
                    </a:lnTo>
                    <a:lnTo>
                      <a:pt x="102" y="893"/>
                    </a:lnTo>
                    <a:lnTo>
                      <a:pt x="159" y="1015"/>
                    </a:lnTo>
                    <a:lnTo>
                      <a:pt x="239" y="1015"/>
                    </a:lnTo>
                    <a:lnTo>
                      <a:pt x="425" y="534"/>
                    </a:lnTo>
                    <a:lnTo>
                      <a:pt x="275" y="166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3"/>
              <p:cNvSpPr/>
              <p:nvPr/>
            </p:nvSpPr>
            <p:spPr>
              <a:xfrm>
                <a:off x="13339532" y="6781925"/>
                <a:ext cx="212450" cy="23923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786" extrusionOk="0">
                    <a:moveTo>
                      <a:pt x="698" y="1"/>
                    </a:moveTo>
                    <a:lnTo>
                      <a:pt x="239" y="203"/>
                    </a:lnTo>
                    <a:lnTo>
                      <a:pt x="1" y="786"/>
                    </a:lnTo>
                    <a:lnTo>
                      <a:pt x="525" y="555"/>
                    </a:lnTo>
                    <a:lnTo>
                      <a:pt x="532" y="555"/>
                    </a:lnTo>
                    <a:cubicBezTo>
                      <a:pt x="598" y="375"/>
                      <a:pt x="655" y="182"/>
                      <a:pt x="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43"/>
            <p:cNvGrpSpPr/>
            <p:nvPr/>
          </p:nvGrpSpPr>
          <p:grpSpPr>
            <a:xfrm>
              <a:off x="7465982" y="4231825"/>
              <a:ext cx="589927" cy="728719"/>
              <a:chOff x="9390650" y="6712225"/>
              <a:chExt cx="1002595" cy="1238475"/>
            </a:xfrm>
          </p:grpSpPr>
          <p:sp>
            <p:nvSpPr>
              <p:cNvPr id="1509" name="Google Shape;1509;p43"/>
              <p:cNvSpPr/>
              <p:nvPr/>
            </p:nvSpPr>
            <p:spPr>
              <a:xfrm>
                <a:off x="9526703" y="7747078"/>
                <a:ext cx="730488" cy="203622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669" extrusionOk="0">
                    <a:moveTo>
                      <a:pt x="0" y="1"/>
                    </a:moveTo>
                    <a:lnTo>
                      <a:pt x="50" y="668"/>
                    </a:lnTo>
                    <a:lnTo>
                      <a:pt x="2343" y="668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3"/>
              <p:cNvSpPr/>
              <p:nvPr/>
            </p:nvSpPr>
            <p:spPr>
              <a:xfrm>
                <a:off x="9469482" y="7064683"/>
                <a:ext cx="842496" cy="144575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475" extrusionOk="0">
                    <a:moveTo>
                      <a:pt x="0" y="0"/>
                    </a:moveTo>
                    <a:lnTo>
                      <a:pt x="36" y="475"/>
                    </a:lnTo>
                    <a:lnTo>
                      <a:pt x="2733" y="475"/>
                    </a:lnTo>
                    <a:lnTo>
                      <a:pt x="27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3"/>
              <p:cNvSpPr/>
              <p:nvPr/>
            </p:nvSpPr>
            <p:spPr>
              <a:xfrm>
                <a:off x="9497788" y="6712225"/>
                <a:ext cx="785883" cy="107442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353" extrusionOk="0">
                    <a:moveTo>
                      <a:pt x="130" y="1"/>
                    </a:moveTo>
                    <a:lnTo>
                      <a:pt x="0" y="352"/>
                    </a:lnTo>
                    <a:lnTo>
                      <a:pt x="2581" y="352"/>
                    </a:lnTo>
                    <a:lnTo>
                      <a:pt x="24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3"/>
              <p:cNvSpPr/>
              <p:nvPr/>
            </p:nvSpPr>
            <p:spPr>
              <a:xfrm>
                <a:off x="9474048" y="6880845"/>
                <a:ext cx="833669" cy="304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" extrusionOk="0">
                    <a:moveTo>
                      <a:pt x="2738" y="0"/>
                    </a:moveTo>
                    <a:lnTo>
                      <a:pt x="2738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3"/>
              <p:cNvSpPr/>
              <p:nvPr/>
            </p:nvSpPr>
            <p:spPr>
              <a:xfrm>
                <a:off x="9390650" y="6880845"/>
                <a:ext cx="1002595" cy="184142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605" extrusionOk="0">
                    <a:moveTo>
                      <a:pt x="0" y="0"/>
                    </a:moveTo>
                    <a:lnTo>
                      <a:pt x="0" y="604"/>
                    </a:lnTo>
                    <a:lnTo>
                      <a:pt x="3294" y="604"/>
                    </a:lnTo>
                    <a:lnTo>
                      <a:pt x="329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3"/>
              <p:cNvSpPr/>
              <p:nvPr/>
            </p:nvSpPr>
            <p:spPr>
              <a:xfrm>
                <a:off x="9416826" y="6819362"/>
                <a:ext cx="947504" cy="61787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203" extrusionOk="0">
                    <a:moveTo>
                      <a:pt x="102" y="0"/>
                    </a:moveTo>
                    <a:lnTo>
                      <a:pt x="1" y="202"/>
                    </a:lnTo>
                    <a:lnTo>
                      <a:pt x="3113" y="202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3"/>
              <p:cNvSpPr/>
              <p:nvPr/>
            </p:nvSpPr>
            <p:spPr>
              <a:xfrm>
                <a:off x="9456090" y="7208954"/>
                <a:ext cx="868976" cy="538426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1769" extrusionOk="0">
                    <a:moveTo>
                      <a:pt x="1" y="1"/>
                    </a:moveTo>
                    <a:lnTo>
                      <a:pt x="160" y="1769"/>
                    </a:lnTo>
                    <a:lnTo>
                      <a:pt x="2697" y="1769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3"/>
              <p:cNvSpPr/>
              <p:nvPr/>
            </p:nvSpPr>
            <p:spPr>
              <a:xfrm>
                <a:off x="9439045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3"/>
              <p:cNvSpPr/>
              <p:nvPr/>
            </p:nvSpPr>
            <p:spPr>
              <a:xfrm>
                <a:off x="9528834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3"/>
              <p:cNvSpPr/>
              <p:nvPr/>
            </p:nvSpPr>
            <p:spPr>
              <a:xfrm>
                <a:off x="9620449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1" y="1"/>
                    </a:moveTo>
                    <a:lnTo>
                      <a:pt x="1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3"/>
              <p:cNvSpPr/>
              <p:nvPr/>
            </p:nvSpPr>
            <p:spPr>
              <a:xfrm>
                <a:off x="9710238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1" y="1"/>
                    </a:moveTo>
                    <a:lnTo>
                      <a:pt x="1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3"/>
              <p:cNvSpPr/>
              <p:nvPr/>
            </p:nvSpPr>
            <p:spPr>
              <a:xfrm>
                <a:off x="9799722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3"/>
              <p:cNvSpPr/>
              <p:nvPr/>
            </p:nvSpPr>
            <p:spPr>
              <a:xfrm>
                <a:off x="9889511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3"/>
              <p:cNvSpPr/>
              <p:nvPr/>
            </p:nvSpPr>
            <p:spPr>
              <a:xfrm>
                <a:off x="9979300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3"/>
              <p:cNvSpPr/>
              <p:nvPr/>
            </p:nvSpPr>
            <p:spPr>
              <a:xfrm>
                <a:off x="10071219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3"/>
              <p:cNvSpPr/>
              <p:nvPr/>
            </p:nvSpPr>
            <p:spPr>
              <a:xfrm>
                <a:off x="10161008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3"/>
              <p:cNvSpPr/>
              <p:nvPr/>
            </p:nvSpPr>
            <p:spPr>
              <a:xfrm>
                <a:off x="10250797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3"/>
              <p:cNvSpPr/>
              <p:nvPr/>
            </p:nvSpPr>
            <p:spPr>
              <a:xfrm>
                <a:off x="10340586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7" name="Google Shape;1527;p43"/>
            <p:cNvSpPr/>
            <p:nvPr/>
          </p:nvSpPr>
          <p:spPr>
            <a:xfrm>
              <a:off x="8164165" y="26333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7865040" y="31168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362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58" name="Google Shape;758;p40"/>
          <p:cNvSpPr txBox="1">
            <a:spLocks noGrp="1"/>
          </p:cNvSpPr>
          <p:nvPr>
            <p:ph type="title" idx="7"/>
          </p:nvPr>
        </p:nvSpPr>
        <p:spPr>
          <a:xfrm>
            <a:off x="720000" y="1388066"/>
            <a:ext cx="68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AEBF"/>
                </a:solidFill>
              </a:rPr>
              <a:t>01</a:t>
            </a:r>
            <a:endParaRPr dirty="0">
              <a:solidFill>
                <a:srgbClr val="4AAEBF"/>
              </a:solidFill>
            </a:endParaRPr>
          </a:p>
        </p:txBody>
      </p:sp>
      <p:sp>
        <p:nvSpPr>
          <p:cNvPr id="759" name="Google Shape;759;p40"/>
          <p:cNvSpPr txBox="1">
            <a:spLocks noGrp="1"/>
          </p:cNvSpPr>
          <p:nvPr>
            <p:ph type="title" idx="8"/>
          </p:nvPr>
        </p:nvSpPr>
        <p:spPr>
          <a:xfrm>
            <a:off x="720000" y="3171676"/>
            <a:ext cx="68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AEBF"/>
                </a:solidFill>
              </a:rPr>
              <a:t>04</a:t>
            </a:r>
            <a:endParaRPr dirty="0">
              <a:solidFill>
                <a:srgbClr val="4AAEBF"/>
              </a:solidFill>
            </a:endParaRPr>
          </a:p>
        </p:txBody>
      </p:sp>
      <p:sp>
        <p:nvSpPr>
          <p:cNvPr id="760" name="Google Shape;760;p40"/>
          <p:cNvSpPr txBox="1">
            <a:spLocks noGrp="1"/>
          </p:cNvSpPr>
          <p:nvPr>
            <p:ph type="title" idx="9"/>
          </p:nvPr>
        </p:nvSpPr>
        <p:spPr>
          <a:xfrm>
            <a:off x="3540385" y="1404532"/>
            <a:ext cx="68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AEBF"/>
                </a:solidFill>
              </a:rPr>
              <a:t>02</a:t>
            </a:r>
            <a:endParaRPr dirty="0">
              <a:solidFill>
                <a:srgbClr val="4AAEBF"/>
              </a:solidFill>
            </a:endParaRPr>
          </a:p>
        </p:txBody>
      </p:sp>
      <p:sp>
        <p:nvSpPr>
          <p:cNvPr id="761" name="Google Shape;761;p40"/>
          <p:cNvSpPr txBox="1">
            <a:spLocks noGrp="1"/>
          </p:cNvSpPr>
          <p:nvPr>
            <p:ph type="title" idx="13"/>
          </p:nvPr>
        </p:nvSpPr>
        <p:spPr>
          <a:xfrm>
            <a:off x="3540385" y="3235546"/>
            <a:ext cx="68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AEBF"/>
                </a:solidFill>
              </a:rPr>
              <a:t>05</a:t>
            </a:r>
            <a:endParaRPr dirty="0">
              <a:solidFill>
                <a:srgbClr val="4AAEBF"/>
              </a:solidFill>
            </a:endParaRPr>
          </a:p>
        </p:txBody>
      </p:sp>
      <p:sp>
        <p:nvSpPr>
          <p:cNvPr id="762" name="Google Shape;762;p40"/>
          <p:cNvSpPr txBox="1">
            <a:spLocks noGrp="1"/>
          </p:cNvSpPr>
          <p:nvPr>
            <p:ph type="title" idx="14"/>
          </p:nvPr>
        </p:nvSpPr>
        <p:spPr>
          <a:xfrm>
            <a:off x="6212513" y="1295180"/>
            <a:ext cx="68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AEBF"/>
                </a:solidFill>
              </a:rPr>
              <a:t>03</a:t>
            </a:r>
            <a:endParaRPr dirty="0">
              <a:solidFill>
                <a:srgbClr val="4AAEBF"/>
              </a:solidFill>
            </a:endParaRPr>
          </a:p>
        </p:txBody>
      </p:sp>
      <p:sp>
        <p:nvSpPr>
          <p:cNvPr id="764" name="Google Shape;764;p40"/>
          <p:cNvSpPr txBox="1">
            <a:spLocks noGrp="1"/>
          </p:cNvSpPr>
          <p:nvPr>
            <p:ph type="subTitle" idx="16"/>
          </p:nvPr>
        </p:nvSpPr>
        <p:spPr>
          <a:xfrm>
            <a:off x="720000" y="1886062"/>
            <a:ext cx="1680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65" name="Google Shape;765;p40"/>
          <p:cNvSpPr txBox="1">
            <a:spLocks noGrp="1"/>
          </p:cNvSpPr>
          <p:nvPr>
            <p:ph type="subTitle" idx="17"/>
          </p:nvPr>
        </p:nvSpPr>
        <p:spPr>
          <a:xfrm>
            <a:off x="3544362" y="1885829"/>
            <a:ext cx="1579387" cy="7697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Current Landscape</a:t>
            </a:r>
            <a:endParaRPr sz="1800" dirty="0"/>
          </a:p>
        </p:txBody>
      </p:sp>
      <p:sp>
        <p:nvSpPr>
          <p:cNvPr id="766" name="Google Shape;766;p40"/>
          <p:cNvSpPr txBox="1">
            <a:spLocks noGrp="1"/>
          </p:cNvSpPr>
          <p:nvPr>
            <p:ph type="subTitle" idx="18"/>
          </p:nvPr>
        </p:nvSpPr>
        <p:spPr>
          <a:xfrm>
            <a:off x="6118549" y="1830216"/>
            <a:ext cx="1558928" cy="7697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Cornerstone Concepts</a:t>
            </a:r>
          </a:p>
        </p:txBody>
      </p:sp>
      <p:sp>
        <p:nvSpPr>
          <p:cNvPr id="767" name="Google Shape;767;p40"/>
          <p:cNvSpPr txBox="1">
            <a:spLocks noGrp="1"/>
          </p:cNvSpPr>
          <p:nvPr>
            <p:ph type="subTitle" idx="19"/>
          </p:nvPr>
        </p:nvSpPr>
        <p:spPr>
          <a:xfrm>
            <a:off x="754050" y="3890104"/>
            <a:ext cx="173751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  <p:sp>
        <p:nvSpPr>
          <p:cNvPr id="768" name="Google Shape;768;p40"/>
          <p:cNvSpPr txBox="1">
            <a:spLocks noGrp="1"/>
          </p:cNvSpPr>
          <p:nvPr>
            <p:ph type="subTitle" idx="20"/>
          </p:nvPr>
        </p:nvSpPr>
        <p:spPr>
          <a:xfrm>
            <a:off x="3540385" y="3865945"/>
            <a:ext cx="1079323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Demo</a:t>
            </a:r>
            <a:endParaRPr dirty="0"/>
          </a:p>
        </p:txBody>
      </p:sp>
      <p:grpSp>
        <p:nvGrpSpPr>
          <p:cNvPr id="770" name="Google Shape;770;p40"/>
          <p:cNvGrpSpPr/>
          <p:nvPr/>
        </p:nvGrpSpPr>
        <p:grpSpPr>
          <a:xfrm>
            <a:off x="7677477" y="589763"/>
            <a:ext cx="1005813" cy="827222"/>
            <a:chOff x="13476366" y="422025"/>
            <a:chExt cx="545127" cy="448335"/>
          </a:xfrm>
        </p:grpSpPr>
        <p:sp>
          <p:nvSpPr>
            <p:cNvPr id="771" name="Google Shape;771;p40"/>
            <p:cNvSpPr/>
            <p:nvPr/>
          </p:nvSpPr>
          <p:spPr>
            <a:xfrm>
              <a:off x="13476366" y="422025"/>
              <a:ext cx="545127" cy="168620"/>
            </a:xfrm>
            <a:custGeom>
              <a:avLst/>
              <a:gdLst/>
              <a:ahLst/>
              <a:cxnLst/>
              <a:rect l="l" t="t" r="r" b="b"/>
              <a:pathLst>
                <a:path w="1791" h="554" extrusionOk="0">
                  <a:moveTo>
                    <a:pt x="837" y="1"/>
                  </a:moveTo>
                  <a:cubicBezTo>
                    <a:pt x="532" y="1"/>
                    <a:pt x="241" y="118"/>
                    <a:pt x="36" y="351"/>
                  </a:cubicBezTo>
                  <a:cubicBezTo>
                    <a:pt x="0" y="395"/>
                    <a:pt x="7" y="467"/>
                    <a:pt x="57" y="517"/>
                  </a:cubicBezTo>
                  <a:cubicBezTo>
                    <a:pt x="86" y="539"/>
                    <a:pt x="119" y="549"/>
                    <a:pt x="149" y="549"/>
                  </a:cubicBezTo>
                  <a:cubicBezTo>
                    <a:pt x="179" y="549"/>
                    <a:pt x="208" y="539"/>
                    <a:pt x="230" y="517"/>
                  </a:cubicBezTo>
                  <a:cubicBezTo>
                    <a:pt x="392" y="330"/>
                    <a:pt x="624" y="236"/>
                    <a:pt x="868" y="236"/>
                  </a:cubicBezTo>
                  <a:cubicBezTo>
                    <a:pt x="1113" y="236"/>
                    <a:pt x="1370" y="330"/>
                    <a:pt x="1582" y="517"/>
                  </a:cubicBezTo>
                  <a:cubicBezTo>
                    <a:pt x="1610" y="538"/>
                    <a:pt x="1639" y="553"/>
                    <a:pt x="1675" y="553"/>
                  </a:cubicBezTo>
                  <a:cubicBezTo>
                    <a:pt x="1704" y="553"/>
                    <a:pt x="1732" y="538"/>
                    <a:pt x="1755" y="517"/>
                  </a:cubicBezTo>
                  <a:cubicBezTo>
                    <a:pt x="1791" y="467"/>
                    <a:pt x="1782" y="395"/>
                    <a:pt x="1725" y="351"/>
                  </a:cubicBezTo>
                  <a:cubicBezTo>
                    <a:pt x="1463" y="118"/>
                    <a:pt x="1143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3561894" y="541642"/>
              <a:ext cx="395985" cy="138183"/>
            </a:xfrm>
            <a:custGeom>
              <a:avLst/>
              <a:gdLst/>
              <a:ahLst/>
              <a:cxnLst/>
              <a:rect l="l" t="t" r="r" b="b"/>
              <a:pathLst>
                <a:path w="1301" h="454" extrusionOk="0">
                  <a:moveTo>
                    <a:pt x="614" y="1"/>
                  </a:moveTo>
                  <a:cubicBezTo>
                    <a:pt x="395" y="1"/>
                    <a:pt x="187" y="83"/>
                    <a:pt x="43" y="246"/>
                  </a:cubicBezTo>
                  <a:cubicBezTo>
                    <a:pt x="0" y="297"/>
                    <a:pt x="14" y="367"/>
                    <a:pt x="64" y="419"/>
                  </a:cubicBezTo>
                  <a:cubicBezTo>
                    <a:pt x="89" y="441"/>
                    <a:pt x="121" y="451"/>
                    <a:pt x="153" y="451"/>
                  </a:cubicBezTo>
                  <a:cubicBezTo>
                    <a:pt x="184" y="451"/>
                    <a:pt x="215" y="441"/>
                    <a:pt x="237" y="419"/>
                  </a:cubicBezTo>
                  <a:cubicBezTo>
                    <a:pt x="338" y="300"/>
                    <a:pt x="485" y="240"/>
                    <a:pt x="640" y="240"/>
                  </a:cubicBezTo>
                  <a:cubicBezTo>
                    <a:pt x="796" y="240"/>
                    <a:pt x="959" y="300"/>
                    <a:pt x="1092" y="419"/>
                  </a:cubicBezTo>
                  <a:cubicBezTo>
                    <a:pt x="1122" y="440"/>
                    <a:pt x="1149" y="454"/>
                    <a:pt x="1185" y="454"/>
                  </a:cubicBezTo>
                  <a:cubicBezTo>
                    <a:pt x="1215" y="454"/>
                    <a:pt x="1242" y="440"/>
                    <a:pt x="1265" y="419"/>
                  </a:cubicBezTo>
                  <a:cubicBezTo>
                    <a:pt x="1301" y="367"/>
                    <a:pt x="1294" y="297"/>
                    <a:pt x="1242" y="246"/>
                  </a:cubicBezTo>
                  <a:cubicBezTo>
                    <a:pt x="1057" y="82"/>
                    <a:pt x="830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13648943" y="661563"/>
              <a:ext cx="247757" cy="108050"/>
            </a:xfrm>
            <a:custGeom>
              <a:avLst/>
              <a:gdLst/>
              <a:ahLst/>
              <a:cxnLst/>
              <a:rect l="l" t="t" r="r" b="b"/>
              <a:pathLst>
                <a:path w="814" h="355" extrusionOk="0">
                  <a:moveTo>
                    <a:pt x="375" y="1"/>
                  </a:moveTo>
                  <a:cubicBezTo>
                    <a:pt x="247" y="1"/>
                    <a:pt x="127" y="49"/>
                    <a:pt x="44" y="146"/>
                  </a:cubicBezTo>
                  <a:cubicBezTo>
                    <a:pt x="1" y="198"/>
                    <a:pt x="8" y="268"/>
                    <a:pt x="66" y="318"/>
                  </a:cubicBezTo>
                  <a:cubicBezTo>
                    <a:pt x="91" y="340"/>
                    <a:pt x="124" y="351"/>
                    <a:pt x="154" y="351"/>
                  </a:cubicBezTo>
                  <a:cubicBezTo>
                    <a:pt x="185" y="351"/>
                    <a:pt x="214" y="340"/>
                    <a:pt x="232" y="318"/>
                  </a:cubicBezTo>
                  <a:cubicBezTo>
                    <a:pt x="275" y="268"/>
                    <a:pt x="337" y="243"/>
                    <a:pt x="405" y="243"/>
                  </a:cubicBezTo>
                  <a:cubicBezTo>
                    <a:pt x="472" y="243"/>
                    <a:pt x="543" y="268"/>
                    <a:pt x="604" y="318"/>
                  </a:cubicBezTo>
                  <a:cubicBezTo>
                    <a:pt x="627" y="341"/>
                    <a:pt x="663" y="354"/>
                    <a:pt x="691" y="354"/>
                  </a:cubicBezTo>
                  <a:cubicBezTo>
                    <a:pt x="720" y="354"/>
                    <a:pt x="749" y="341"/>
                    <a:pt x="770" y="318"/>
                  </a:cubicBezTo>
                  <a:cubicBezTo>
                    <a:pt x="813" y="268"/>
                    <a:pt x="799" y="198"/>
                    <a:pt x="749" y="146"/>
                  </a:cubicBezTo>
                  <a:cubicBezTo>
                    <a:pt x="637" y="49"/>
                    <a:pt x="502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3738732" y="787267"/>
              <a:ext cx="92224" cy="83092"/>
            </a:xfrm>
            <a:custGeom>
              <a:avLst/>
              <a:gdLst/>
              <a:ahLst/>
              <a:cxnLst/>
              <a:rect l="l" t="t" r="r" b="b"/>
              <a:pathLst>
                <a:path w="303" h="273" extrusionOk="0">
                  <a:moveTo>
                    <a:pt x="137" y="0"/>
                  </a:moveTo>
                  <a:cubicBezTo>
                    <a:pt x="58" y="0"/>
                    <a:pt x="1" y="57"/>
                    <a:pt x="14" y="136"/>
                  </a:cubicBezTo>
                  <a:cubicBezTo>
                    <a:pt x="23" y="216"/>
                    <a:pt x="94" y="273"/>
                    <a:pt x="173" y="273"/>
                  </a:cubicBezTo>
                  <a:cubicBezTo>
                    <a:pt x="246" y="273"/>
                    <a:pt x="303" y="216"/>
                    <a:pt x="296" y="136"/>
                  </a:cubicBezTo>
                  <a:cubicBezTo>
                    <a:pt x="282" y="57"/>
                    <a:pt x="209" y="0"/>
                    <a:pt x="137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763;p40">
            <a:extLst>
              <a:ext uri="{FF2B5EF4-FFF2-40B4-BE49-F238E27FC236}">
                <a16:creationId xmlns:a16="http://schemas.microsoft.com/office/drawing/2014/main" id="{F353FAF5-4F6C-441E-5F3F-89081615FD66}"/>
              </a:ext>
            </a:extLst>
          </p:cNvPr>
          <p:cNvSpPr txBox="1">
            <a:spLocks/>
          </p:cNvSpPr>
          <p:nvPr/>
        </p:nvSpPr>
        <p:spPr>
          <a:xfrm>
            <a:off x="6303828" y="317349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" dirty="0">
                <a:solidFill>
                  <a:srgbClr val="4AAEBF"/>
                </a:solidFill>
              </a:rPr>
              <a:t>06</a:t>
            </a:r>
          </a:p>
        </p:txBody>
      </p:sp>
      <p:sp>
        <p:nvSpPr>
          <p:cNvPr id="19" name="Google Shape;769;p40">
            <a:extLst>
              <a:ext uri="{FF2B5EF4-FFF2-40B4-BE49-F238E27FC236}">
                <a16:creationId xmlns:a16="http://schemas.microsoft.com/office/drawing/2014/main" id="{5F7250A1-567B-7AA8-5AA4-1B2102FF2D9A}"/>
              </a:ext>
            </a:extLst>
          </p:cNvPr>
          <p:cNvSpPr txBox="1">
            <a:spLocks/>
          </p:cNvSpPr>
          <p:nvPr/>
        </p:nvSpPr>
        <p:spPr>
          <a:xfrm>
            <a:off x="6212513" y="3890104"/>
            <a:ext cx="1680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sz="24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CA" dirty="0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2" name="Google Shape;9092;p74"/>
          <p:cNvSpPr txBox="1">
            <a:spLocks noGrp="1"/>
          </p:cNvSpPr>
          <p:nvPr>
            <p:ph type="title"/>
          </p:nvPr>
        </p:nvSpPr>
        <p:spPr>
          <a:xfrm>
            <a:off x="2996274" y="1981316"/>
            <a:ext cx="3151452" cy="820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 You</a:t>
            </a:r>
            <a:endParaRPr sz="3600" dirty="0"/>
          </a:p>
        </p:txBody>
      </p:sp>
      <p:grpSp>
        <p:nvGrpSpPr>
          <p:cNvPr id="9093" name="Google Shape;9093;p74"/>
          <p:cNvGrpSpPr/>
          <p:nvPr/>
        </p:nvGrpSpPr>
        <p:grpSpPr>
          <a:xfrm flipH="1">
            <a:off x="6147726" y="3335248"/>
            <a:ext cx="2423103" cy="1240170"/>
            <a:chOff x="779687" y="3310173"/>
            <a:chExt cx="2423103" cy="1240170"/>
          </a:xfrm>
        </p:grpSpPr>
        <p:sp>
          <p:nvSpPr>
            <p:cNvPr id="9094" name="Google Shape;9094;p74"/>
            <p:cNvSpPr/>
            <p:nvPr/>
          </p:nvSpPr>
          <p:spPr>
            <a:xfrm>
              <a:off x="948517" y="4131890"/>
              <a:ext cx="2254273" cy="418453"/>
            </a:xfrm>
            <a:custGeom>
              <a:avLst/>
              <a:gdLst/>
              <a:ahLst/>
              <a:cxnLst/>
              <a:rect l="l" t="t" r="r" b="b"/>
              <a:pathLst>
                <a:path w="42300" h="7852" extrusionOk="0">
                  <a:moveTo>
                    <a:pt x="26722" y="1"/>
                  </a:moveTo>
                  <a:lnTo>
                    <a:pt x="0" y="2413"/>
                  </a:lnTo>
                  <a:lnTo>
                    <a:pt x="73" y="3525"/>
                  </a:lnTo>
                  <a:lnTo>
                    <a:pt x="15595" y="7852"/>
                  </a:lnTo>
                  <a:lnTo>
                    <a:pt x="42299" y="5439"/>
                  </a:lnTo>
                  <a:lnTo>
                    <a:pt x="42226" y="4328"/>
                  </a:lnTo>
                  <a:lnTo>
                    <a:pt x="2672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5" name="Google Shape;9095;p74"/>
            <p:cNvSpPr/>
            <p:nvPr/>
          </p:nvSpPr>
          <p:spPr>
            <a:xfrm>
              <a:off x="805533" y="3310173"/>
              <a:ext cx="1576659" cy="956067"/>
            </a:xfrm>
            <a:custGeom>
              <a:avLst/>
              <a:gdLst/>
              <a:ahLst/>
              <a:cxnLst/>
              <a:rect l="l" t="t" r="r" b="b"/>
              <a:pathLst>
                <a:path w="29585" h="17940" extrusionOk="0">
                  <a:moveTo>
                    <a:pt x="25576" y="1"/>
                  </a:moveTo>
                  <a:lnTo>
                    <a:pt x="0" y="1181"/>
                  </a:lnTo>
                  <a:lnTo>
                    <a:pt x="3417" y="17939"/>
                  </a:lnTo>
                  <a:lnTo>
                    <a:pt x="29585" y="16403"/>
                  </a:lnTo>
                  <a:lnTo>
                    <a:pt x="2557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6" name="Google Shape;9096;p74"/>
            <p:cNvSpPr/>
            <p:nvPr/>
          </p:nvSpPr>
          <p:spPr>
            <a:xfrm>
              <a:off x="1516509" y="3356751"/>
              <a:ext cx="33468" cy="35919"/>
            </a:xfrm>
            <a:custGeom>
              <a:avLst/>
              <a:gdLst/>
              <a:ahLst/>
              <a:cxnLst/>
              <a:rect l="l" t="t" r="r" b="b"/>
              <a:pathLst>
                <a:path w="628" h="674" extrusionOk="0">
                  <a:moveTo>
                    <a:pt x="267" y="1"/>
                  </a:moveTo>
                  <a:cubicBezTo>
                    <a:pt x="255" y="1"/>
                    <a:pt x="244" y="1"/>
                    <a:pt x="232" y="2"/>
                  </a:cubicBezTo>
                  <a:cubicBezTo>
                    <a:pt x="91" y="41"/>
                    <a:pt x="1" y="217"/>
                    <a:pt x="39" y="397"/>
                  </a:cubicBezTo>
                  <a:cubicBezTo>
                    <a:pt x="70" y="557"/>
                    <a:pt x="198" y="673"/>
                    <a:pt x="329" y="673"/>
                  </a:cubicBezTo>
                  <a:cubicBezTo>
                    <a:pt x="346" y="673"/>
                    <a:pt x="362" y="672"/>
                    <a:pt x="378" y="668"/>
                  </a:cubicBezTo>
                  <a:cubicBezTo>
                    <a:pt x="537" y="629"/>
                    <a:pt x="627" y="453"/>
                    <a:pt x="593" y="273"/>
                  </a:cubicBezTo>
                  <a:cubicBezTo>
                    <a:pt x="557" y="105"/>
                    <a:pt x="417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7" name="Google Shape;9097;p74"/>
            <p:cNvSpPr/>
            <p:nvPr/>
          </p:nvSpPr>
          <p:spPr>
            <a:xfrm>
              <a:off x="779687" y="3373112"/>
              <a:ext cx="208001" cy="893129"/>
            </a:xfrm>
            <a:custGeom>
              <a:avLst/>
              <a:gdLst/>
              <a:ahLst/>
              <a:cxnLst/>
              <a:rect l="l" t="t" r="r" b="b"/>
              <a:pathLst>
                <a:path w="3903" h="16759" extrusionOk="0">
                  <a:moveTo>
                    <a:pt x="485" y="0"/>
                  </a:moveTo>
                  <a:lnTo>
                    <a:pt x="0" y="520"/>
                  </a:lnTo>
                  <a:lnTo>
                    <a:pt x="3168" y="16690"/>
                  </a:lnTo>
                  <a:lnTo>
                    <a:pt x="3902" y="16758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8" name="Google Shape;9098;p74"/>
            <p:cNvSpPr/>
            <p:nvPr/>
          </p:nvSpPr>
          <p:spPr>
            <a:xfrm>
              <a:off x="911212" y="3388407"/>
              <a:ext cx="1350912" cy="798908"/>
            </a:xfrm>
            <a:custGeom>
              <a:avLst/>
              <a:gdLst/>
              <a:ahLst/>
              <a:cxnLst/>
              <a:rect l="l" t="t" r="r" b="b"/>
              <a:pathLst>
                <a:path w="25349" h="14991" extrusionOk="0">
                  <a:moveTo>
                    <a:pt x="22361" y="1"/>
                  </a:moveTo>
                  <a:lnTo>
                    <a:pt x="0" y="1057"/>
                  </a:lnTo>
                  <a:lnTo>
                    <a:pt x="2881" y="14990"/>
                  </a:lnTo>
                  <a:lnTo>
                    <a:pt x="25348" y="12969"/>
                  </a:lnTo>
                  <a:lnTo>
                    <a:pt x="2236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9" name="Google Shape;9099;p74"/>
            <p:cNvSpPr/>
            <p:nvPr/>
          </p:nvSpPr>
          <p:spPr>
            <a:xfrm>
              <a:off x="948517" y="4131890"/>
              <a:ext cx="2250382" cy="360364"/>
            </a:xfrm>
            <a:custGeom>
              <a:avLst/>
              <a:gdLst/>
              <a:ahLst/>
              <a:cxnLst/>
              <a:rect l="l" t="t" r="r" b="b"/>
              <a:pathLst>
                <a:path w="42227" h="6762" extrusionOk="0">
                  <a:moveTo>
                    <a:pt x="26722" y="1"/>
                  </a:moveTo>
                  <a:lnTo>
                    <a:pt x="0" y="2413"/>
                  </a:lnTo>
                  <a:lnTo>
                    <a:pt x="15526" y="6761"/>
                  </a:lnTo>
                  <a:lnTo>
                    <a:pt x="42226" y="4328"/>
                  </a:lnTo>
                  <a:lnTo>
                    <a:pt x="2672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0" name="Google Shape;9100;p74"/>
            <p:cNvSpPr/>
            <p:nvPr/>
          </p:nvSpPr>
          <p:spPr>
            <a:xfrm>
              <a:off x="1150496" y="4168982"/>
              <a:ext cx="1618547" cy="225108"/>
            </a:xfrm>
            <a:custGeom>
              <a:avLst/>
              <a:gdLst/>
              <a:ahLst/>
              <a:cxnLst/>
              <a:rect l="l" t="t" r="r" b="b"/>
              <a:pathLst>
                <a:path w="30371" h="4224" extrusionOk="0">
                  <a:moveTo>
                    <a:pt x="22859" y="0"/>
                  </a:moveTo>
                  <a:lnTo>
                    <a:pt x="1" y="2078"/>
                  </a:lnTo>
                  <a:lnTo>
                    <a:pt x="7744" y="4224"/>
                  </a:lnTo>
                  <a:lnTo>
                    <a:pt x="30371" y="2095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1" name="Google Shape;9101;p74"/>
            <p:cNvSpPr/>
            <p:nvPr/>
          </p:nvSpPr>
          <p:spPr>
            <a:xfrm>
              <a:off x="1238322" y="4194829"/>
              <a:ext cx="1222796" cy="108717"/>
            </a:xfrm>
            <a:custGeom>
              <a:avLst/>
              <a:gdLst/>
              <a:ahLst/>
              <a:cxnLst/>
              <a:rect l="l" t="t" r="r" b="b"/>
              <a:pathLst>
                <a:path w="22945" h="2040" extrusionOk="0">
                  <a:moveTo>
                    <a:pt x="1" y="2039"/>
                  </a:moveTo>
                  <a:lnTo>
                    <a:pt x="229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2" name="Google Shape;9102;p74"/>
            <p:cNvSpPr/>
            <p:nvPr/>
          </p:nvSpPr>
          <p:spPr>
            <a:xfrm>
              <a:off x="1341283" y="4223393"/>
              <a:ext cx="1221890" cy="109623"/>
            </a:xfrm>
            <a:custGeom>
              <a:avLst/>
              <a:gdLst/>
              <a:ahLst/>
              <a:cxnLst/>
              <a:rect l="l" t="t" r="r" b="b"/>
              <a:pathLst>
                <a:path w="22928" h="2057" extrusionOk="0">
                  <a:moveTo>
                    <a:pt x="1" y="2057"/>
                  </a:moveTo>
                  <a:lnTo>
                    <a:pt x="2292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3" name="Google Shape;9103;p74"/>
            <p:cNvSpPr/>
            <p:nvPr/>
          </p:nvSpPr>
          <p:spPr>
            <a:xfrm>
              <a:off x="1444244" y="4252012"/>
              <a:ext cx="1221837" cy="109623"/>
            </a:xfrm>
            <a:custGeom>
              <a:avLst/>
              <a:gdLst/>
              <a:ahLst/>
              <a:cxnLst/>
              <a:rect l="l" t="t" r="r" b="b"/>
              <a:pathLst>
                <a:path w="22927" h="2057" extrusionOk="0">
                  <a:moveTo>
                    <a:pt x="0" y="2056"/>
                  </a:moveTo>
                  <a:lnTo>
                    <a:pt x="229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4" name="Google Shape;9104;p74"/>
            <p:cNvSpPr/>
            <p:nvPr/>
          </p:nvSpPr>
          <p:spPr>
            <a:xfrm>
              <a:off x="1298276" y="4267306"/>
              <a:ext cx="403371" cy="112394"/>
            </a:xfrm>
            <a:custGeom>
              <a:avLst/>
              <a:gdLst/>
              <a:ahLst/>
              <a:cxnLst/>
              <a:rect l="l" t="t" r="r" b="b"/>
              <a:pathLst>
                <a:path w="7569" h="2109" extrusionOk="0">
                  <a:moveTo>
                    <a:pt x="1" y="1"/>
                  </a:moveTo>
                  <a:lnTo>
                    <a:pt x="7568" y="2108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5" name="Google Shape;9105;p74"/>
            <p:cNvSpPr/>
            <p:nvPr/>
          </p:nvSpPr>
          <p:spPr>
            <a:xfrm>
              <a:off x="1434598" y="4255902"/>
              <a:ext cx="404277" cy="112341"/>
            </a:xfrm>
            <a:custGeom>
              <a:avLst/>
              <a:gdLst/>
              <a:ahLst/>
              <a:cxnLst/>
              <a:rect l="l" t="t" r="r" b="b"/>
              <a:pathLst>
                <a:path w="7586" h="2108" extrusionOk="0">
                  <a:moveTo>
                    <a:pt x="1" y="0"/>
                  </a:moveTo>
                  <a:lnTo>
                    <a:pt x="7586" y="2108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6" name="Google Shape;9106;p74"/>
            <p:cNvSpPr/>
            <p:nvPr/>
          </p:nvSpPr>
          <p:spPr>
            <a:xfrm>
              <a:off x="1551735" y="4244444"/>
              <a:ext cx="404277" cy="112394"/>
            </a:xfrm>
            <a:custGeom>
              <a:avLst/>
              <a:gdLst/>
              <a:ahLst/>
              <a:cxnLst/>
              <a:rect l="l" t="t" r="r" b="b"/>
              <a:pathLst>
                <a:path w="7586" h="2109" extrusionOk="0">
                  <a:moveTo>
                    <a:pt x="1" y="1"/>
                  </a:moveTo>
                  <a:lnTo>
                    <a:pt x="7586" y="2108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7" name="Google Shape;9107;p74"/>
            <p:cNvSpPr/>
            <p:nvPr/>
          </p:nvSpPr>
          <p:spPr>
            <a:xfrm>
              <a:off x="1669085" y="4232986"/>
              <a:ext cx="404277" cy="112394"/>
            </a:xfrm>
            <a:custGeom>
              <a:avLst/>
              <a:gdLst/>
              <a:ahLst/>
              <a:cxnLst/>
              <a:rect l="l" t="t" r="r" b="b"/>
              <a:pathLst>
                <a:path w="7586" h="2109" extrusionOk="0">
                  <a:moveTo>
                    <a:pt x="1" y="1"/>
                  </a:moveTo>
                  <a:lnTo>
                    <a:pt x="7586" y="2109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8" name="Google Shape;9108;p74"/>
            <p:cNvSpPr/>
            <p:nvPr/>
          </p:nvSpPr>
          <p:spPr>
            <a:xfrm>
              <a:off x="1786222" y="4221582"/>
              <a:ext cx="404277" cy="112341"/>
            </a:xfrm>
            <a:custGeom>
              <a:avLst/>
              <a:gdLst/>
              <a:ahLst/>
              <a:cxnLst/>
              <a:rect l="l" t="t" r="r" b="b"/>
              <a:pathLst>
                <a:path w="7586" h="2108" extrusionOk="0">
                  <a:moveTo>
                    <a:pt x="1" y="0"/>
                  </a:moveTo>
                  <a:lnTo>
                    <a:pt x="7586" y="2108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9" name="Google Shape;9109;p74"/>
            <p:cNvSpPr/>
            <p:nvPr/>
          </p:nvSpPr>
          <p:spPr>
            <a:xfrm>
              <a:off x="1909328" y="4211030"/>
              <a:ext cx="398521" cy="111488"/>
            </a:xfrm>
            <a:custGeom>
              <a:avLst/>
              <a:gdLst/>
              <a:ahLst/>
              <a:cxnLst/>
              <a:rect l="l" t="t" r="r" b="b"/>
              <a:pathLst>
                <a:path w="7478" h="2092" extrusionOk="0">
                  <a:moveTo>
                    <a:pt x="0" y="1"/>
                  </a:moveTo>
                  <a:lnTo>
                    <a:pt x="7478" y="209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0" name="Google Shape;9110;p74"/>
            <p:cNvSpPr/>
            <p:nvPr/>
          </p:nvSpPr>
          <p:spPr>
            <a:xfrm>
              <a:off x="2025505" y="4199625"/>
              <a:ext cx="403371" cy="112341"/>
            </a:xfrm>
            <a:custGeom>
              <a:avLst/>
              <a:gdLst/>
              <a:ahLst/>
              <a:cxnLst/>
              <a:rect l="l" t="t" r="r" b="b"/>
              <a:pathLst>
                <a:path w="7569" h="2108" extrusionOk="0">
                  <a:moveTo>
                    <a:pt x="1" y="0"/>
                  </a:moveTo>
                  <a:lnTo>
                    <a:pt x="7569" y="2108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1" name="Google Shape;9111;p74"/>
            <p:cNvSpPr/>
            <p:nvPr/>
          </p:nvSpPr>
          <p:spPr>
            <a:xfrm>
              <a:off x="2145627" y="4189073"/>
              <a:ext cx="400387" cy="111488"/>
            </a:xfrm>
            <a:custGeom>
              <a:avLst/>
              <a:gdLst/>
              <a:ahLst/>
              <a:cxnLst/>
              <a:rect l="l" t="t" r="r" b="b"/>
              <a:pathLst>
                <a:path w="7513" h="2092" extrusionOk="0">
                  <a:moveTo>
                    <a:pt x="0" y="1"/>
                  </a:moveTo>
                  <a:lnTo>
                    <a:pt x="7512" y="209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2" name="Google Shape;9112;p74"/>
            <p:cNvSpPr/>
            <p:nvPr/>
          </p:nvSpPr>
          <p:spPr>
            <a:xfrm>
              <a:off x="2266654" y="4178574"/>
              <a:ext cx="396709" cy="110529"/>
            </a:xfrm>
            <a:custGeom>
              <a:avLst/>
              <a:gdLst/>
              <a:ahLst/>
              <a:cxnLst/>
              <a:rect l="l" t="t" r="r" b="b"/>
              <a:pathLst>
                <a:path w="7444" h="2074" extrusionOk="0">
                  <a:moveTo>
                    <a:pt x="0" y="0"/>
                  </a:moveTo>
                  <a:lnTo>
                    <a:pt x="7443" y="2074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3" name="Google Shape;9113;p74"/>
            <p:cNvSpPr/>
            <p:nvPr/>
          </p:nvSpPr>
          <p:spPr>
            <a:xfrm>
              <a:off x="1557491" y="3511086"/>
              <a:ext cx="508091" cy="289911"/>
            </a:xfrm>
            <a:custGeom>
              <a:avLst/>
              <a:gdLst/>
              <a:ahLst/>
              <a:cxnLst/>
              <a:rect l="l" t="t" r="r" b="b"/>
              <a:pathLst>
                <a:path w="9534" h="5440" extrusionOk="0">
                  <a:moveTo>
                    <a:pt x="8560" y="1"/>
                  </a:moveTo>
                  <a:cubicBezTo>
                    <a:pt x="8552" y="1"/>
                    <a:pt x="8543" y="2"/>
                    <a:pt x="8534" y="4"/>
                  </a:cubicBezTo>
                  <a:lnTo>
                    <a:pt x="146" y="506"/>
                  </a:lnTo>
                  <a:cubicBezTo>
                    <a:pt x="56" y="506"/>
                    <a:pt x="0" y="579"/>
                    <a:pt x="0" y="669"/>
                  </a:cubicBezTo>
                  <a:lnTo>
                    <a:pt x="1112" y="5318"/>
                  </a:lnTo>
                  <a:cubicBezTo>
                    <a:pt x="1124" y="5392"/>
                    <a:pt x="1186" y="5439"/>
                    <a:pt x="1254" y="5439"/>
                  </a:cubicBezTo>
                  <a:cubicBezTo>
                    <a:pt x="1284" y="5439"/>
                    <a:pt x="1316" y="5430"/>
                    <a:pt x="1344" y="5408"/>
                  </a:cubicBezTo>
                  <a:lnTo>
                    <a:pt x="2400" y="4172"/>
                  </a:lnTo>
                  <a:cubicBezTo>
                    <a:pt x="2417" y="4155"/>
                    <a:pt x="2451" y="4138"/>
                    <a:pt x="2490" y="4138"/>
                  </a:cubicBezTo>
                  <a:lnTo>
                    <a:pt x="9392" y="3635"/>
                  </a:lnTo>
                  <a:cubicBezTo>
                    <a:pt x="9482" y="3618"/>
                    <a:pt x="9534" y="3545"/>
                    <a:pt x="9517" y="3459"/>
                  </a:cubicBezTo>
                  <a:lnTo>
                    <a:pt x="8675" y="94"/>
                  </a:lnTo>
                  <a:cubicBezTo>
                    <a:pt x="8660" y="49"/>
                    <a:pt x="8619" y="1"/>
                    <a:pt x="85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4" name="Google Shape;9114;p74"/>
            <p:cNvSpPr/>
            <p:nvPr/>
          </p:nvSpPr>
          <p:spPr>
            <a:xfrm>
              <a:off x="1632953" y="3839314"/>
              <a:ext cx="490771" cy="148739"/>
            </a:xfrm>
            <a:custGeom>
              <a:avLst/>
              <a:gdLst/>
              <a:ahLst/>
              <a:cxnLst/>
              <a:rect l="l" t="t" r="r" b="b"/>
              <a:pathLst>
                <a:path w="9209" h="2791" extrusionOk="0">
                  <a:moveTo>
                    <a:pt x="8637" y="0"/>
                  </a:moveTo>
                  <a:lnTo>
                    <a:pt x="1" y="661"/>
                  </a:lnTo>
                  <a:lnTo>
                    <a:pt x="516" y="2791"/>
                  </a:lnTo>
                  <a:lnTo>
                    <a:pt x="8423" y="2074"/>
                  </a:lnTo>
                  <a:lnTo>
                    <a:pt x="8818" y="2039"/>
                  </a:lnTo>
                  <a:lnTo>
                    <a:pt x="9208" y="1984"/>
                  </a:lnTo>
                  <a:lnTo>
                    <a:pt x="863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5" name="Google Shape;9115;p74"/>
            <p:cNvSpPr/>
            <p:nvPr/>
          </p:nvSpPr>
          <p:spPr>
            <a:xfrm>
              <a:off x="1080949" y="3540983"/>
              <a:ext cx="469027" cy="510915"/>
            </a:xfrm>
            <a:custGeom>
              <a:avLst/>
              <a:gdLst/>
              <a:ahLst/>
              <a:cxnLst/>
              <a:rect l="l" t="t" r="r" b="b"/>
              <a:pathLst>
                <a:path w="8801" h="9587" extrusionOk="0">
                  <a:moveTo>
                    <a:pt x="6886" y="1"/>
                  </a:moveTo>
                  <a:lnTo>
                    <a:pt x="859" y="250"/>
                  </a:lnTo>
                  <a:lnTo>
                    <a:pt x="1" y="804"/>
                  </a:lnTo>
                  <a:lnTo>
                    <a:pt x="1825" y="9586"/>
                  </a:lnTo>
                  <a:lnTo>
                    <a:pt x="7942" y="8925"/>
                  </a:lnTo>
                  <a:lnTo>
                    <a:pt x="8800" y="8371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6" name="Google Shape;9116;p74"/>
            <p:cNvSpPr/>
            <p:nvPr/>
          </p:nvSpPr>
          <p:spPr>
            <a:xfrm>
              <a:off x="1126727" y="3540983"/>
              <a:ext cx="423249" cy="481391"/>
            </a:xfrm>
            <a:custGeom>
              <a:avLst/>
              <a:gdLst/>
              <a:ahLst/>
              <a:cxnLst/>
              <a:rect l="l" t="t" r="r" b="b"/>
              <a:pathLst>
                <a:path w="7942" h="9033" extrusionOk="0">
                  <a:moveTo>
                    <a:pt x="6027" y="1"/>
                  </a:moveTo>
                  <a:lnTo>
                    <a:pt x="0" y="250"/>
                  </a:lnTo>
                  <a:lnTo>
                    <a:pt x="1824" y="9032"/>
                  </a:lnTo>
                  <a:lnTo>
                    <a:pt x="7941" y="8371"/>
                  </a:lnTo>
                  <a:lnTo>
                    <a:pt x="602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7" name="Google Shape;9117;p74"/>
            <p:cNvSpPr/>
            <p:nvPr/>
          </p:nvSpPr>
          <p:spPr>
            <a:xfrm>
              <a:off x="1178155" y="4022321"/>
              <a:ext cx="45832" cy="29577"/>
            </a:xfrm>
            <a:custGeom>
              <a:avLst/>
              <a:gdLst/>
              <a:ahLst/>
              <a:cxnLst/>
              <a:rect l="l" t="t" r="r" b="b"/>
              <a:pathLst>
                <a:path w="860" h="555" extrusionOk="0">
                  <a:moveTo>
                    <a:pt x="1" y="554"/>
                  </a:moveTo>
                  <a:lnTo>
                    <a:pt x="85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8" name="Google Shape;9118;p74"/>
            <p:cNvSpPr/>
            <p:nvPr/>
          </p:nvSpPr>
          <p:spPr>
            <a:xfrm>
              <a:off x="1338299" y="3543754"/>
              <a:ext cx="66616" cy="95500"/>
            </a:xfrm>
            <a:custGeom>
              <a:avLst/>
              <a:gdLst/>
              <a:ahLst/>
              <a:cxnLst/>
              <a:rect l="l" t="t" r="r" b="b"/>
              <a:pathLst>
                <a:path w="1250" h="1792" extrusionOk="0">
                  <a:moveTo>
                    <a:pt x="876" y="0"/>
                  </a:moveTo>
                  <a:lnTo>
                    <a:pt x="1" y="35"/>
                  </a:lnTo>
                  <a:lnTo>
                    <a:pt x="323" y="1752"/>
                  </a:lnTo>
                  <a:cubicBezTo>
                    <a:pt x="333" y="1776"/>
                    <a:pt x="359" y="1792"/>
                    <a:pt x="381" y="1792"/>
                  </a:cubicBezTo>
                  <a:cubicBezTo>
                    <a:pt x="395" y="1792"/>
                    <a:pt x="406" y="1786"/>
                    <a:pt x="413" y="1773"/>
                  </a:cubicBezTo>
                  <a:lnTo>
                    <a:pt x="700" y="1361"/>
                  </a:lnTo>
                  <a:cubicBezTo>
                    <a:pt x="711" y="1351"/>
                    <a:pt x="727" y="1339"/>
                    <a:pt x="745" y="1339"/>
                  </a:cubicBezTo>
                  <a:cubicBezTo>
                    <a:pt x="758" y="1339"/>
                    <a:pt x="772" y="1345"/>
                    <a:pt x="786" y="1361"/>
                  </a:cubicBezTo>
                  <a:lnTo>
                    <a:pt x="1164" y="1666"/>
                  </a:lnTo>
                  <a:cubicBezTo>
                    <a:pt x="1174" y="1675"/>
                    <a:pt x="1185" y="1680"/>
                    <a:pt x="1195" y="1680"/>
                  </a:cubicBezTo>
                  <a:cubicBezTo>
                    <a:pt x="1224" y="1680"/>
                    <a:pt x="1249" y="1650"/>
                    <a:pt x="1237" y="1610"/>
                  </a:cubicBezTo>
                  <a:lnTo>
                    <a:pt x="87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9" name="Google Shape;9119;p74"/>
            <p:cNvSpPr/>
            <p:nvPr/>
          </p:nvSpPr>
          <p:spPr>
            <a:xfrm>
              <a:off x="1235391" y="3730651"/>
              <a:ext cx="201126" cy="15135"/>
            </a:xfrm>
            <a:custGeom>
              <a:avLst/>
              <a:gdLst/>
              <a:ahLst/>
              <a:cxnLst/>
              <a:rect l="l" t="t" r="r" b="b"/>
              <a:pathLst>
                <a:path w="3774" h="284" extrusionOk="0">
                  <a:moveTo>
                    <a:pt x="0" y="284"/>
                  </a:moveTo>
                  <a:lnTo>
                    <a:pt x="377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0" name="Google Shape;9120;p74"/>
            <p:cNvSpPr/>
            <p:nvPr/>
          </p:nvSpPr>
          <p:spPr>
            <a:xfrm>
              <a:off x="1241999" y="3773445"/>
              <a:ext cx="201126" cy="16254"/>
            </a:xfrm>
            <a:custGeom>
              <a:avLst/>
              <a:gdLst/>
              <a:ahLst/>
              <a:cxnLst/>
              <a:rect l="l" t="t" r="r" b="b"/>
              <a:pathLst>
                <a:path w="3774" h="305" extrusionOk="0">
                  <a:moveTo>
                    <a:pt x="1" y="305"/>
                  </a:moveTo>
                  <a:lnTo>
                    <a:pt x="377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1" name="Google Shape;9121;p74"/>
            <p:cNvSpPr/>
            <p:nvPr/>
          </p:nvSpPr>
          <p:spPr>
            <a:xfrm>
              <a:off x="1731118" y="3588573"/>
              <a:ext cx="67735" cy="4850"/>
            </a:xfrm>
            <a:custGeom>
              <a:avLst/>
              <a:gdLst/>
              <a:ahLst/>
              <a:cxnLst/>
              <a:rect l="l" t="t" r="r" b="b"/>
              <a:pathLst>
                <a:path w="1271" h="91" extrusionOk="0">
                  <a:moveTo>
                    <a:pt x="0" y="91"/>
                  </a:move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2" name="Google Shape;9122;p74"/>
            <p:cNvSpPr/>
            <p:nvPr/>
          </p:nvSpPr>
          <p:spPr>
            <a:xfrm>
              <a:off x="1732930" y="3610530"/>
              <a:ext cx="251700" cy="12417"/>
            </a:xfrm>
            <a:custGeom>
              <a:avLst/>
              <a:gdLst/>
              <a:ahLst/>
              <a:cxnLst/>
              <a:rect l="l" t="t" r="r" b="b"/>
              <a:pathLst>
                <a:path w="4723" h="233" extrusionOk="0">
                  <a:moveTo>
                    <a:pt x="0" y="233"/>
                  </a:moveTo>
                  <a:lnTo>
                    <a:pt x="472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3" name="Google Shape;9123;p74"/>
            <p:cNvSpPr/>
            <p:nvPr/>
          </p:nvSpPr>
          <p:spPr>
            <a:xfrm>
              <a:off x="1736820" y="3641866"/>
              <a:ext cx="251700" cy="12417"/>
            </a:xfrm>
            <a:custGeom>
              <a:avLst/>
              <a:gdLst/>
              <a:ahLst/>
              <a:cxnLst/>
              <a:rect l="l" t="t" r="r" b="b"/>
              <a:pathLst>
                <a:path w="4723" h="233" extrusionOk="0">
                  <a:moveTo>
                    <a:pt x="0" y="233"/>
                  </a:moveTo>
                  <a:lnTo>
                    <a:pt x="472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4" name="Google Shape;9124;p74"/>
            <p:cNvSpPr/>
            <p:nvPr/>
          </p:nvSpPr>
          <p:spPr>
            <a:xfrm>
              <a:off x="1623360" y="3592464"/>
              <a:ext cx="74396" cy="77168"/>
            </a:xfrm>
            <a:custGeom>
              <a:avLst/>
              <a:gdLst/>
              <a:ahLst/>
              <a:cxnLst/>
              <a:rect l="l" t="t" r="r" b="b"/>
              <a:pathLst>
                <a:path w="1396" h="1448" extrusionOk="0">
                  <a:moveTo>
                    <a:pt x="666" y="0"/>
                  </a:moveTo>
                  <a:cubicBezTo>
                    <a:pt x="623" y="0"/>
                    <a:pt x="579" y="6"/>
                    <a:pt x="537" y="18"/>
                  </a:cubicBezTo>
                  <a:cubicBezTo>
                    <a:pt x="198" y="87"/>
                    <a:pt x="0" y="464"/>
                    <a:pt x="90" y="859"/>
                  </a:cubicBezTo>
                  <a:cubicBezTo>
                    <a:pt x="169" y="1199"/>
                    <a:pt x="435" y="1448"/>
                    <a:pt x="726" y="1448"/>
                  </a:cubicBezTo>
                  <a:cubicBezTo>
                    <a:pt x="770" y="1448"/>
                    <a:pt x="815" y="1442"/>
                    <a:pt x="859" y="1430"/>
                  </a:cubicBezTo>
                  <a:cubicBezTo>
                    <a:pt x="1181" y="1357"/>
                    <a:pt x="1395" y="984"/>
                    <a:pt x="1305" y="589"/>
                  </a:cubicBezTo>
                  <a:cubicBezTo>
                    <a:pt x="1227" y="246"/>
                    <a:pt x="948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5" name="Google Shape;9125;p74"/>
            <p:cNvSpPr/>
            <p:nvPr/>
          </p:nvSpPr>
          <p:spPr>
            <a:xfrm>
              <a:off x="1672975" y="3904811"/>
              <a:ext cx="19079" cy="19558"/>
            </a:xfrm>
            <a:custGeom>
              <a:avLst/>
              <a:gdLst/>
              <a:ahLst/>
              <a:cxnLst/>
              <a:rect l="l" t="t" r="r" b="b"/>
              <a:pathLst>
                <a:path w="358" h="367" extrusionOk="0">
                  <a:moveTo>
                    <a:pt x="174" y="0"/>
                  </a:moveTo>
                  <a:cubicBezTo>
                    <a:pt x="164" y="0"/>
                    <a:pt x="153" y="1"/>
                    <a:pt x="142" y="3"/>
                  </a:cubicBezTo>
                  <a:cubicBezTo>
                    <a:pt x="52" y="21"/>
                    <a:pt x="1" y="111"/>
                    <a:pt x="35" y="218"/>
                  </a:cubicBezTo>
                  <a:cubicBezTo>
                    <a:pt x="51" y="299"/>
                    <a:pt x="125" y="366"/>
                    <a:pt x="193" y="366"/>
                  </a:cubicBezTo>
                  <a:cubicBezTo>
                    <a:pt x="201" y="366"/>
                    <a:pt x="208" y="366"/>
                    <a:pt x="215" y="364"/>
                  </a:cubicBezTo>
                  <a:cubicBezTo>
                    <a:pt x="301" y="342"/>
                    <a:pt x="357" y="257"/>
                    <a:pt x="340" y="149"/>
                  </a:cubicBezTo>
                  <a:cubicBezTo>
                    <a:pt x="306" y="55"/>
                    <a:pt x="249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6" name="Google Shape;9126;p74"/>
            <p:cNvSpPr/>
            <p:nvPr/>
          </p:nvSpPr>
          <p:spPr>
            <a:xfrm>
              <a:off x="1706177" y="3901080"/>
              <a:ext cx="19239" cy="19452"/>
            </a:xfrm>
            <a:custGeom>
              <a:avLst/>
              <a:gdLst/>
              <a:ahLst/>
              <a:cxnLst/>
              <a:rect l="l" t="t" r="r" b="b"/>
              <a:pathLst>
                <a:path w="361" h="365" extrusionOk="0">
                  <a:moveTo>
                    <a:pt x="177" y="0"/>
                  </a:moveTo>
                  <a:cubicBezTo>
                    <a:pt x="166" y="0"/>
                    <a:pt x="156" y="2"/>
                    <a:pt x="146" y="5"/>
                  </a:cubicBezTo>
                  <a:cubicBezTo>
                    <a:pt x="56" y="22"/>
                    <a:pt x="0" y="112"/>
                    <a:pt x="22" y="219"/>
                  </a:cubicBezTo>
                  <a:cubicBezTo>
                    <a:pt x="52" y="313"/>
                    <a:pt x="124" y="364"/>
                    <a:pt x="188" y="364"/>
                  </a:cubicBezTo>
                  <a:cubicBezTo>
                    <a:pt x="197" y="364"/>
                    <a:pt x="206" y="363"/>
                    <a:pt x="215" y="361"/>
                  </a:cubicBezTo>
                  <a:cubicBezTo>
                    <a:pt x="305" y="344"/>
                    <a:pt x="361" y="254"/>
                    <a:pt x="344" y="146"/>
                  </a:cubicBezTo>
                  <a:cubicBezTo>
                    <a:pt x="311" y="54"/>
                    <a:pt x="239" y="0"/>
                    <a:pt x="17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7" name="Google Shape;9127;p74"/>
            <p:cNvSpPr/>
            <p:nvPr/>
          </p:nvSpPr>
          <p:spPr>
            <a:xfrm>
              <a:off x="1739538" y="3897297"/>
              <a:ext cx="19292" cy="19345"/>
            </a:xfrm>
            <a:custGeom>
              <a:avLst/>
              <a:gdLst/>
              <a:ahLst/>
              <a:cxnLst/>
              <a:rect l="l" t="t" r="r" b="b"/>
              <a:pathLst>
                <a:path w="362" h="363" extrusionOk="0">
                  <a:moveTo>
                    <a:pt x="153" y="0"/>
                  </a:moveTo>
                  <a:cubicBezTo>
                    <a:pt x="144" y="0"/>
                    <a:pt x="135" y="1"/>
                    <a:pt x="125" y="3"/>
                  </a:cubicBezTo>
                  <a:cubicBezTo>
                    <a:pt x="57" y="20"/>
                    <a:pt x="1" y="110"/>
                    <a:pt x="18" y="217"/>
                  </a:cubicBezTo>
                  <a:cubicBezTo>
                    <a:pt x="37" y="311"/>
                    <a:pt x="105" y="362"/>
                    <a:pt x="182" y="362"/>
                  </a:cubicBezTo>
                  <a:cubicBezTo>
                    <a:pt x="193" y="362"/>
                    <a:pt x="204" y="361"/>
                    <a:pt x="216" y="359"/>
                  </a:cubicBezTo>
                  <a:cubicBezTo>
                    <a:pt x="306" y="342"/>
                    <a:pt x="362" y="252"/>
                    <a:pt x="323" y="144"/>
                  </a:cubicBezTo>
                  <a:cubicBezTo>
                    <a:pt x="308" y="64"/>
                    <a:pt x="234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8" name="Google Shape;9158;p74"/>
          <p:cNvGrpSpPr/>
          <p:nvPr/>
        </p:nvGrpSpPr>
        <p:grpSpPr>
          <a:xfrm flipH="1">
            <a:off x="282554" y="1992298"/>
            <a:ext cx="2165820" cy="2525031"/>
            <a:chOff x="5715950" y="1826387"/>
            <a:chExt cx="2504128" cy="2919449"/>
          </a:xfrm>
        </p:grpSpPr>
        <p:sp>
          <p:nvSpPr>
            <p:cNvPr id="9159" name="Google Shape;9159;p74"/>
            <p:cNvSpPr/>
            <p:nvPr/>
          </p:nvSpPr>
          <p:spPr>
            <a:xfrm>
              <a:off x="6685107" y="4290104"/>
              <a:ext cx="443889" cy="423622"/>
            </a:xfrm>
            <a:custGeom>
              <a:avLst/>
              <a:gdLst/>
              <a:ahLst/>
              <a:cxnLst/>
              <a:rect l="l" t="t" r="r" b="b"/>
              <a:pathLst>
                <a:path w="10863" h="10367" extrusionOk="0">
                  <a:moveTo>
                    <a:pt x="0" y="0"/>
                  </a:moveTo>
                  <a:lnTo>
                    <a:pt x="1389" y="10367"/>
                  </a:lnTo>
                  <a:lnTo>
                    <a:pt x="10863" y="1036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0" name="Google Shape;9160;p74"/>
            <p:cNvSpPr/>
            <p:nvPr/>
          </p:nvSpPr>
          <p:spPr>
            <a:xfrm>
              <a:off x="6345955" y="4713677"/>
              <a:ext cx="1012082" cy="32159"/>
            </a:xfrm>
            <a:custGeom>
              <a:avLst/>
              <a:gdLst/>
              <a:ahLst/>
              <a:cxnLst/>
              <a:rect l="l" t="t" r="r" b="b"/>
              <a:pathLst>
                <a:path w="24768" h="787" extrusionOk="0">
                  <a:moveTo>
                    <a:pt x="396" y="1"/>
                  </a:moveTo>
                  <a:cubicBezTo>
                    <a:pt x="158" y="1"/>
                    <a:pt x="1" y="183"/>
                    <a:pt x="1" y="390"/>
                  </a:cubicBezTo>
                  <a:cubicBezTo>
                    <a:pt x="1" y="497"/>
                    <a:pt x="26" y="598"/>
                    <a:pt x="107" y="679"/>
                  </a:cubicBezTo>
                  <a:cubicBezTo>
                    <a:pt x="183" y="730"/>
                    <a:pt x="264" y="786"/>
                    <a:pt x="396" y="786"/>
                  </a:cubicBezTo>
                  <a:lnTo>
                    <a:pt x="24371" y="786"/>
                  </a:lnTo>
                  <a:cubicBezTo>
                    <a:pt x="24585" y="786"/>
                    <a:pt x="24767" y="598"/>
                    <a:pt x="24767" y="390"/>
                  </a:cubicBezTo>
                  <a:cubicBezTo>
                    <a:pt x="24767" y="284"/>
                    <a:pt x="24717" y="183"/>
                    <a:pt x="24660" y="101"/>
                  </a:cubicBezTo>
                  <a:cubicBezTo>
                    <a:pt x="24585" y="51"/>
                    <a:pt x="24478" y="1"/>
                    <a:pt x="2437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1" name="Google Shape;9161;p74"/>
            <p:cNvSpPr/>
            <p:nvPr/>
          </p:nvSpPr>
          <p:spPr>
            <a:xfrm>
              <a:off x="5715950" y="2968963"/>
              <a:ext cx="2472100" cy="1432353"/>
            </a:xfrm>
            <a:custGeom>
              <a:avLst/>
              <a:gdLst/>
              <a:ahLst/>
              <a:cxnLst/>
              <a:rect l="l" t="t" r="r" b="b"/>
              <a:pathLst>
                <a:path w="60498" h="35053" extrusionOk="0">
                  <a:moveTo>
                    <a:pt x="58512" y="1"/>
                  </a:moveTo>
                  <a:lnTo>
                    <a:pt x="57199" y="26"/>
                  </a:lnTo>
                  <a:lnTo>
                    <a:pt x="58405" y="26"/>
                  </a:lnTo>
                  <a:cubicBezTo>
                    <a:pt x="59034" y="26"/>
                    <a:pt x="59480" y="604"/>
                    <a:pt x="59323" y="1201"/>
                  </a:cubicBezTo>
                  <a:lnTo>
                    <a:pt x="51519" y="33325"/>
                  </a:lnTo>
                  <a:cubicBezTo>
                    <a:pt x="51413" y="33746"/>
                    <a:pt x="51023" y="34060"/>
                    <a:pt x="50602" y="34060"/>
                  </a:cubicBezTo>
                  <a:lnTo>
                    <a:pt x="1307" y="34060"/>
                  </a:lnTo>
                  <a:cubicBezTo>
                    <a:pt x="736" y="34060"/>
                    <a:pt x="315" y="33557"/>
                    <a:pt x="365" y="33011"/>
                  </a:cubicBezTo>
                  <a:lnTo>
                    <a:pt x="365" y="33011"/>
                  </a:lnTo>
                  <a:lnTo>
                    <a:pt x="340" y="33036"/>
                  </a:lnTo>
                  <a:cubicBezTo>
                    <a:pt x="1" y="34217"/>
                    <a:pt x="1025" y="35053"/>
                    <a:pt x="2306" y="35053"/>
                  </a:cubicBezTo>
                  <a:lnTo>
                    <a:pt x="51601" y="35053"/>
                  </a:lnTo>
                  <a:cubicBezTo>
                    <a:pt x="52041" y="35053"/>
                    <a:pt x="52437" y="34764"/>
                    <a:pt x="52543" y="34343"/>
                  </a:cubicBezTo>
                  <a:lnTo>
                    <a:pt x="60340" y="2200"/>
                  </a:lnTo>
                  <a:cubicBezTo>
                    <a:pt x="60497" y="1597"/>
                    <a:pt x="60340" y="1"/>
                    <a:pt x="585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2" name="Google Shape;9162;p74"/>
            <p:cNvSpPr/>
            <p:nvPr/>
          </p:nvSpPr>
          <p:spPr>
            <a:xfrm>
              <a:off x="5730865" y="2970025"/>
              <a:ext cx="2322379" cy="1347850"/>
            </a:xfrm>
            <a:custGeom>
              <a:avLst/>
              <a:gdLst/>
              <a:ahLst/>
              <a:cxnLst/>
              <a:rect l="l" t="t" r="r" b="b"/>
              <a:pathLst>
                <a:path w="56834" h="32985" extrusionOk="0">
                  <a:moveTo>
                    <a:pt x="8746" y="0"/>
                  </a:moveTo>
                  <a:cubicBezTo>
                    <a:pt x="8300" y="0"/>
                    <a:pt x="7935" y="289"/>
                    <a:pt x="7828" y="704"/>
                  </a:cubicBezTo>
                  <a:lnTo>
                    <a:pt x="0" y="32853"/>
                  </a:lnTo>
                  <a:lnTo>
                    <a:pt x="0" y="32985"/>
                  </a:lnTo>
                  <a:lnTo>
                    <a:pt x="6861" y="8746"/>
                  </a:lnTo>
                  <a:lnTo>
                    <a:pt x="8852" y="1728"/>
                  </a:lnTo>
                  <a:cubicBezTo>
                    <a:pt x="8953" y="1307"/>
                    <a:pt x="9324" y="1018"/>
                    <a:pt x="9770" y="1018"/>
                  </a:cubicBezTo>
                  <a:lnTo>
                    <a:pt x="11127" y="968"/>
                  </a:lnTo>
                  <a:lnTo>
                    <a:pt x="568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3" name="Google Shape;9163;p74"/>
            <p:cNvSpPr/>
            <p:nvPr/>
          </p:nvSpPr>
          <p:spPr>
            <a:xfrm>
              <a:off x="5728781" y="2970025"/>
              <a:ext cx="2417671" cy="1390755"/>
            </a:xfrm>
            <a:custGeom>
              <a:avLst/>
              <a:gdLst/>
              <a:ahLst/>
              <a:cxnLst/>
              <a:rect l="l" t="t" r="r" b="b"/>
              <a:pathLst>
                <a:path w="59166" h="34035" extrusionOk="0">
                  <a:moveTo>
                    <a:pt x="56885" y="0"/>
                  </a:moveTo>
                  <a:lnTo>
                    <a:pt x="11178" y="968"/>
                  </a:lnTo>
                  <a:lnTo>
                    <a:pt x="56835" y="968"/>
                  </a:lnTo>
                  <a:cubicBezTo>
                    <a:pt x="57463" y="968"/>
                    <a:pt x="57909" y="1546"/>
                    <a:pt x="57752" y="2149"/>
                  </a:cubicBezTo>
                  <a:lnTo>
                    <a:pt x="50891" y="29869"/>
                  </a:lnTo>
                  <a:cubicBezTo>
                    <a:pt x="50784" y="30289"/>
                    <a:pt x="50420" y="30578"/>
                    <a:pt x="49974" y="30578"/>
                  </a:cubicBezTo>
                  <a:lnTo>
                    <a:pt x="2696" y="30578"/>
                  </a:lnTo>
                  <a:cubicBezTo>
                    <a:pt x="2093" y="30578"/>
                    <a:pt x="1653" y="30000"/>
                    <a:pt x="1779" y="29422"/>
                  </a:cubicBezTo>
                  <a:lnTo>
                    <a:pt x="6912" y="8746"/>
                  </a:lnTo>
                  <a:lnTo>
                    <a:pt x="51" y="32985"/>
                  </a:lnTo>
                  <a:cubicBezTo>
                    <a:pt x="1" y="33531"/>
                    <a:pt x="422" y="34034"/>
                    <a:pt x="993" y="34034"/>
                  </a:cubicBezTo>
                  <a:lnTo>
                    <a:pt x="50288" y="34034"/>
                  </a:lnTo>
                  <a:cubicBezTo>
                    <a:pt x="50709" y="34034"/>
                    <a:pt x="51099" y="33720"/>
                    <a:pt x="51205" y="33299"/>
                  </a:cubicBezTo>
                  <a:lnTo>
                    <a:pt x="59009" y="1175"/>
                  </a:lnTo>
                  <a:cubicBezTo>
                    <a:pt x="59166" y="578"/>
                    <a:pt x="58720" y="0"/>
                    <a:pt x="580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4" name="Google Shape;9164;p74"/>
            <p:cNvSpPr/>
            <p:nvPr/>
          </p:nvSpPr>
          <p:spPr>
            <a:xfrm>
              <a:off x="5796325" y="3009539"/>
              <a:ext cx="2298802" cy="1210020"/>
            </a:xfrm>
            <a:custGeom>
              <a:avLst/>
              <a:gdLst/>
              <a:ahLst/>
              <a:cxnLst/>
              <a:rect l="l" t="t" r="r" b="b"/>
              <a:pathLst>
                <a:path w="56257" h="29612" extrusionOk="0">
                  <a:moveTo>
                    <a:pt x="9525" y="1"/>
                  </a:moveTo>
                  <a:lnTo>
                    <a:pt x="8168" y="51"/>
                  </a:lnTo>
                  <a:cubicBezTo>
                    <a:pt x="7722" y="51"/>
                    <a:pt x="7351" y="340"/>
                    <a:pt x="7250" y="761"/>
                  </a:cubicBezTo>
                  <a:lnTo>
                    <a:pt x="5259" y="7779"/>
                  </a:lnTo>
                  <a:lnTo>
                    <a:pt x="126" y="28455"/>
                  </a:lnTo>
                  <a:cubicBezTo>
                    <a:pt x="0" y="29033"/>
                    <a:pt x="440" y="29611"/>
                    <a:pt x="1043" y="29611"/>
                  </a:cubicBezTo>
                  <a:lnTo>
                    <a:pt x="48321" y="29611"/>
                  </a:lnTo>
                  <a:cubicBezTo>
                    <a:pt x="48767" y="29611"/>
                    <a:pt x="49131" y="29322"/>
                    <a:pt x="49238" y="28902"/>
                  </a:cubicBezTo>
                  <a:lnTo>
                    <a:pt x="56099" y="1182"/>
                  </a:lnTo>
                  <a:cubicBezTo>
                    <a:pt x="56256" y="579"/>
                    <a:pt x="55810" y="1"/>
                    <a:pt x="551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5" name="Google Shape;9165;p74"/>
            <p:cNvSpPr/>
            <p:nvPr/>
          </p:nvSpPr>
          <p:spPr>
            <a:xfrm>
              <a:off x="6684044" y="4245157"/>
              <a:ext cx="99418" cy="87609"/>
            </a:xfrm>
            <a:custGeom>
              <a:avLst/>
              <a:gdLst/>
              <a:ahLst/>
              <a:cxnLst/>
              <a:rect l="l" t="t" r="r" b="b"/>
              <a:pathLst>
                <a:path w="2433" h="2144" extrusionOk="0">
                  <a:moveTo>
                    <a:pt x="1440" y="1"/>
                  </a:moveTo>
                  <a:cubicBezTo>
                    <a:pt x="837" y="1"/>
                    <a:pt x="265" y="472"/>
                    <a:pt x="133" y="1069"/>
                  </a:cubicBezTo>
                  <a:cubicBezTo>
                    <a:pt x="1" y="1672"/>
                    <a:pt x="391" y="2143"/>
                    <a:pt x="994" y="2143"/>
                  </a:cubicBezTo>
                  <a:cubicBezTo>
                    <a:pt x="1597" y="2143"/>
                    <a:pt x="2175" y="1672"/>
                    <a:pt x="2307" y="1069"/>
                  </a:cubicBezTo>
                  <a:cubicBezTo>
                    <a:pt x="2432" y="472"/>
                    <a:pt x="2043" y="1"/>
                    <a:pt x="14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6" name="Google Shape;9166;p74"/>
            <p:cNvSpPr/>
            <p:nvPr/>
          </p:nvSpPr>
          <p:spPr>
            <a:xfrm>
              <a:off x="6567507" y="2778506"/>
              <a:ext cx="1233353" cy="1203564"/>
            </a:xfrm>
            <a:custGeom>
              <a:avLst/>
              <a:gdLst/>
              <a:ahLst/>
              <a:cxnLst/>
              <a:rect l="l" t="t" r="r" b="b"/>
              <a:pathLst>
                <a:path w="30183" h="29454" extrusionOk="0">
                  <a:moveTo>
                    <a:pt x="7540" y="0"/>
                  </a:moveTo>
                  <a:cubicBezTo>
                    <a:pt x="7358" y="0"/>
                    <a:pt x="7169" y="132"/>
                    <a:pt x="7144" y="314"/>
                  </a:cubicBezTo>
                  <a:cubicBezTo>
                    <a:pt x="6415" y="3223"/>
                    <a:pt x="968" y="25238"/>
                    <a:pt x="51" y="28926"/>
                  </a:cubicBezTo>
                  <a:cubicBezTo>
                    <a:pt x="1" y="29190"/>
                    <a:pt x="183" y="29454"/>
                    <a:pt x="472" y="29454"/>
                  </a:cubicBezTo>
                  <a:lnTo>
                    <a:pt x="22619" y="29454"/>
                  </a:lnTo>
                  <a:cubicBezTo>
                    <a:pt x="22826" y="29454"/>
                    <a:pt x="22983" y="29322"/>
                    <a:pt x="23033" y="29140"/>
                  </a:cubicBezTo>
                  <a:cubicBezTo>
                    <a:pt x="23743" y="26256"/>
                    <a:pt x="29215" y="4134"/>
                    <a:pt x="30101" y="496"/>
                  </a:cubicBezTo>
                  <a:cubicBezTo>
                    <a:pt x="30183" y="239"/>
                    <a:pt x="29976" y="0"/>
                    <a:pt x="297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7" name="Google Shape;9167;p74"/>
            <p:cNvSpPr/>
            <p:nvPr/>
          </p:nvSpPr>
          <p:spPr>
            <a:xfrm>
              <a:off x="6459428" y="2749740"/>
              <a:ext cx="1233353" cy="1203319"/>
            </a:xfrm>
            <a:custGeom>
              <a:avLst/>
              <a:gdLst/>
              <a:ahLst/>
              <a:cxnLst/>
              <a:rect l="l" t="t" r="r" b="b"/>
              <a:pathLst>
                <a:path w="30183" h="29448" extrusionOk="0">
                  <a:moveTo>
                    <a:pt x="7565" y="0"/>
                  </a:moveTo>
                  <a:cubicBezTo>
                    <a:pt x="7383" y="0"/>
                    <a:pt x="7201" y="126"/>
                    <a:pt x="7144" y="315"/>
                  </a:cubicBezTo>
                  <a:cubicBezTo>
                    <a:pt x="6440" y="3217"/>
                    <a:pt x="993" y="25257"/>
                    <a:pt x="76" y="28926"/>
                  </a:cubicBezTo>
                  <a:cubicBezTo>
                    <a:pt x="1" y="29184"/>
                    <a:pt x="208" y="29448"/>
                    <a:pt x="497" y="29448"/>
                  </a:cubicBezTo>
                  <a:lnTo>
                    <a:pt x="22644" y="29448"/>
                  </a:lnTo>
                  <a:cubicBezTo>
                    <a:pt x="22851" y="29448"/>
                    <a:pt x="23008" y="29316"/>
                    <a:pt x="23065" y="29134"/>
                  </a:cubicBezTo>
                  <a:cubicBezTo>
                    <a:pt x="23768" y="26256"/>
                    <a:pt x="29241" y="4160"/>
                    <a:pt x="30133" y="497"/>
                  </a:cubicBezTo>
                  <a:cubicBezTo>
                    <a:pt x="30183" y="258"/>
                    <a:pt x="30001" y="0"/>
                    <a:pt x="2973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8" name="Google Shape;9168;p74"/>
            <p:cNvSpPr/>
            <p:nvPr/>
          </p:nvSpPr>
          <p:spPr>
            <a:xfrm>
              <a:off x="6730014" y="2499421"/>
              <a:ext cx="1233353" cy="1203360"/>
            </a:xfrm>
            <a:custGeom>
              <a:avLst/>
              <a:gdLst/>
              <a:ahLst/>
              <a:cxnLst/>
              <a:rect l="l" t="t" r="r" b="b"/>
              <a:pathLst>
                <a:path w="30183" h="29449" extrusionOk="0">
                  <a:moveTo>
                    <a:pt x="7540" y="1"/>
                  </a:moveTo>
                  <a:cubicBezTo>
                    <a:pt x="7358" y="1"/>
                    <a:pt x="7176" y="126"/>
                    <a:pt x="7150" y="315"/>
                  </a:cubicBezTo>
                  <a:cubicBezTo>
                    <a:pt x="6415" y="3218"/>
                    <a:pt x="968" y="25232"/>
                    <a:pt x="51" y="28927"/>
                  </a:cubicBezTo>
                  <a:cubicBezTo>
                    <a:pt x="1" y="29184"/>
                    <a:pt x="208" y="29448"/>
                    <a:pt x="472" y="29448"/>
                  </a:cubicBezTo>
                  <a:lnTo>
                    <a:pt x="22644" y="29448"/>
                  </a:lnTo>
                  <a:cubicBezTo>
                    <a:pt x="22826" y="29448"/>
                    <a:pt x="22983" y="29316"/>
                    <a:pt x="23040" y="29134"/>
                  </a:cubicBezTo>
                  <a:cubicBezTo>
                    <a:pt x="23743" y="26257"/>
                    <a:pt x="29215" y="4135"/>
                    <a:pt x="30108" y="497"/>
                  </a:cubicBezTo>
                  <a:cubicBezTo>
                    <a:pt x="30183" y="233"/>
                    <a:pt x="29976" y="1"/>
                    <a:pt x="297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9" name="Google Shape;9169;p74"/>
            <p:cNvSpPr/>
            <p:nvPr/>
          </p:nvSpPr>
          <p:spPr>
            <a:xfrm>
              <a:off x="7531270" y="1988036"/>
              <a:ext cx="514500" cy="807729"/>
            </a:xfrm>
            <a:custGeom>
              <a:avLst/>
              <a:gdLst/>
              <a:ahLst/>
              <a:cxnLst/>
              <a:rect l="l" t="t" r="r" b="b"/>
              <a:pathLst>
                <a:path w="12591" h="19767" extrusionOk="0">
                  <a:moveTo>
                    <a:pt x="11648" y="0"/>
                  </a:moveTo>
                  <a:lnTo>
                    <a:pt x="0" y="19188"/>
                  </a:lnTo>
                  <a:lnTo>
                    <a:pt x="968" y="19766"/>
                  </a:lnTo>
                  <a:lnTo>
                    <a:pt x="12591" y="578"/>
                  </a:lnTo>
                  <a:lnTo>
                    <a:pt x="1164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0" name="Google Shape;9170;p74"/>
            <p:cNvSpPr/>
            <p:nvPr/>
          </p:nvSpPr>
          <p:spPr>
            <a:xfrm>
              <a:off x="7531270" y="2772091"/>
              <a:ext cx="39555" cy="23659"/>
            </a:xfrm>
            <a:custGeom>
              <a:avLst/>
              <a:gdLst/>
              <a:ahLst/>
              <a:cxnLst/>
              <a:rect l="l" t="t" r="r" b="b"/>
              <a:pathLst>
                <a:path w="968" h="579" extrusionOk="0">
                  <a:moveTo>
                    <a:pt x="968" y="57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1" name="Google Shape;9171;p74"/>
            <p:cNvSpPr/>
            <p:nvPr/>
          </p:nvSpPr>
          <p:spPr>
            <a:xfrm>
              <a:off x="7608253" y="2035027"/>
              <a:ext cx="514541" cy="806667"/>
            </a:xfrm>
            <a:custGeom>
              <a:avLst/>
              <a:gdLst/>
              <a:ahLst/>
              <a:cxnLst/>
              <a:rect l="l" t="t" r="r" b="b"/>
              <a:pathLst>
                <a:path w="12592" h="19741" extrusionOk="0">
                  <a:moveTo>
                    <a:pt x="11624" y="0"/>
                  </a:moveTo>
                  <a:lnTo>
                    <a:pt x="1" y="19163"/>
                  </a:lnTo>
                  <a:lnTo>
                    <a:pt x="943" y="19741"/>
                  </a:lnTo>
                  <a:lnTo>
                    <a:pt x="12592" y="578"/>
                  </a:lnTo>
                  <a:lnTo>
                    <a:pt x="116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2" name="Google Shape;9172;p74"/>
            <p:cNvSpPr/>
            <p:nvPr/>
          </p:nvSpPr>
          <p:spPr>
            <a:xfrm>
              <a:off x="8063943" y="1826387"/>
              <a:ext cx="156136" cy="138074"/>
            </a:xfrm>
            <a:custGeom>
              <a:avLst/>
              <a:gdLst/>
              <a:ahLst/>
              <a:cxnLst/>
              <a:rect l="l" t="t" r="r" b="b"/>
              <a:pathLst>
                <a:path w="3821" h="3379" extrusionOk="0">
                  <a:moveTo>
                    <a:pt x="1455" y="0"/>
                  </a:moveTo>
                  <a:cubicBezTo>
                    <a:pt x="1185" y="0"/>
                    <a:pt x="923" y="129"/>
                    <a:pt x="786" y="369"/>
                  </a:cubicBezTo>
                  <a:lnTo>
                    <a:pt x="1" y="1676"/>
                  </a:lnTo>
                  <a:lnTo>
                    <a:pt x="2828" y="3378"/>
                  </a:lnTo>
                  <a:lnTo>
                    <a:pt x="3613" y="2097"/>
                  </a:lnTo>
                  <a:cubicBezTo>
                    <a:pt x="3821" y="1732"/>
                    <a:pt x="3720" y="1236"/>
                    <a:pt x="3350" y="1022"/>
                  </a:cubicBezTo>
                  <a:lnTo>
                    <a:pt x="1861" y="105"/>
                  </a:lnTo>
                  <a:cubicBezTo>
                    <a:pt x="1734" y="35"/>
                    <a:pt x="1594" y="0"/>
                    <a:pt x="145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3" name="Google Shape;9173;p74"/>
            <p:cNvSpPr/>
            <p:nvPr/>
          </p:nvSpPr>
          <p:spPr>
            <a:xfrm>
              <a:off x="8044697" y="1894831"/>
              <a:ext cx="134846" cy="100685"/>
            </a:xfrm>
            <a:custGeom>
              <a:avLst/>
              <a:gdLst/>
              <a:ahLst/>
              <a:cxnLst/>
              <a:rect l="l" t="t" r="r" b="b"/>
              <a:pathLst>
                <a:path w="3300" h="2464" extrusionOk="0">
                  <a:moveTo>
                    <a:pt x="472" y="1"/>
                  </a:moveTo>
                  <a:lnTo>
                    <a:pt x="1" y="761"/>
                  </a:lnTo>
                  <a:lnTo>
                    <a:pt x="2828" y="2464"/>
                  </a:lnTo>
                  <a:lnTo>
                    <a:pt x="3299" y="1703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4" name="Google Shape;9174;p74"/>
            <p:cNvSpPr/>
            <p:nvPr/>
          </p:nvSpPr>
          <p:spPr>
            <a:xfrm>
              <a:off x="8025451" y="1925926"/>
              <a:ext cx="134805" cy="101666"/>
            </a:xfrm>
            <a:custGeom>
              <a:avLst/>
              <a:gdLst/>
              <a:ahLst/>
              <a:cxnLst/>
              <a:rect l="l" t="t" r="r" b="b"/>
              <a:pathLst>
                <a:path w="3299" h="2488" extrusionOk="0">
                  <a:moveTo>
                    <a:pt x="472" y="0"/>
                  </a:moveTo>
                  <a:lnTo>
                    <a:pt x="0" y="760"/>
                  </a:lnTo>
                  <a:lnTo>
                    <a:pt x="2828" y="2488"/>
                  </a:lnTo>
                  <a:lnTo>
                    <a:pt x="3299" y="1703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5" name="Google Shape;9175;p74"/>
            <p:cNvSpPr/>
            <p:nvPr/>
          </p:nvSpPr>
          <p:spPr>
            <a:xfrm>
              <a:off x="8007227" y="1956981"/>
              <a:ext cx="133784" cy="101707"/>
            </a:xfrm>
            <a:custGeom>
              <a:avLst/>
              <a:gdLst/>
              <a:ahLst/>
              <a:cxnLst/>
              <a:rect l="l" t="t" r="r" b="b"/>
              <a:pathLst>
                <a:path w="3274" h="2489" extrusionOk="0">
                  <a:moveTo>
                    <a:pt x="446" y="0"/>
                  </a:moveTo>
                  <a:lnTo>
                    <a:pt x="0" y="760"/>
                  </a:lnTo>
                  <a:lnTo>
                    <a:pt x="943" y="1338"/>
                  </a:lnTo>
                  <a:lnTo>
                    <a:pt x="1414" y="1621"/>
                  </a:lnTo>
                  <a:lnTo>
                    <a:pt x="1860" y="1910"/>
                  </a:lnTo>
                  <a:lnTo>
                    <a:pt x="2828" y="2488"/>
                  </a:lnTo>
                  <a:lnTo>
                    <a:pt x="3274" y="1728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6" name="Google Shape;9176;p74"/>
            <p:cNvSpPr/>
            <p:nvPr/>
          </p:nvSpPr>
          <p:spPr>
            <a:xfrm>
              <a:off x="8045718" y="2011654"/>
              <a:ext cx="19287" cy="11605"/>
            </a:xfrm>
            <a:custGeom>
              <a:avLst/>
              <a:gdLst/>
              <a:ahLst/>
              <a:cxnLst/>
              <a:rect l="l" t="t" r="r" b="b"/>
              <a:pathLst>
                <a:path w="472" h="284" extrusionOk="0">
                  <a:moveTo>
                    <a:pt x="472" y="283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7" name="Google Shape;9177;p74"/>
            <p:cNvSpPr/>
            <p:nvPr/>
          </p:nvSpPr>
          <p:spPr>
            <a:xfrm>
              <a:off x="7525876" y="2772091"/>
              <a:ext cx="120953" cy="125325"/>
            </a:xfrm>
            <a:custGeom>
              <a:avLst/>
              <a:gdLst/>
              <a:ahLst/>
              <a:cxnLst/>
              <a:rect l="l" t="t" r="r" b="b"/>
              <a:pathLst>
                <a:path w="2960" h="3067" extrusionOk="0">
                  <a:moveTo>
                    <a:pt x="132" y="0"/>
                  </a:moveTo>
                  <a:lnTo>
                    <a:pt x="0" y="2620"/>
                  </a:lnTo>
                  <a:lnTo>
                    <a:pt x="710" y="3066"/>
                  </a:lnTo>
                  <a:lnTo>
                    <a:pt x="2959" y="1703"/>
                  </a:lnTo>
                  <a:lnTo>
                    <a:pt x="2017" y="1125"/>
                  </a:lnTo>
                  <a:lnTo>
                    <a:pt x="1100" y="578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8" name="Google Shape;9178;p74"/>
            <p:cNvSpPr/>
            <p:nvPr/>
          </p:nvSpPr>
          <p:spPr>
            <a:xfrm>
              <a:off x="7535601" y="2906853"/>
              <a:ext cx="2125" cy="1062"/>
            </a:xfrm>
            <a:custGeom>
              <a:avLst/>
              <a:gdLst/>
              <a:ahLst/>
              <a:cxnLst/>
              <a:rect l="l" t="t" r="r" b="b"/>
              <a:pathLst>
                <a:path w="52" h="26" extrusionOk="0">
                  <a:moveTo>
                    <a:pt x="51" y="1"/>
                  </a:moveTo>
                  <a:cubicBezTo>
                    <a:pt x="26" y="1"/>
                    <a:pt x="26" y="26"/>
                    <a:pt x="1" y="26"/>
                  </a:cubicBezTo>
                  <a:cubicBezTo>
                    <a:pt x="26" y="26"/>
                    <a:pt x="26" y="26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9" name="Google Shape;9179;p74"/>
            <p:cNvSpPr/>
            <p:nvPr/>
          </p:nvSpPr>
          <p:spPr>
            <a:xfrm>
              <a:off x="7531270" y="2772091"/>
              <a:ext cx="39555" cy="23659"/>
            </a:xfrm>
            <a:custGeom>
              <a:avLst/>
              <a:gdLst/>
              <a:ahLst/>
              <a:cxnLst/>
              <a:rect l="l" t="t" r="r" b="b"/>
              <a:pathLst>
                <a:path w="968" h="579" extrusionOk="0">
                  <a:moveTo>
                    <a:pt x="968" y="57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0" name="Google Shape;9180;p74"/>
            <p:cNvSpPr/>
            <p:nvPr/>
          </p:nvSpPr>
          <p:spPr>
            <a:xfrm>
              <a:off x="7524855" y="2879149"/>
              <a:ext cx="30075" cy="29217"/>
            </a:xfrm>
            <a:custGeom>
              <a:avLst/>
              <a:gdLst/>
              <a:ahLst/>
              <a:cxnLst/>
              <a:rect l="l" t="t" r="r" b="b"/>
              <a:pathLst>
                <a:path w="736" h="715" extrusionOk="0">
                  <a:moveTo>
                    <a:pt x="25" y="0"/>
                  </a:moveTo>
                  <a:lnTo>
                    <a:pt x="0" y="471"/>
                  </a:lnTo>
                  <a:lnTo>
                    <a:pt x="0" y="521"/>
                  </a:lnTo>
                  <a:lnTo>
                    <a:pt x="0" y="572"/>
                  </a:lnTo>
                  <a:lnTo>
                    <a:pt x="0" y="603"/>
                  </a:lnTo>
                  <a:cubicBezTo>
                    <a:pt x="25" y="603"/>
                    <a:pt x="25" y="603"/>
                    <a:pt x="25" y="628"/>
                  </a:cubicBezTo>
                  <a:lnTo>
                    <a:pt x="50" y="653"/>
                  </a:lnTo>
                  <a:lnTo>
                    <a:pt x="75" y="679"/>
                  </a:lnTo>
                  <a:cubicBezTo>
                    <a:pt x="115" y="696"/>
                    <a:pt x="165" y="714"/>
                    <a:pt x="210" y="714"/>
                  </a:cubicBezTo>
                  <a:cubicBezTo>
                    <a:pt x="229" y="714"/>
                    <a:pt x="247" y="711"/>
                    <a:pt x="264" y="704"/>
                  </a:cubicBezTo>
                  <a:cubicBezTo>
                    <a:pt x="289" y="704"/>
                    <a:pt x="289" y="679"/>
                    <a:pt x="314" y="679"/>
                  </a:cubicBezTo>
                  <a:lnTo>
                    <a:pt x="735" y="44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1" name="Google Shape;9181;p74"/>
            <p:cNvSpPr/>
            <p:nvPr/>
          </p:nvSpPr>
          <p:spPr>
            <a:xfrm>
              <a:off x="7570783" y="2011654"/>
              <a:ext cx="512497" cy="806421"/>
            </a:xfrm>
            <a:custGeom>
              <a:avLst/>
              <a:gdLst/>
              <a:ahLst/>
              <a:cxnLst/>
              <a:rect l="l" t="t" r="r" b="b"/>
              <a:pathLst>
                <a:path w="12542" h="19735" extrusionOk="0">
                  <a:moveTo>
                    <a:pt x="11624" y="0"/>
                  </a:moveTo>
                  <a:lnTo>
                    <a:pt x="1" y="19188"/>
                  </a:lnTo>
                  <a:lnTo>
                    <a:pt x="918" y="19735"/>
                  </a:lnTo>
                  <a:lnTo>
                    <a:pt x="12541" y="572"/>
                  </a:lnTo>
                  <a:lnTo>
                    <a:pt x="12095" y="283"/>
                  </a:lnTo>
                  <a:lnTo>
                    <a:pt x="116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74"/>
            <p:cNvSpPr/>
            <p:nvPr/>
          </p:nvSpPr>
          <p:spPr>
            <a:xfrm>
              <a:off x="7208299" y="3906617"/>
              <a:ext cx="150742" cy="204844"/>
            </a:xfrm>
            <a:custGeom>
              <a:avLst/>
              <a:gdLst/>
              <a:ahLst/>
              <a:cxnLst/>
              <a:rect l="l" t="t" r="r" b="b"/>
              <a:pathLst>
                <a:path w="3689" h="5013" extrusionOk="0">
                  <a:moveTo>
                    <a:pt x="29" y="1"/>
                  </a:moveTo>
                  <a:cubicBezTo>
                    <a:pt x="13" y="1"/>
                    <a:pt x="0" y="19"/>
                    <a:pt x="0" y="36"/>
                  </a:cubicBezTo>
                  <a:lnTo>
                    <a:pt x="0" y="4799"/>
                  </a:lnTo>
                  <a:cubicBezTo>
                    <a:pt x="0" y="4821"/>
                    <a:pt x="26" y="4840"/>
                    <a:pt x="50" y="4840"/>
                  </a:cubicBezTo>
                  <a:cubicBezTo>
                    <a:pt x="59" y="4840"/>
                    <a:pt x="69" y="4837"/>
                    <a:pt x="76" y="4830"/>
                  </a:cubicBezTo>
                  <a:lnTo>
                    <a:pt x="1226" y="3624"/>
                  </a:lnTo>
                  <a:cubicBezTo>
                    <a:pt x="1241" y="3611"/>
                    <a:pt x="1255" y="3605"/>
                    <a:pt x="1269" y="3605"/>
                  </a:cubicBezTo>
                  <a:cubicBezTo>
                    <a:pt x="1282" y="3605"/>
                    <a:pt x="1295" y="3611"/>
                    <a:pt x="1307" y="3624"/>
                  </a:cubicBezTo>
                  <a:lnTo>
                    <a:pt x="2011" y="4987"/>
                  </a:lnTo>
                  <a:cubicBezTo>
                    <a:pt x="2011" y="5012"/>
                    <a:pt x="2042" y="5012"/>
                    <a:pt x="2067" y="5012"/>
                  </a:cubicBezTo>
                  <a:lnTo>
                    <a:pt x="2514" y="4799"/>
                  </a:lnTo>
                  <a:cubicBezTo>
                    <a:pt x="2539" y="4799"/>
                    <a:pt x="2539" y="4774"/>
                    <a:pt x="2539" y="4749"/>
                  </a:cubicBezTo>
                  <a:lnTo>
                    <a:pt x="1854" y="3385"/>
                  </a:lnTo>
                  <a:cubicBezTo>
                    <a:pt x="1829" y="3360"/>
                    <a:pt x="1854" y="3335"/>
                    <a:pt x="1885" y="3335"/>
                  </a:cubicBezTo>
                  <a:lnTo>
                    <a:pt x="3638" y="3228"/>
                  </a:lnTo>
                  <a:cubicBezTo>
                    <a:pt x="3663" y="3228"/>
                    <a:pt x="3688" y="3178"/>
                    <a:pt x="3663" y="3153"/>
                  </a:cubicBezTo>
                  <a:lnTo>
                    <a:pt x="51" y="11"/>
                  </a:lnTo>
                  <a:cubicBezTo>
                    <a:pt x="43" y="4"/>
                    <a:pt x="36" y="1"/>
                    <a:pt x="2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2"/>
          <p:cNvSpPr txBox="1">
            <a:spLocks noGrp="1"/>
          </p:cNvSpPr>
          <p:nvPr>
            <p:ph type="title"/>
          </p:nvPr>
        </p:nvSpPr>
        <p:spPr>
          <a:xfrm>
            <a:off x="756850" y="2263364"/>
            <a:ext cx="41850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95" name="Google Shape;1295;p42"/>
          <p:cNvSpPr txBox="1">
            <a:spLocks noGrp="1"/>
          </p:cNvSpPr>
          <p:nvPr>
            <p:ph type="title" idx="2"/>
          </p:nvPr>
        </p:nvSpPr>
        <p:spPr>
          <a:xfrm>
            <a:off x="3984975" y="1542825"/>
            <a:ext cx="956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AEBF"/>
                </a:solidFill>
              </a:rPr>
              <a:t>01</a:t>
            </a:r>
            <a:endParaRPr dirty="0">
              <a:solidFill>
                <a:srgbClr val="4AAEBF"/>
              </a:solidFill>
            </a:endParaRPr>
          </a:p>
        </p:txBody>
      </p:sp>
      <p:sp>
        <p:nvSpPr>
          <p:cNvPr id="1297" name="Google Shape;1297;p42"/>
          <p:cNvSpPr/>
          <p:nvPr/>
        </p:nvSpPr>
        <p:spPr>
          <a:xfrm>
            <a:off x="1192500" y="1006650"/>
            <a:ext cx="99155" cy="99350"/>
          </a:xfrm>
          <a:custGeom>
            <a:avLst/>
            <a:gdLst/>
            <a:ahLst/>
            <a:cxnLst/>
            <a:rect l="l" t="t" r="r" b="b"/>
            <a:pathLst>
              <a:path w="561" h="562" fill="none" extrusionOk="0">
                <a:moveTo>
                  <a:pt x="561" y="282"/>
                </a:moveTo>
                <a:cubicBezTo>
                  <a:pt x="561" y="432"/>
                  <a:pt x="438" y="561"/>
                  <a:pt x="281" y="561"/>
                </a:cubicBezTo>
                <a:cubicBezTo>
                  <a:pt x="129" y="561"/>
                  <a:pt x="0" y="432"/>
                  <a:pt x="0" y="282"/>
                </a:cubicBezTo>
                <a:cubicBezTo>
                  <a:pt x="0" y="123"/>
                  <a:pt x="129" y="0"/>
                  <a:pt x="281" y="0"/>
                </a:cubicBezTo>
                <a:cubicBezTo>
                  <a:pt x="438" y="0"/>
                  <a:pt x="561" y="123"/>
                  <a:pt x="561" y="282"/>
                </a:cubicBez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8" name="Google Shape;1298;p42"/>
          <p:cNvGrpSpPr/>
          <p:nvPr/>
        </p:nvGrpSpPr>
        <p:grpSpPr>
          <a:xfrm>
            <a:off x="2296575" y="-20528"/>
            <a:ext cx="6847273" cy="5016903"/>
            <a:chOff x="2296575" y="-20528"/>
            <a:chExt cx="6847273" cy="5016903"/>
          </a:xfrm>
        </p:grpSpPr>
        <p:grpSp>
          <p:nvGrpSpPr>
            <p:cNvPr id="1299" name="Google Shape;1299;p42"/>
            <p:cNvGrpSpPr/>
            <p:nvPr/>
          </p:nvGrpSpPr>
          <p:grpSpPr>
            <a:xfrm>
              <a:off x="5514205" y="-20528"/>
              <a:ext cx="411352" cy="1199311"/>
              <a:chOff x="5706054" y="1123445"/>
              <a:chExt cx="350087" cy="1020777"/>
            </a:xfrm>
          </p:grpSpPr>
          <p:sp>
            <p:nvSpPr>
              <p:cNvPr id="1300" name="Google Shape;1300;p42"/>
              <p:cNvSpPr/>
              <p:nvPr/>
            </p:nvSpPr>
            <p:spPr>
              <a:xfrm>
                <a:off x="5803698" y="2016593"/>
                <a:ext cx="155053" cy="72271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82" extrusionOk="0">
                    <a:moveTo>
                      <a:pt x="1" y="1"/>
                    </a:moveTo>
                    <a:cubicBezTo>
                      <a:pt x="15" y="159"/>
                      <a:pt x="144" y="282"/>
                      <a:pt x="303" y="282"/>
                    </a:cubicBezTo>
                    <a:cubicBezTo>
                      <a:pt x="460" y="282"/>
                      <a:pt x="589" y="159"/>
                      <a:pt x="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2"/>
              <p:cNvSpPr/>
              <p:nvPr/>
            </p:nvSpPr>
            <p:spPr>
              <a:xfrm>
                <a:off x="5881096" y="2114237"/>
                <a:ext cx="256" cy="2998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" extrusionOk="0">
                    <a:moveTo>
                      <a:pt x="1" y="1"/>
                    </a:moveTo>
                    <a:lnTo>
                      <a:pt x="1" y="11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2"/>
              <p:cNvSpPr/>
              <p:nvPr/>
            </p:nvSpPr>
            <p:spPr>
              <a:xfrm>
                <a:off x="5881096" y="2114237"/>
                <a:ext cx="256" cy="2998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" fill="none" extrusionOk="0">
                    <a:moveTo>
                      <a:pt x="1" y="1"/>
                    </a:moveTo>
                    <a:lnTo>
                      <a:pt x="1" y="116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2"/>
              <p:cNvSpPr/>
              <p:nvPr/>
            </p:nvSpPr>
            <p:spPr>
              <a:xfrm>
                <a:off x="5932353" y="2101423"/>
                <a:ext cx="153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60" h="94" extrusionOk="0">
                    <a:moveTo>
                      <a:pt x="1" y="1"/>
                    </a:moveTo>
                    <a:lnTo>
                      <a:pt x="60" y="9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2"/>
              <p:cNvSpPr/>
              <p:nvPr/>
            </p:nvSpPr>
            <p:spPr>
              <a:xfrm>
                <a:off x="5932353" y="2101423"/>
                <a:ext cx="153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60" h="94" fill="none" extrusionOk="0">
                    <a:moveTo>
                      <a:pt x="1" y="1"/>
                    </a:moveTo>
                    <a:lnTo>
                      <a:pt x="60" y="94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2"/>
              <p:cNvSpPr/>
              <p:nvPr/>
            </p:nvSpPr>
            <p:spPr>
              <a:xfrm>
                <a:off x="5971308" y="2062980"/>
                <a:ext cx="2409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4" h="58" extrusionOk="0">
                    <a:moveTo>
                      <a:pt x="1" y="1"/>
                    </a:moveTo>
                    <a:lnTo>
                      <a:pt x="94" y="5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2"/>
              <p:cNvSpPr/>
              <p:nvPr/>
            </p:nvSpPr>
            <p:spPr>
              <a:xfrm>
                <a:off x="5971308" y="2062980"/>
                <a:ext cx="2409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4" h="58" fill="none" extrusionOk="0">
                    <a:moveTo>
                      <a:pt x="1" y="1"/>
                    </a:moveTo>
                    <a:lnTo>
                      <a:pt x="94" y="5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2"/>
              <p:cNvSpPr/>
              <p:nvPr/>
            </p:nvSpPr>
            <p:spPr>
              <a:xfrm>
                <a:off x="5766537" y="2062980"/>
                <a:ext cx="24347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5" h="58" extrusionOk="0">
                    <a:moveTo>
                      <a:pt x="94" y="1"/>
                    </a:moveTo>
                    <a:lnTo>
                      <a:pt x="1" y="5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2"/>
              <p:cNvSpPr/>
              <p:nvPr/>
            </p:nvSpPr>
            <p:spPr>
              <a:xfrm>
                <a:off x="5766537" y="2062980"/>
                <a:ext cx="24347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5" h="58" fill="none" extrusionOk="0">
                    <a:moveTo>
                      <a:pt x="94" y="1"/>
                    </a:moveTo>
                    <a:lnTo>
                      <a:pt x="1" y="5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2"/>
              <p:cNvSpPr/>
              <p:nvPr/>
            </p:nvSpPr>
            <p:spPr>
              <a:xfrm>
                <a:off x="5814719" y="2101423"/>
                <a:ext cx="14865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58" h="94" extrusionOk="0">
                    <a:moveTo>
                      <a:pt x="58" y="1"/>
                    </a:moveTo>
                    <a:lnTo>
                      <a:pt x="1" y="9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2"/>
              <p:cNvSpPr/>
              <p:nvPr/>
            </p:nvSpPr>
            <p:spPr>
              <a:xfrm>
                <a:off x="5814719" y="2101423"/>
                <a:ext cx="14865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58" h="94" fill="none" extrusionOk="0">
                    <a:moveTo>
                      <a:pt x="58" y="1"/>
                    </a:moveTo>
                    <a:lnTo>
                      <a:pt x="1" y="94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2"/>
              <p:cNvSpPr/>
              <p:nvPr/>
            </p:nvSpPr>
            <p:spPr>
              <a:xfrm>
                <a:off x="5706054" y="1722123"/>
                <a:ext cx="350087" cy="29472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50" extrusionOk="0">
                    <a:moveTo>
                      <a:pt x="684" y="1"/>
                    </a:moveTo>
                    <a:cubicBezTo>
                      <a:pt x="287" y="1"/>
                      <a:pt x="1" y="309"/>
                      <a:pt x="1" y="761"/>
                    </a:cubicBezTo>
                    <a:lnTo>
                      <a:pt x="1" y="1150"/>
                    </a:lnTo>
                    <a:lnTo>
                      <a:pt x="1365" y="1150"/>
                    </a:lnTo>
                    <a:lnTo>
                      <a:pt x="1365" y="761"/>
                    </a:lnTo>
                    <a:cubicBezTo>
                      <a:pt x="1365" y="309"/>
                      <a:pt x="1079" y="1"/>
                      <a:pt x="6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2"/>
              <p:cNvSpPr/>
              <p:nvPr/>
            </p:nvSpPr>
            <p:spPr>
              <a:xfrm>
                <a:off x="5881096" y="1123445"/>
                <a:ext cx="256" cy="59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37" extrusionOk="0">
                    <a:moveTo>
                      <a:pt x="1" y="2337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2"/>
              <p:cNvSpPr/>
              <p:nvPr/>
            </p:nvSpPr>
            <p:spPr>
              <a:xfrm>
                <a:off x="5881096" y="1123445"/>
                <a:ext cx="256" cy="59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37" fill="none" extrusionOk="0">
                    <a:moveTo>
                      <a:pt x="1" y="2337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42"/>
            <p:cNvGrpSpPr/>
            <p:nvPr/>
          </p:nvGrpSpPr>
          <p:grpSpPr>
            <a:xfrm>
              <a:off x="2296575" y="2037532"/>
              <a:ext cx="6847273" cy="2958843"/>
              <a:chOff x="2296575" y="2037532"/>
              <a:chExt cx="6847273" cy="2958843"/>
            </a:xfrm>
          </p:grpSpPr>
          <p:sp>
            <p:nvSpPr>
              <p:cNvPr id="1315" name="Google Shape;1315;p42"/>
              <p:cNvSpPr/>
              <p:nvPr/>
            </p:nvSpPr>
            <p:spPr>
              <a:xfrm>
                <a:off x="2296575" y="4870075"/>
                <a:ext cx="6847273" cy="126300"/>
              </a:xfrm>
              <a:custGeom>
                <a:avLst/>
                <a:gdLst/>
                <a:ahLst/>
                <a:cxnLst/>
                <a:rect l="l" t="t" r="r" b="b"/>
                <a:pathLst>
                  <a:path w="6069" h="1" fill="none" extrusionOk="0">
                    <a:moveTo>
                      <a:pt x="6068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2"/>
              <p:cNvSpPr/>
              <p:nvPr/>
            </p:nvSpPr>
            <p:spPr>
              <a:xfrm>
                <a:off x="6405965" y="3922241"/>
                <a:ext cx="735541" cy="80984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6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2869" y="316"/>
                    </a:lnTo>
                    <a:lnTo>
                      <a:pt x="2869" y="309"/>
                    </a:lnTo>
                    <a:cubicBezTo>
                      <a:pt x="2869" y="309"/>
                      <a:pt x="1194" y="28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2"/>
              <p:cNvSpPr/>
              <p:nvPr/>
            </p:nvSpPr>
            <p:spPr>
              <a:xfrm>
                <a:off x="7061540" y="3533459"/>
                <a:ext cx="514622" cy="392363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531" extrusionOk="0">
                    <a:moveTo>
                      <a:pt x="210" y="1"/>
                    </a:moveTo>
                    <a:cubicBezTo>
                      <a:pt x="189" y="21"/>
                      <a:pt x="116" y="58"/>
                      <a:pt x="1" y="108"/>
                    </a:cubicBezTo>
                    <a:cubicBezTo>
                      <a:pt x="361" y="346"/>
                      <a:pt x="1476" y="1057"/>
                      <a:pt x="1519" y="1093"/>
                    </a:cubicBezTo>
                    <a:cubicBezTo>
                      <a:pt x="1540" y="1113"/>
                      <a:pt x="1597" y="1243"/>
                      <a:pt x="1640" y="1372"/>
                    </a:cubicBezTo>
                    <a:cubicBezTo>
                      <a:pt x="1662" y="1424"/>
                      <a:pt x="1676" y="1474"/>
                      <a:pt x="1691" y="1517"/>
                    </a:cubicBezTo>
                    <a:cubicBezTo>
                      <a:pt x="1698" y="1524"/>
                      <a:pt x="1698" y="1531"/>
                      <a:pt x="1698" y="1531"/>
                    </a:cubicBezTo>
                    <a:lnTo>
                      <a:pt x="1726" y="1517"/>
                    </a:lnTo>
                    <a:lnTo>
                      <a:pt x="2007" y="1372"/>
                    </a:lnTo>
                    <a:cubicBezTo>
                      <a:pt x="1964" y="1243"/>
                      <a:pt x="1907" y="1113"/>
                      <a:pt x="1885" y="1093"/>
                    </a:cubicBezTo>
                    <a:cubicBezTo>
                      <a:pt x="1842" y="1057"/>
                      <a:pt x="591" y="244"/>
                      <a:pt x="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2"/>
              <p:cNvSpPr/>
              <p:nvPr/>
            </p:nvSpPr>
            <p:spPr>
              <a:xfrm>
                <a:off x="6326774" y="4002970"/>
                <a:ext cx="208617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14" h="3372" extrusionOk="0">
                    <a:moveTo>
                      <a:pt x="582" y="1"/>
                    </a:moveTo>
                    <a:lnTo>
                      <a:pt x="1" y="3372"/>
                    </a:lnTo>
                    <a:lnTo>
                      <a:pt x="230" y="3372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2"/>
              <p:cNvSpPr/>
              <p:nvPr/>
            </p:nvSpPr>
            <p:spPr>
              <a:xfrm>
                <a:off x="6254758" y="4002970"/>
                <a:ext cx="22143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3372" extrusionOk="0">
                    <a:moveTo>
                      <a:pt x="590" y="1"/>
                    </a:moveTo>
                    <a:lnTo>
                      <a:pt x="0" y="3372"/>
                    </a:lnTo>
                    <a:lnTo>
                      <a:pt x="282" y="3372"/>
                    </a:lnTo>
                    <a:lnTo>
                      <a:pt x="86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2"/>
              <p:cNvSpPr/>
              <p:nvPr/>
            </p:nvSpPr>
            <p:spPr>
              <a:xfrm>
                <a:off x="7037705" y="4002970"/>
                <a:ext cx="21041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372" extrusionOk="0">
                    <a:moveTo>
                      <a:pt x="1" y="1"/>
                    </a:moveTo>
                    <a:lnTo>
                      <a:pt x="591" y="3372"/>
                    </a:lnTo>
                    <a:lnTo>
                      <a:pt x="820" y="3372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2"/>
              <p:cNvSpPr/>
              <p:nvPr/>
            </p:nvSpPr>
            <p:spPr>
              <a:xfrm>
                <a:off x="7096907" y="4002970"/>
                <a:ext cx="22143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3372" extrusionOk="0">
                    <a:moveTo>
                      <a:pt x="1" y="1"/>
                    </a:moveTo>
                    <a:lnTo>
                      <a:pt x="589" y="3372"/>
                    </a:lnTo>
                    <a:lnTo>
                      <a:pt x="863" y="3372"/>
                    </a:lnTo>
                    <a:lnTo>
                      <a:pt x="360" y="475"/>
                    </a:lnTo>
                    <a:lnTo>
                      <a:pt x="353" y="482"/>
                    </a:lnTo>
                    <a:lnTo>
                      <a:pt x="237" y="187"/>
                    </a:lnTo>
                    <a:lnTo>
                      <a:pt x="17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2"/>
              <p:cNvSpPr/>
              <p:nvPr/>
            </p:nvSpPr>
            <p:spPr>
              <a:xfrm>
                <a:off x="6546153" y="3599837"/>
                <a:ext cx="764757" cy="45130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176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216"/>
                      <a:pt x="71" y="748"/>
                      <a:pt x="114" y="920"/>
                    </a:cubicBezTo>
                    <a:cubicBezTo>
                      <a:pt x="166" y="1129"/>
                      <a:pt x="382" y="1229"/>
                      <a:pt x="518" y="1258"/>
                    </a:cubicBezTo>
                    <a:cubicBezTo>
                      <a:pt x="647" y="1286"/>
                      <a:pt x="2322" y="1567"/>
                      <a:pt x="2322" y="1567"/>
                    </a:cubicBezTo>
                    <a:lnTo>
                      <a:pt x="2322" y="1574"/>
                    </a:lnTo>
                    <a:lnTo>
                      <a:pt x="2386" y="1760"/>
                    </a:lnTo>
                    <a:lnTo>
                      <a:pt x="2452" y="1726"/>
                    </a:lnTo>
                    <a:lnTo>
                      <a:pt x="2695" y="1603"/>
                    </a:lnTo>
                    <a:lnTo>
                      <a:pt x="2754" y="1574"/>
                    </a:lnTo>
                    <a:lnTo>
                      <a:pt x="2983" y="1451"/>
                    </a:lnTo>
                    <a:cubicBezTo>
                      <a:pt x="2983" y="1451"/>
                      <a:pt x="2904" y="1308"/>
                      <a:pt x="2854" y="1258"/>
                    </a:cubicBezTo>
                    <a:cubicBezTo>
                      <a:pt x="2847" y="1251"/>
                      <a:pt x="2847" y="1251"/>
                      <a:pt x="2840" y="1243"/>
                    </a:cubicBezTo>
                    <a:cubicBezTo>
                      <a:pt x="2804" y="1229"/>
                      <a:pt x="1905" y="784"/>
                      <a:pt x="1374" y="509"/>
                    </a:cubicBezTo>
                    <a:cubicBezTo>
                      <a:pt x="1265" y="459"/>
                      <a:pt x="1172" y="409"/>
                      <a:pt x="1106" y="380"/>
                    </a:cubicBezTo>
                    <a:cubicBezTo>
                      <a:pt x="1029" y="337"/>
                      <a:pt x="985" y="316"/>
                      <a:pt x="985" y="309"/>
                    </a:cubicBezTo>
                    <a:cubicBezTo>
                      <a:pt x="970" y="302"/>
                      <a:pt x="949" y="194"/>
                      <a:pt x="920" y="71"/>
                    </a:cubicBezTo>
                    <a:cubicBezTo>
                      <a:pt x="884" y="71"/>
                      <a:pt x="840" y="71"/>
                      <a:pt x="797" y="78"/>
                    </a:cubicBezTo>
                    <a:cubicBezTo>
                      <a:pt x="751" y="81"/>
                      <a:pt x="708" y="82"/>
                      <a:pt x="666" y="82"/>
                    </a:cubicBezTo>
                    <a:cubicBezTo>
                      <a:pt x="557" y="82"/>
                      <a:pt x="462" y="74"/>
                      <a:pt x="373" y="64"/>
                    </a:cubicBezTo>
                    <a:cubicBezTo>
                      <a:pt x="209" y="51"/>
                      <a:pt x="87" y="2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2"/>
              <p:cNvSpPr/>
              <p:nvPr/>
            </p:nvSpPr>
            <p:spPr>
              <a:xfrm>
                <a:off x="6696848" y="4002970"/>
                <a:ext cx="21041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372" extrusionOk="0">
                    <a:moveTo>
                      <a:pt x="591" y="1"/>
                    </a:moveTo>
                    <a:lnTo>
                      <a:pt x="1" y="3372"/>
                    </a:lnTo>
                    <a:lnTo>
                      <a:pt x="239" y="3372"/>
                    </a:lnTo>
                    <a:lnTo>
                      <a:pt x="8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2"/>
              <p:cNvSpPr/>
              <p:nvPr/>
            </p:nvSpPr>
            <p:spPr>
              <a:xfrm>
                <a:off x="6627138" y="4002970"/>
                <a:ext cx="221175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63" h="3372" extrusionOk="0">
                    <a:moveTo>
                      <a:pt x="590" y="1"/>
                    </a:moveTo>
                    <a:lnTo>
                      <a:pt x="0" y="3372"/>
                    </a:lnTo>
                    <a:lnTo>
                      <a:pt x="273" y="3372"/>
                    </a:lnTo>
                    <a:lnTo>
                      <a:pt x="86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2"/>
              <p:cNvSpPr/>
              <p:nvPr/>
            </p:nvSpPr>
            <p:spPr>
              <a:xfrm>
                <a:off x="7524132" y="4664438"/>
                <a:ext cx="13071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51" h="144" extrusionOk="0">
                    <a:moveTo>
                      <a:pt x="0" y="1"/>
                    </a:moveTo>
                    <a:lnTo>
                      <a:pt x="30" y="144"/>
                    </a:lnTo>
                    <a:lnTo>
                      <a:pt x="30" y="137"/>
                    </a:lnTo>
                    <a:cubicBezTo>
                      <a:pt x="37" y="123"/>
                      <a:pt x="43" y="116"/>
                      <a:pt x="50" y="10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2"/>
              <p:cNvSpPr/>
              <p:nvPr/>
            </p:nvSpPr>
            <p:spPr>
              <a:xfrm>
                <a:off x="6391357" y="3188758"/>
                <a:ext cx="134550" cy="733727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863" extrusionOk="0">
                    <a:moveTo>
                      <a:pt x="1" y="0"/>
                    </a:moveTo>
                    <a:lnTo>
                      <a:pt x="323" y="1582"/>
                    </a:lnTo>
                    <a:lnTo>
                      <a:pt x="323" y="2862"/>
                    </a:lnTo>
                    <a:lnTo>
                      <a:pt x="525" y="2862"/>
                    </a:lnTo>
                    <a:lnTo>
                      <a:pt x="525" y="1582"/>
                    </a:lnTo>
                    <a:lnTo>
                      <a:pt x="525" y="1575"/>
                    </a:lnTo>
                    <a:cubicBezTo>
                      <a:pt x="489" y="1561"/>
                      <a:pt x="468" y="1553"/>
                      <a:pt x="468" y="1553"/>
                    </a:cubicBezTo>
                    <a:cubicBezTo>
                      <a:pt x="468" y="1553"/>
                      <a:pt x="482" y="1503"/>
                      <a:pt x="496" y="1432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2"/>
              <p:cNvSpPr/>
              <p:nvPr/>
            </p:nvSpPr>
            <p:spPr>
              <a:xfrm>
                <a:off x="6230924" y="2748719"/>
                <a:ext cx="243472" cy="1173759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580" extrusionOk="0">
                    <a:moveTo>
                      <a:pt x="0" y="1"/>
                    </a:moveTo>
                    <a:lnTo>
                      <a:pt x="683" y="3299"/>
                    </a:lnTo>
                    <a:lnTo>
                      <a:pt x="683" y="4579"/>
                    </a:lnTo>
                    <a:lnTo>
                      <a:pt x="949" y="4579"/>
                    </a:lnTo>
                    <a:lnTo>
                      <a:pt x="949" y="3299"/>
                    </a:lnTo>
                    <a:lnTo>
                      <a:pt x="627" y="1717"/>
                    </a:lnTo>
                    <a:lnTo>
                      <a:pt x="2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2"/>
              <p:cNvSpPr/>
              <p:nvPr/>
            </p:nvSpPr>
            <p:spPr>
              <a:xfrm>
                <a:off x="6298839" y="2748719"/>
                <a:ext cx="225532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718" extrusionOk="0">
                    <a:moveTo>
                      <a:pt x="1" y="1"/>
                    </a:moveTo>
                    <a:lnTo>
                      <a:pt x="362" y="1717"/>
                    </a:lnTo>
                    <a:lnTo>
                      <a:pt x="879" y="1717"/>
                    </a:lnTo>
                    <a:cubicBezTo>
                      <a:pt x="829" y="1495"/>
                      <a:pt x="770" y="1251"/>
                      <a:pt x="720" y="1027"/>
                    </a:cubicBezTo>
                    <a:lnTo>
                      <a:pt x="720" y="1020"/>
                    </a:lnTo>
                    <a:cubicBezTo>
                      <a:pt x="613" y="711"/>
                      <a:pt x="570" y="553"/>
                      <a:pt x="598" y="310"/>
                    </a:cubicBezTo>
                    <a:lnTo>
                      <a:pt x="598" y="303"/>
                    </a:lnTo>
                    <a:cubicBezTo>
                      <a:pt x="598" y="251"/>
                      <a:pt x="605" y="208"/>
                      <a:pt x="620" y="165"/>
                    </a:cubicBezTo>
                    <a:cubicBezTo>
                      <a:pt x="634" y="101"/>
                      <a:pt x="663" y="44"/>
                      <a:pt x="6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2"/>
              <p:cNvSpPr/>
              <p:nvPr/>
            </p:nvSpPr>
            <p:spPr>
              <a:xfrm>
                <a:off x="6444921" y="2827911"/>
                <a:ext cx="38699" cy="18247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712" extrusionOk="0">
                    <a:moveTo>
                      <a:pt x="28" y="1"/>
                    </a:moveTo>
                    <a:cubicBezTo>
                      <a:pt x="0" y="244"/>
                      <a:pt x="43" y="402"/>
                      <a:pt x="150" y="711"/>
                    </a:cubicBezTo>
                    <a:cubicBezTo>
                      <a:pt x="107" y="539"/>
                      <a:pt x="71" y="389"/>
                      <a:pt x="50" y="280"/>
                    </a:cubicBezTo>
                    <a:cubicBezTo>
                      <a:pt x="28" y="173"/>
                      <a:pt x="21" y="80"/>
                      <a:pt x="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2"/>
              <p:cNvSpPr/>
              <p:nvPr/>
            </p:nvSpPr>
            <p:spPr>
              <a:xfrm>
                <a:off x="7688154" y="4642398"/>
                <a:ext cx="58946" cy="6996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73" extrusionOk="0">
                    <a:moveTo>
                      <a:pt x="187" y="0"/>
                    </a:moveTo>
                    <a:cubicBezTo>
                      <a:pt x="180" y="0"/>
                      <a:pt x="166" y="7"/>
                      <a:pt x="159" y="14"/>
                    </a:cubicBezTo>
                    <a:lnTo>
                      <a:pt x="152" y="30"/>
                    </a:lnTo>
                    <a:lnTo>
                      <a:pt x="80" y="123"/>
                    </a:lnTo>
                    <a:lnTo>
                      <a:pt x="37" y="180"/>
                    </a:lnTo>
                    <a:lnTo>
                      <a:pt x="14" y="209"/>
                    </a:lnTo>
                    <a:lnTo>
                      <a:pt x="14" y="216"/>
                    </a:lnTo>
                    <a:cubicBezTo>
                      <a:pt x="0" y="230"/>
                      <a:pt x="7" y="252"/>
                      <a:pt x="23" y="266"/>
                    </a:cubicBezTo>
                    <a:cubicBezTo>
                      <a:pt x="30" y="266"/>
                      <a:pt x="37" y="273"/>
                      <a:pt x="43" y="273"/>
                    </a:cubicBezTo>
                    <a:cubicBezTo>
                      <a:pt x="57" y="273"/>
                      <a:pt x="66" y="266"/>
                      <a:pt x="73" y="259"/>
                    </a:cubicBezTo>
                    <a:lnTo>
                      <a:pt x="123" y="187"/>
                    </a:lnTo>
                    <a:lnTo>
                      <a:pt x="152" y="150"/>
                    </a:lnTo>
                    <a:lnTo>
                      <a:pt x="159" y="137"/>
                    </a:lnTo>
                    <a:lnTo>
                      <a:pt x="209" y="73"/>
                    </a:lnTo>
                    <a:lnTo>
                      <a:pt x="216" y="57"/>
                    </a:lnTo>
                    <a:cubicBezTo>
                      <a:pt x="230" y="43"/>
                      <a:pt x="230" y="21"/>
                      <a:pt x="209" y="7"/>
                    </a:cubicBezTo>
                    <a:cubicBezTo>
                      <a:pt x="202" y="7"/>
                      <a:pt x="195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2"/>
              <p:cNvSpPr/>
              <p:nvPr/>
            </p:nvSpPr>
            <p:spPr>
              <a:xfrm>
                <a:off x="7727109" y="4660850"/>
                <a:ext cx="55358" cy="6432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51" extrusionOk="0">
                    <a:moveTo>
                      <a:pt x="173" y="1"/>
                    </a:moveTo>
                    <a:cubicBezTo>
                      <a:pt x="164" y="1"/>
                      <a:pt x="157" y="1"/>
                      <a:pt x="150" y="8"/>
                    </a:cubicBezTo>
                    <a:cubicBezTo>
                      <a:pt x="150" y="8"/>
                      <a:pt x="143" y="8"/>
                      <a:pt x="143" y="15"/>
                    </a:cubicBezTo>
                    <a:lnTo>
                      <a:pt x="121" y="44"/>
                    </a:lnTo>
                    <a:lnTo>
                      <a:pt x="86" y="94"/>
                    </a:lnTo>
                    <a:lnTo>
                      <a:pt x="71" y="115"/>
                    </a:lnTo>
                    <a:lnTo>
                      <a:pt x="14" y="194"/>
                    </a:lnTo>
                    <a:cubicBezTo>
                      <a:pt x="0" y="208"/>
                      <a:pt x="7" y="237"/>
                      <a:pt x="21" y="244"/>
                    </a:cubicBezTo>
                    <a:cubicBezTo>
                      <a:pt x="28" y="251"/>
                      <a:pt x="35" y="251"/>
                      <a:pt x="43" y="251"/>
                    </a:cubicBezTo>
                    <a:cubicBezTo>
                      <a:pt x="57" y="251"/>
                      <a:pt x="64" y="251"/>
                      <a:pt x="71" y="237"/>
                    </a:cubicBezTo>
                    <a:lnTo>
                      <a:pt x="143" y="144"/>
                    </a:lnTo>
                    <a:lnTo>
                      <a:pt x="193" y="78"/>
                    </a:lnTo>
                    <a:lnTo>
                      <a:pt x="193" y="72"/>
                    </a:lnTo>
                    <a:lnTo>
                      <a:pt x="207" y="58"/>
                    </a:lnTo>
                    <a:cubicBezTo>
                      <a:pt x="216" y="51"/>
                      <a:pt x="216" y="35"/>
                      <a:pt x="216" y="28"/>
                    </a:cubicBezTo>
                    <a:lnTo>
                      <a:pt x="207" y="22"/>
                    </a:lnTo>
                    <a:cubicBezTo>
                      <a:pt x="207" y="15"/>
                      <a:pt x="200" y="8"/>
                      <a:pt x="1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2"/>
              <p:cNvSpPr/>
              <p:nvPr/>
            </p:nvSpPr>
            <p:spPr>
              <a:xfrm>
                <a:off x="7507730" y="3962478"/>
                <a:ext cx="263718" cy="709637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2769" extrusionOk="0">
                    <a:moveTo>
                      <a:pt x="316" y="0"/>
                    </a:moveTo>
                    <a:lnTo>
                      <a:pt x="194" y="66"/>
                    </a:lnTo>
                    <a:lnTo>
                      <a:pt x="21" y="159"/>
                    </a:lnTo>
                    <a:lnTo>
                      <a:pt x="0" y="173"/>
                    </a:lnTo>
                    <a:lnTo>
                      <a:pt x="352" y="1482"/>
                    </a:lnTo>
                    <a:lnTo>
                      <a:pt x="654" y="2596"/>
                    </a:lnTo>
                    <a:cubicBezTo>
                      <a:pt x="675" y="2574"/>
                      <a:pt x="697" y="2567"/>
                      <a:pt x="711" y="2567"/>
                    </a:cubicBezTo>
                    <a:cubicBezTo>
                      <a:pt x="714" y="2567"/>
                      <a:pt x="717" y="2566"/>
                      <a:pt x="720" y="2566"/>
                    </a:cubicBezTo>
                    <a:cubicBezTo>
                      <a:pt x="763" y="2566"/>
                      <a:pt x="782" y="2615"/>
                      <a:pt x="856" y="2683"/>
                    </a:cubicBezTo>
                    <a:lnTo>
                      <a:pt x="863" y="2667"/>
                    </a:lnTo>
                    <a:cubicBezTo>
                      <a:pt x="870" y="2660"/>
                      <a:pt x="884" y="2653"/>
                      <a:pt x="891" y="2653"/>
                    </a:cubicBezTo>
                    <a:cubicBezTo>
                      <a:pt x="899" y="2653"/>
                      <a:pt x="906" y="2660"/>
                      <a:pt x="913" y="2660"/>
                    </a:cubicBezTo>
                    <a:cubicBezTo>
                      <a:pt x="934" y="2674"/>
                      <a:pt x="934" y="2696"/>
                      <a:pt x="920" y="2710"/>
                    </a:cubicBezTo>
                    <a:lnTo>
                      <a:pt x="913" y="2726"/>
                    </a:lnTo>
                    <a:cubicBezTo>
                      <a:pt x="927" y="2733"/>
                      <a:pt x="934" y="2747"/>
                      <a:pt x="949" y="2753"/>
                    </a:cubicBezTo>
                    <a:cubicBezTo>
                      <a:pt x="956" y="2753"/>
                      <a:pt x="970" y="2760"/>
                      <a:pt x="977" y="2769"/>
                    </a:cubicBezTo>
                    <a:lnTo>
                      <a:pt x="999" y="2740"/>
                    </a:lnTo>
                    <a:cubicBezTo>
                      <a:pt x="999" y="2733"/>
                      <a:pt x="1006" y="2733"/>
                      <a:pt x="1006" y="2733"/>
                    </a:cubicBezTo>
                    <a:cubicBezTo>
                      <a:pt x="986" y="2667"/>
                      <a:pt x="999" y="2624"/>
                      <a:pt x="1029" y="2596"/>
                    </a:cubicBez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2"/>
              <p:cNvSpPr/>
              <p:nvPr/>
            </p:nvSpPr>
            <p:spPr>
              <a:xfrm>
                <a:off x="7494916" y="3885080"/>
                <a:ext cx="106871" cy="121733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75" extrusionOk="0">
                    <a:moveTo>
                      <a:pt x="316" y="0"/>
                    </a:moveTo>
                    <a:lnTo>
                      <a:pt x="35" y="145"/>
                    </a:lnTo>
                    <a:lnTo>
                      <a:pt x="7" y="159"/>
                    </a:lnTo>
                    <a:cubicBezTo>
                      <a:pt x="21" y="195"/>
                      <a:pt x="28" y="225"/>
                      <a:pt x="35" y="245"/>
                    </a:cubicBezTo>
                    <a:cubicBezTo>
                      <a:pt x="44" y="268"/>
                      <a:pt x="50" y="281"/>
                      <a:pt x="50" y="281"/>
                    </a:cubicBezTo>
                    <a:lnTo>
                      <a:pt x="0" y="302"/>
                    </a:lnTo>
                    <a:lnTo>
                      <a:pt x="44" y="461"/>
                    </a:lnTo>
                    <a:lnTo>
                      <a:pt x="50" y="475"/>
                    </a:lnTo>
                    <a:lnTo>
                      <a:pt x="71" y="461"/>
                    </a:lnTo>
                    <a:lnTo>
                      <a:pt x="244" y="368"/>
                    </a:lnTo>
                    <a:lnTo>
                      <a:pt x="366" y="302"/>
                    </a:lnTo>
                    <a:lnTo>
                      <a:pt x="416" y="281"/>
                    </a:lnTo>
                    <a:cubicBezTo>
                      <a:pt x="416" y="281"/>
                      <a:pt x="366" y="138"/>
                      <a:pt x="3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2"/>
              <p:cNvSpPr/>
              <p:nvPr/>
            </p:nvSpPr>
            <p:spPr>
              <a:xfrm>
                <a:off x="7780160" y="4666232"/>
                <a:ext cx="2307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9" h="8" extrusionOk="0">
                    <a:moveTo>
                      <a:pt x="9" y="7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2"/>
              <p:cNvSpPr/>
              <p:nvPr/>
            </p:nvSpPr>
            <p:spPr>
              <a:xfrm>
                <a:off x="7271692" y="4100871"/>
                <a:ext cx="11277" cy="25884"/>
              </a:xfrm>
              <a:custGeom>
                <a:avLst/>
                <a:gdLst/>
                <a:ahLst/>
                <a:cxnLst/>
                <a:rect l="l" t="t" r="r" b="b"/>
                <a:pathLst>
                  <a:path w="44" h="101" extrusionOk="0">
                    <a:moveTo>
                      <a:pt x="0" y="0"/>
                    </a:moveTo>
                    <a:lnTo>
                      <a:pt x="36" y="100"/>
                    </a:lnTo>
                    <a:lnTo>
                      <a:pt x="43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2"/>
              <p:cNvSpPr/>
              <p:nvPr/>
            </p:nvSpPr>
            <p:spPr>
              <a:xfrm>
                <a:off x="7857557" y="4680840"/>
                <a:ext cx="29729" cy="2460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6" extrusionOk="0">
                    <a:moveTo>
                      <a:pt x="52" y="0"/>
                    </a:moveTo>
                    <a:lnTo>
                      <a:pt x="0" y="66"/>
                    </a:lnTo>
                    <a:cubicBezTo>
                      <a:pt x="9" y="66"/>
                      <a:pt x="22" y="73"/>
                      <a:pt x="29" y="80"/>
                    </a:cubicBezTo>
                    <a:cubicBezTo>
                      <a:pt x="43" y="80"/>
                      <a:pt x="59" y="87"/>
                      <a:pt x="72" y="95"/>
                    </a:cubicBezTo>
                    <a:lnTo>
                      <a:pt x="116" y="30"/>
                    </a:lnTo>
                    <a:cubicBezTo>
                      <a:pt x="95" y="23"/>
                      <a:pt x="72" y="9"/>
                      <a:pt x="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2"/>
              <p:cNvSpPr/>
              <p:nvPr/>
            </p:nvSpPr>
            <p:spPr>
              <a:xfrm>
                <a:off x="7780160" y="4666232"/>
                <a:ext cx="2307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9" h="8" extrusionOk="0">
                    <a:moveTo>
                      <a:pt x="9" y="7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2"/>
              <p:cNvSpPr/>
              <p:nvPr/>
            </p:nvSpPr>
            <p:spPr>
              <a:xfrm>
                <a:off x="7763757" y="4680840"/>
                <a:ext cx="29729" cy="2460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6" extrusionOk="0">
                    <a:moveTo>
                      <a:pt x="50" y="0"/>
                    </a:moveTo>
                    <a:lnTo>
                      <a:pt x="0" y="66"/>
                    </a:lnTo>
                    <a:cubicBezTo>
                      <a:pt x="21" y="73"/>
                      <a:pt x="50" y="87"/>
                      <a:pt x="73" y="95"/>
                    </a:cubicBezTo>
                    <a:lnTo>
                      <a:pt x="80" y="87"/>
                    </a:lnTo>
                    <a:lnTo>
                      <a:pt x="116" y="30"/>
                    </a:lnTo>
                    <a:lnTo>
                      <a:pt x="107" y="30"/>
                    </a:lnTo>
                    <a:cubicBezTo>
                      <a:pt x="87" y="23"/>
                      <a:pt x="64" y="9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2"/>
              <p:cNvSpPr/>
              <p:nvPr/>
            </p:nvSpPr>
            <p:spPr>
              <a:xfrm>
                <a:off x="7874216" y="4705187"/>
                <a:ext cx="3844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5" h="8" extrusionOk="0">
                    <a:moveTo>
                      <a:pt x="7" y="0"/>
                    </a:moveTo>
                    <a:lnTo>
                      <a:pt x="1" y="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2"/>
              <p:cNvSpPr/>
              <p:nvPr/>
            </p:nvSpPr>
            <p:spPr>
              <a:xfrm>
                <a:off x="7870628" y="4819233"/>
                <a:ext cx="64328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" extrusionOk="0">
                    <a:moveTo>
                      <a:pt x="251" y="0"/>
                    </a:moveTo>
                    <a:lnTo>
                      <a:pt x="25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2"/>
              <p:cNvSpPr/>
              <p:nvPr/>
            </p:nvSpPr>
            <p:spPr>
              <a:xfrm>
                <a:off x="7864989" y="4758238"/>
                <a:ext cx="221175" cy="6125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39" extrusionOk="0">
                    <a:moveTo>
                      <a:pt x="525" y="0"/>
                    </a:moveTo>
                    <a:lnTo>
                      <a:pt x="402" y="59"/>
                    </a:lnTo>
                    <a:lnTo>
                      <a:pt x="395" y="59"/>
                    </a:lnTo>
                    <a:lnTo>
                      <a:pt x="288" y="109"/>
                    </a:lnTo>
                    <a:lnTo>
                      <a:pt x="0" y="238"/>
                    </a:lnTo>
                    <a:lnTo>
                      <a:pt x="863" y="238"/>
                    </a:lnTo>
                    <a:cubicBezTo>
                      <a:pt x="863" y="238"/>
                      <a:pt x="863" y="109"/>
                      <a:pt x="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2"/>
              <p:cNvSpPr/>
              <p:nvPr/>
            </p:nvSpPr>
            <p:spPr>
              <a:xfrm>
                <a:off x="7934699" y="4819233"/>
                <a:ext cx="57921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" extrusionOk="0">
                    <a:moveTo>
                      <a:pt x="225" y="0"/>
                    </a:moveTo>
                    <a:lnTo>
                      <a:pt x="225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2"/>
              <p:cNvSpPr/>
              <p:nvPr/>
            </p:nvSpPr>
            <p:spPr>
              <a:xfrm>
                <a:off x="7760169" y="4819233"/>
                <a:ext cx="329584" cy="47924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87" extrusionOk="0">
                    <a:moveTo>
                      <a:pt x="409" y="0"/>
                    </a:moveTo>
                    <a:lnTo>
                      <a:pt x="1" y="187"/>
                    </a:lnTo>
                    <a:lnTo>
                      <a:pt x="1286" y="187"/>
                    </a:lnTo>
                    <a:lnTo>
                      <a:pt x="12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2"/>
              <p:cNvSpPr/>
              <p:nvPr/>
            </p:nvSpPr>
            <p:spPr>
              <a:xfrm>
                <a:off x="7934699" y="4819233"/>
                <a:ext cx="256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2"/>
              <p:cNvSpPr/>
              <p:nvPr/>
            </p:nvSpPr>
            <p:spPr>
              <a:xfrm>
                <a:off x="7934699" y="4819233"/>
                <a:ext cx="256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2"/>
              <p:cNvSpPr/>
              <p:nvPr/>
            </p:nvSpPr>
            <p:spPr>
              <a:xfrm>
                <a:off x="7760169" y="4620101"/>
                <a:ext cx="60740" cy="53819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10" extrusionOk="0">
                    <a:moveTo>
                      <a:pt x="103" y="0"/>
                    </a:moveTo>
                    <a:cubicBezTo>
                      <a:pt x="100" y="0"/>
                      <a:pt x="97" y="1"/>
                      <a:pt x="94" y="1"/>
                    </a:cubicBezTo>
                    <a:cubicBezTo>
                      <a:pt x="78" y="1"/>
                      <a:pt x="57" y="8"/>
                      <a:pt x="44" y="30"/>
                    </a:cubicBezTo>
                    <a:cubicBezTo>
                      <a:pt x="14" y="58"/>
                      <a:pt x="1" y="101"/>
                      <a:pt x="21" y="167"/>
                    </a:cubicBezTo>
                    <a:cubicBezTo>
                      <a:pt x="28" y="160"/>
                      <a:pt x="35" y="160"/>
                      <a:pt x="44" y="160"/>
                    </a:cubicBezTo>
                    <a:lnTo>
                      <a:pt x="64" y="160"/>
                    </a:lnTo>
                    <a:cubicBezTo>
                      <a:pt x="71" y="167"/>
                      <a:pt x="78" y="174"/>
                      <a:pt x="78" y="181"/>
                    </a:cubicBezTo>
                    <a:cubicBezTo>
                      <a:pt x="101" y="181"/>
                      <a:pt x="114" y="187"/>
                      <a:pt x="137" y="194"/>
                    </a:cubicBezTo>
                    <a:cubicBezTo>
                      <a:pt x="144" y="203"/>
                      <a:pt x="151" y="203"/>
                      <a:pt x="164" y="210"/>
                    </a:cubicBezTo>
                    <a:lnTo>
                      <a:pt x="237" y="117"/>
                    </a:lnTo>
                    <a:cubicBezTo>
                      <a:pt x="162" y="49"/>
                      <a:pt x="146" y="0"/>
                      <a:pt x="1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2"/>
              <p:cNvSpPr/>
              <p:nvPr/>
            </p:nvSpPr>
            <p:spPr>
              <a:xfrm>
                <a:off x="7870628" y="4680840"/>
                <a:ext cx="16659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65" h="30" extrusionOk="0">
                    <a:moveTo>
                      <a:pt x="1" y="0"/>
                    </a:moveTo>
                    <a:lnTo>
                      <a:pt x="17" y="8"/>
                    </a:lnTo>
                    <a:lnTo>
                      <a:pt x="17" y="8"/>
                    </a:lnTo>
                    <a:cubicBezTo>
                      <a:pt x="11" y="5"/>
                      <a:pt x="6" y="3"/>
                      <a:pt x="1" y="0"/>
                    </a:cubicBezTo>
                    <a:close/>
                    <a:moveTo>
                      <a:pt x="17" y="8"/>
                    </a:moveTo>
                    <a:cubicBezTo>
                      <a:pt x="33" y="16"/>
                      <a:pt x="49" y="25"/>
                      <a:pt x="65" y="30"/>
                    </a:cubicBezTo>
                    <a:lnTo>
                      <a:pt x="17" y="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2"/>
              <p:cNvSpPr/>
              <p:nvPr/>
            </p:nvSpPr>
            <p:spPr>
              <a:xfrm>
                <a:off x="7870628" y="4680840"/>
                <a:ext cx="16659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65" h="30" fill="none" extrusionOk="0">
                    <a:moveTo>
                      <a:pt x="65" y="30"/>
                    </a:moveTo>
                    <a:cubicBezTo>
                      <a:pt x="44" y="23"/>
                      <a:pt x="21" y="9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2"/>
              <p:cNvSpPr/>
              <p:nvPr/>
            </p:nvSpPr>
            <p:spPr>
              <a:xfrm>
                <a:off x="7820652" y="4660850"/>
                <a:ext cx="31779" cy="29472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5" extrusionOk="0">
                    <a:moveTo>
                      <a:pt x="58" y="1"/>
                    </a:moveTo>
                    <a:lnTo>
                      <a:pt x="1" y="78"/>
                    </a:lnTo>
                    <a:cubicBezTo>
                      <a:pt x="8" y="78"/>
                      <a:pt x="8" y="87"/>
                      <a:pt x="8" y="87"/>
                    </a:cubicBezTo>
                    <a:cubicBezTo>
                      <a:pt x="30" y="94"/>
                      <a:pt x="51" y="101"/>
                      <a:pt x="66" y="108"/>
                    </a:cubicBezTo>
                    <a:cubicBezTo>
                      <a:pt x="73" y="108"/>
                      <a:pt x="73" y="108"/>
                      <a:pt x="73" y="115"/>
                    </a:cubicBezTo>
                    <a:lnTo>
                      <a:pt x="123" y="44"/>
                    </a:lnTo>
                    <a:cubicBezTo>
                      <a:pt x="101" y="28"/>
                      <a:pt x="80" y="15"/>
                      <a:pt x="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7876010" y="4677252"/>
                <a:ext cx="36905" cy="28191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10" extrusionOk="0">
                    <a:moveTo>
                      <a:pt x="101" y="1"/>
                    </a:moveTo>
                    <a:cubicBezTo>
                      <a:pt x="87" y="1"/>
                      <a:pt x="80" y="8"/>
                      <a:pt x="73" y="14"/>
                    </a:cubicBezTo>
                    <a:lnTo>
                      <a:pt x="44" y="44"/>
                    </a:lnTo>
                    <a:lnTo>
                      <a:pt x="0" y="109"/>
                    </a:lnTo>
                    <a:lnTo>
                      <a:pt x="7" y="109"/>
                    </a:lnTo>
                    <a:lnTo>
                      <a:pt x="101" y="73"/>
                    </a:lnTo>
                    <a:lnTo>
                      <a:pt x="130" y="58"/>
                    </a:lnTo>
                    <a:cubicBezTo>
                      <a:pt x="144" y="44"/>
                      <a:pt x="137" y="14"/>
                      <a:pt x="123" y="8"/>
                    </a:cubicBezTo>
                    <a:cubicBezTo>
                      <a:pt x="116" y="1"/>
                      <a:pt x="109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2"/>
              <p:cNvSpPr/>
              <p:nvPr/>
            </p:nvSpPr>
            <p:spPr>
              <a:xfrm>
                <a:off x="7874216" y="4705187"/>
                <a:ext cx="3844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5" h="8" extrusionOk="0">
                    <a:moveTo>
                      <a:pt x="7" y="0"/>
                    </a:moveTo>
                    <a:lnTo>
                      <a:pt x="1" y="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2"/>
              <p:cNvSpPr/>
              <p:nvPr/>
            </p:nvSpPr>
            <p:spPr>
              <a:xfrm>
                <a:off x="7839361" y="4660850"/>
                <a:ext cx="36905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44" extrusionOk="0">
                    <a:moveTo>
                      <a:pt x="107" y="1"/>
                    </a:moveTo>
                    <a:cubicBezTo>
                      <a:pt x="93" y="1"/>
                      <a:pt x="80" y="1"/>
                      <a:pt x="71" y="15"/>
                    </a:cubicBezTo>
                    <a:lnTo>
                      <a:pt x="50" y="44"/>
                    </a:lnTo>
                    <a:lnTo>
                      <a:pt x="0" y="115"/>
                    </a:lnTo>
                    <a:cubicBezTo>
                      <a:pt x="21" y="122"/>
                      <a:pt x="50" y="130"/>
                      <a:pt x="71" y="144"/>
                    </a:cubicBezTo>
                    <a:lnTo>
                      <a:pt x="123" y="78"/>
                    </a:lnTo>
                    <a:lnTo>
                      <a:pt x="137" y="58"/>
                    </a:lnTo>
                    <a:cubicBezTo>
                      <a:pt x="143" y="35"/>
                      <a:pt x="143" y="15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7802200" y="4642398"/>
                <a:ext cx="39212" cy="38698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1" extrusionOk="0">
                    <a:moveTo>
                      <a:pt x="109" y="0"/>
                    </a:moveTo>
                    <a:cubicBezTo>
                      <a:pt x="102" y="0"/>
                      <a:pt x="87" y="7"/>
                      <a:pt x="80" y="14"/>
                    </a:cubicBezTo>
                    <a:lnTo>
                      <a:pt x="73" y="30"/>
                    </a:lnTo>
                    <a:lnTo>
                      <a:pt x="0" y="123"/>
                    </a:lnTo>
                    <a:cubicBezTo>
                      <a:pt x="23" y="130"/>
                      <a:pt x="44" y="144"/>
                      <a:pt x="73" y="150"/>
                    </a:cubicBezTo>
                    <a:lnTo>
                      <a:pt x="130" y="73"/>
                    </a:lnTo>
                    <a:lnTo>
                      <a:pt x="145" y="57"/>
                    </a:lnTo>
                    <a:cubicBezTo>
                      <a:pt x="152" y="43"/>
                      <a:pt x="152" y="21"/>
                      <a:pt x="130" y="7"/>
                    </a:cubicBezTo>
                    <a:cubicBezTo>
                      <a:pt x="123" y="7"/>
                      <a:pt x="116" y="0"/>
                      <a:pt x="1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2"/>
              <p:cNvSpPr/>
              <p:nvPr/>
            </p:nvSpPr>
            <p:spPr>
              <a:xfrm>
                <a:off x="7776572" y="4666232"/>
                <a:ext cx="99695" cy="5561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17" extrusionOk="0">
                    <a:moveTo>
                      <a:pt x="14" y="1"/>
                    </a:moveTo>
                    <a:lnTo>
                      <a:pt x="23" y="7"/>
                    </a:lnTo>
                    <a:cubicBezTo>
                      <a:pt x="23" y="14"/>
                      <a:pt x="23" y="30"/>
                      <a:pt x="14" y="37"/>
                    </a:cubicBezTo>
                    <a:lnTo>
                      <a:pt x="0" y="51"/>
                    </a:lnTo>
                    <a:lnTo>
                      <a:pt x="0" y="57"/>
                    </a:lnTo>
                    <a:cubicBezTo>
                      <a:pt x="14" y="66"/>
                      <a:pt x="37" y="80"/>
                      <a:pt x="57" y="87"/>
                    </a:cubicBezTo>
                    <a:lnTo>
                      <a:pt x="66" y="87"/>
                    </a:lnTo>
                    <a:lnTo>
                      <a:pt x="87" y="57"/>
                    </a:lnTo>
                    <a:cubicBezTo>
                      <a:pt x="100" y="51"/>
                      <a:pt x="109" y="44"/>
                      <a:pt x="123" y="44"/>
                    </a:cubicBezTo>
                    <a:cubicBezTo>
                      <a:pt x="130" y="44"/>
                      <a:pt x="137" y="44"/>
                      <a:pt x="144" y="51"/>
                    </a:cubicBezTo>
                    <a:cubicBezTo>
                      <a:pt x="152" y="57"/>
                      <a:pt x="159" y="73"/>
                      <a:pt x="159" y="80"/>
                    </a:cubicBezTo>
                    <a:cubicBezTo>
                      <a:pt x="159" y="87"/>
                      <a:pt x="159" y="94"/>
                      <a:pt x="152" y="101"/>
                    </a:cubicBezTo>
                    <a:lnTo>
                      <a:pt x="137" y="123"/>
                    </a:lnTo>
                    <a:cubicBezTo>
                      <a:pt x="159" y="130"/>
                      <a:pt x="180" y="144"/>
                      <a:pt x="202" y="152"/>
                    </a:cubicBezTo>
                    <a:lnTo>
                      <a:pt x="209" y="152"/>
                    </a:lnTo>
                    <a:lnTo>
                      <a:pt x="230" y="123"/>
                    </a:lnTo>
                    <a:cubicBezTo>
                      <a:pt x="238" y="116"/>
                      <a:pt x="245" y="109"/>
                      <a:pt x="259" y="109"/>
                    </a:cubicBezTo>
                    <a:cubicBezTo>
                      <a:pt x="266" y="109"/>
                      <a:pt x="273" y="116"/>
                      <a:pt x="282" y="116"/>
                    </a:cubicBezTo>
                    <a:cubicBezTo>
                      <a:pt x="295" y="123"/>
                      <a:pt x="295" y="137"/>
                      <a:pt x="295" y="152"/>
                    </a:cubicBezTo>
                    <a:cubicBezTo>
                      <a:pt x="295" y="159"/>
                      <a:pt x="295" y="166"/>
                      <a:pt x="288" y="166"/>
                    </a:cubicBezTo>
                    <a:lnTo>
                      <a:pt x="282" y="180"/>
                    </a:lnTo>
                    <a:lnTo>
                      <a:pt x="252" y="216"/>
                    </a:lnTo>
                    <a:lnTo>
                      <a:pt x="309" y="195"/>
                    </a:lnTo>
                    <a:lnTo>
                      <a:pt x="382" y="159"/>
                    </a:lnTo>
                    <a:lnTo>
                      <a:pt x="388" y="152"/>
                    </a:lnTo>
                    <a:cubicBezTo>
                      <a:pt x="375" y="144"/>
                      <a:pt x="359" y="137"/>
                      <a:pt x="345" y="137"/>
                    </a:cubicBezTo>
                    <a:cubicBezTo>
                      <a:pt x="338" y="130"/>
                      <a:pt x="325" y="123"/>
                      <a:pt x="316" y="123"/>
                    </a:cubicBezTo>
                    <a:cubicBezTo>
                      <a:pt x="295" y="109"/>
                      <a:pt x="266" y="101"/>
                      <a:pt x="245" y="94"/>
                    </a:cubicBezTo>
                    <a:cubicBezTo>
                      <a:pt x="245" y="87"/>
                      <a:pt x="245" y="87"/>
                      <a:pt x="238" y="87"/>
                    </a:cubicBezTo>
                    <a:cubicBezTo>
                      <a:pt x="223" y="80"/>
                      <a:pt x="202" y="73"/>
                      <a:pt x="180" y="66"/>
                    </a:cubicBezTo>
                    <a:cubicBezTo>
                      <a:pt x="180" y="66"/>
                      <a:pt x="180" y="57"/>
                      <a:pt x="173" y="57"/>
                    </a:cubicBezTo>
                    <a:cubicBezTo>
                      <a:pt x="144" y="51"/>
                      <a:pt x="123" y="37"/>
                      <a:pt x="100" y="30"/>
                    </a:cubicBezTo>
                    <a:cubicBezTo>
                      <a:pt x="87" y="23"/>
                      <a:pt x="80" y="23"/>
                      <a:pt x="73" y="14"/>
                    </a:cubicBezTo>
                    <a:cubicBezTo>
                      <a:pt x="50" y="7"/>
                      <a:pt x="37" y="1"/>
                      <a:pt x="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2"/>
              <p:cNvSpPr/>
              <p:nvPr/>
            </p:nvSpPr>
            <p:spPr>
              <a:xfrm>
                <a:off x="7264516" y="3962478"/>
                <a:ext cx="243472" cy="162481"/>
              </a:xfrm>
              <a:custGeom>
                <a:avLst/>
                <a:gdLst/>
                <a:ahLst/>
                <a:cxnLst/>
                <a:rect l="l" t="t" r="r" b="b"/>
                <a:pathLst>
                  <a:path w="950" h="634" extrusionOk="0">
                    <a:moveTo>
                      <a:pt x="899" y="0"/>
                    </a:moveTo>
                    <a:lnTo>
                      <a:pt x="598" y="159"/>
                    </a:lnTo>
                    <a:lnTo>
                      <a:pt x="568" y="173"/>
                    </a:lnTo>
                    <a:lnTo>
                      <a:pt x="296" y="318"/>
                    </a:lnTo>
                    <a:lnTo>
                      <a:pt x="1" y="475"/>
                    </a:lnTo>
                    <a:lnTo>
                      <a:pt x="28" y="540"/>
                    </a:lnTo>
                    <a:lnTo>
                      <a:pt x="71" y="633"/>
                    </a:lnTo>
                    <a:lnTo>
                      <a:pt x="366" y="475"/>
                    </a:lnTo>
                    <a:lnTo>
                      <a:pt x="604" y="354"/>
                    </a:lnTo>
                    <a:lnTo>
                      <a:pt x="813" y="238"/>
                    </a:lnTo>
                    <a:lnTo>
                      <a:pt x="856" y="224"/>
                    </a:lnTo>
                    <a:lnTo>
                      <a:pt x="949" y="173"/>
                    </a:lnTo>
                    <a:lnTo>
                      <a:pt x="943" y="159"/>
                    </a:lnTo>
                    <a:lnTo>
                      <a:pt x="8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7264516" y="4083956"/>
                <a:ext cx="7432" cy="17171"/>
              </a:xfrm>
              <a:custGeom>
                <a:avLst/>
                <a:gdLst/>
                <a:ahLst/>
                <a:cxnLst/>
                <a:rect l="l" t="t" r="r" b="b"/>
                <a:pathLst>
                  <a:path w="29" h="67" extrusionOk="0">
                    <a:moveTo>
                      <a:pt x="28" y="66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2"/>
              <p:cNvSpPr/>
              <p:nvPr/>
            </p:nvSpPr>
            <p:spPr>
              <a:xfrm>
                <a:off x="7249741" y="3965183"/>
                <a:ext cx="425865" cy="726955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2675" extrusionOk="0">
                    <a:moveTo>
                      <a:pt x="878" y="1"/>
                    </a:moveTo>
                    <a:lnTo>
                      <a:pt x="785" y="52"/>
                    </a:lnTo>
                    <a:lnTo>
                      <a:pt x="742" y="66"/>
                    </a:lnTo>
                    <a:lnTo>
                      <a:pt x="533" y="182"/>
                    </a:lnTo>
                    <a:lnTo>
                      <a:pt x="295" y="303"/>
                    </a:lnTo>
                    <a:lnTo>
                      <a:pt x="0" y="461"/>
                    </a:lnTo>
                    <a:lnTo>
                      <a:pt x="942" y="2568"/>
                    </a:lnTo>
                    <a:lnTo>
                      <a:pt x="992" y="2675"/>
                    </a:lnTo>
                    <a:cubicBezTo>
                      <a:pt x="1004" y="2665"/>
                      <a:pt x="1016" y="2662"/>
                      <a:pt x="1030" y="2662"/>
                    </a:cubicBezTo>
                    <a:cubicBezTo>
                      <a:pt x="1057" y="2662"/>
                      <a:pt x="1091" y="2675"/>
                      <a:pt x="1144" y="2675"/>
                    </a:cubicBezTo>
                    <a:cubicBezTo>
                      <a:pt x="1165" y="2675"/>
                      <a:pt x="1180" y="2675"/>
                      <a:pt x="1194" y="2668"/>
                    </a:cubicBezTo>
                    <a:lnTo>
                      <a:pt x="1237" y="2668"/>
                    </a:lnTo>
                    <a:cubicBezTo>
                      <a:pt x="1274" y="2661"/>
                      <a:pt x="1310" y="2647"/>
                      <a:pt x="1346" y="2631"/>
                    </a:cubicBezTo>
                    <a:cubicBezTo>
                      <a:pt x="1367" y="2625"/>
                      <a:pt x="1396" y="2611"/>
                      <a:pt x="1417" y="2597"/>
                    </a:cubicBezTo>
                    <a:cubicBezTo>
                      <a:pt x="1432" y="2588"/>
                      <a:pt x="1446" y="2588"/>
                      <a:pt x="1453" y="2581"/>
                    </a:cubicBezTo>
                    <a:cubicBezTo>
                      <a:pt x="1475" y="2575"/>
                      <a:pt x="1496" y="2568"/>
                      <a:pt x="1518" y="2568"/>
                    </a:cubicBezTo>
                    <a:cubicBezTo>
                      <a:pt x="1489" y="2502"/>
                      <a:pt x="1503" y="2452"/>
                      <a:pt x="1532" y="2424"/>
                    </a:cubicBezTo>
                    <a:lnTo>
                      <a:pt x="1230" y="1310"/>
                    </a:lnTo>
                    <a:lnTo>
                      <a:pt x="87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2"/>
              <p:cNvSpPr/>
              <p:nvPr/>
            </p:nvSpPr>
            <p:spPr>
              <a:xfrm>
                <a:off x="7157646" y="3885080"/>
                <a:ext cx="350343" cy="241671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943" extrusionOk="0">
                    <a:moveTo>
                      <a:pt x="1265" y="0"/>
                    </a:moveTo>
                    <a:lnTo>
                      <a:pt x="985" y="145"/>
                    </a:lnTo>
                    <a:lnTo>
                      <a:pt x="877" y="202"/>
                    </a:lnTo>
                    <a:lnTo>
                      <a:pt x="597" y="338"/>
                    </a:lnTo>
                    <a:lnTo>
                      <a:pt x="368" y="461"/>
                    </a:lnTo>
                    <a:lnTo>
                      <a:pt x="309" y="490"/>
                    </a:lnTo>
                    <a:lnTo>
                      <a:pt x="66" y="613"/>
                    </a:lnTo>
                    <a:lnTo>
                      <a:pt x="0" y="647"/>
                    </a:lnTo>
                    <a:lnTo>
                      <a:pt x="116" y="942"/>
                    </a:lnTo>
                    <a:lnTo>
                      <a:pt x="123" y="935"/>
                    </a:lnTo>
                    <a:lnTo>
                      <a:pt x="418" y="777"/>
                    </a:lnTo>
                    <a:lnTo>
                      <a:pt x="713" y="620"/>
                    </a:lnTo>
                    <a:lnTo>
                      <a:pt x="985" y="475"/>
                    </a:lnTo>
                    <a:lnTo>
                      <a:pt x="1015" y="461"/>
                    </a:lnTo>
                    <a:lnTo>
                      <a:pt x="1316" y="302"/>
                    </a:lnTo>
                    <a:lnTo>
                      <a:pt x="1366" y="281"/>
                    </a:lnTo>
                    <a:cubicBezTo>
                      <a:pt x="1366" y="281"/>
                      <a:pt x="1360" y="268"/>
                      <a:pt x="1351" y="245"/>
                    </a:cubicBezTo>
                    <a:cubicBezTo>
                      <a:pt x="1344" y="225"/>
                      <a:pt x="1337" y="195"/>
                      <a:pt x="1323" y="159"/>
                    </a:cubicBezTo>
                    <a:cubicBezTo>
                      <a:pt x="1323" y="159"/>
                      <a:pt x="1323" y="152"/>
                      <a:pt x="1316" y="145"/>
                    </a:cubicBezTo>
                    <a:cubicBezTo>
                      <a:pt x="1301" y="102"/>
                      <a:pt x="1287" y="52"/>
                      <a:pt x="1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6781678" y="3560881"/>
                <a:ext cx="700173" cy="411072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1604" extrusionOk="0">
                    <a:moveTo>
                      <a:pt x="1093" y="1"/>
                    </a:moveTo>
                    <a:cubicBezTo>
                      <a:pt x="957" y="58"/>
                      <a:pt x="748" y="123"/>
                      <a:pt x="455" y="173"/>
                    </a:cubicBezTo>
                    <a:cubicBezTo>
                      <a:pt x="425" y="173"/>
                      <a:pt x="396" y="180"/>
                      <a:pt x="360" y="187"/>
                    </a:cubicBezTo>
                    <a:cubicBezTo>
                      <a:pt x="310" y="196"/>
                      <a:pt x="246" y="203"/>
                      <a:pt x="187" y="209"/>
                    </a:cubicBezTo>
                    <a:cubicBezTo>
                      <a:pt x="130" y="209"/>
                      <a:pt x="66" y="216"/>
                      <a:pt x="1" y="223"/>
                    </a:cubicBezTo>
                    <a:cubicBezTo>
                      <a:pt x="30" y="346"/>
                      <a:pt x="51" y="454"/>
                      <a:pt x="66" y="461"/>
                    </a:cubicBezTo>
                    <a:cubicBezTo>
                      <a:pt x="66" y="468"/>
                      <a:pt x="110" y="489"/>
                      <a:pt x="187" y="532"/>
                    </a:cubicBezTo>
                    <a:cubicBezTo>
                      <a:pt x="253" y="561"/>
                      <a:pt x="346" y="611"/>
                      <a:pt x="455" y="661"/>
                    </a:cubicBezTo>
                    <a:cubicBezTo>
                      <a:pt x="986" y="936"/>
                      <a:pt x="1885" y="1381"/>
                      <a:pt x="1921" y="1395"/>
                    </a:cubicBezTo>
                    <a:cubicBezTo>
                      <a:pt x="1928" y="1403"/>
                      <a:pt x="1928" y="1403"/>
                      <a:pt x="1935" y="1410"/>
                    </a:cubicBezTo>
                    <a:cubicBezTo>
                      <a:pt x="1985" y="1460"/>
                      <a:pt x="2064" y="1603"/>
                      <a:pt x="2064" y="1603"/>
                    </a:cubicBezTo>
                    <a:lnTo>
                      <a:pt x="2344" y="1467"/>
                    </a:lnTo>
                    <a:lnTo>
                      <a:pt x="2452" y="1410"/>
                    </a:lnTo>
                    <a:lnTo>
                      <a:pt x="2732" y="1265"/>
                    </a:lnTo>
                    <a:cubicBezTo>
                      <a:pt x="2689" y="1136"/>
                      <a:pt x="2632" y="1006"/>
                      <a:pt x="2611" y="986"/>
                    </a:cubicBezTo>
                    <a:cubicBezTo>
                      <a:pt x="2568" y="950"/>
                      <a:pt x="1453" y="239"/>
                      <a:pt x="10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2"/>
              <p:cNvSpPr/>
              <p:nvPr/>
            </p:nvSpPr>
            <p:spPr>
              <a:xfrm>
                <a:off x="7048725" y="2982706"/>
                <a:ext cx="630464" cy="319068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245" extrusionOk="0">
                    <a:moveTo>
                      <a:pt x="389" y="0"/>
                    </a:moveTo>
                    <a:lnTo>
                      <a:pt x="1" y="230"/>
                    </a:lnTo>
                    <a:cubicBezTo>
                      <a:pt x="1" y="345"/>
                      <a:pt x="8" y="459"/>
                      <a:pt x="16" y="568"/>
                    </a:cubicBezTo>
                    <a:cubicBezTo>
                      <a:pt x="16" y="632"/>
                      <a:pt x="16" y="690"/>
                      <a:pt x="23" y="740"/>
                    </a:cubicBezTo>
                    <a:lnTo>
                      <a:pt x="950" y="1056"/>
                    </a:lnTo>
                    <a:cubicBezTo>
                      <a:pt x="1138" y="1006"/>
                      <a:pt x="1440" y="977"/>
                      <a:pt x="1490" y="977"/>
                    </a:cubicBezTo>
                    <a:cubicBezTo>
                      <a:pt x="1533" y="977"/>
                      <a:pt x="1705" y="1158"/>
                      <a:pt x="1785" y="1244"/>
                    </a:cubicBezTo>
                    <a:lnTo>
                      <a:pt x="2380" y="1244"/>
                    </a:lnTo>
                    <a:lnTo>
                      <a:pt x="2459" y="992"/>
                    </a:lnTo>
                    <a:cubicBezTo>
                      <a:pt x="2445" y="985"/>
                      <a:pt x="2431" y="977"/>
                      <a:pt x="2423" y="977"/>
                    </a:cubicBezTo>
                    <a:cubicBezTo>
                      <a:pt x="2373" y="977"/>
                      <a:pt x="2028" y="1092"/>
                      <a:pt x="1841" y="1142"/>
                    </a:cubicBezTo>
                    <a:lnTo>
                      <a:pt x="475" y="130"/>
                    </a:lnTo>
                    <a:lnTo>
                      <a:pt x="468" y="114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2"/>
              <p:cNvSpPr/>
              <p:nvPr/>
            </p:nvSpPr>
            <p:spPr>
              <a:xfrm>
                <a:off x="6632777" y="3065229"/>
                <a:ext cx="873423" cy="274988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1073" extrusionOk="0">
                    <a:moveTo>
                      <a:pt x="711" y="1"/>
                    </a:moveTo>
                    <a:lnTo>
                      <a:pt x="618" y="60"/>
                    </a:lnTo>
                    <a:lnTo>
                      <a:pt x="380" y="196"/>
                    </a:lnTo>
                    <a:lnTo>
                      <a:pt x="0" y="425"/>
                    </a:lnTo>
                    <a:cubicBezTo>
                      <a:pt x="14" y="448"/>
                      <a:pt x="35" y="462"/>
                      <a:pt x="50" y="482"/>
                    </a:cubicBezTo>
                    <a:cubicBezTo>
                      <a:pt x="121" y="591"/>
                      <a:pt x="194" y="684"/>
                      <a:pt x="201" y="691"/>
                    </a:cubicBezTo>
                    <a:cubicBezTo>
                      <a:pt x="201" y="691"/>
                      <a:pt x="201" y="698"/>
                      <a:pt x="207" y="698"/>
                    </a:cubicBezTo>
                    <a:lnTo>
                      <a:pt x="216" y="698"/>
                    </a:lnTo>
                    <a:cubicBezTo>
                      <a:pt x="251" y="706"/>
                      <a:pt x="352" y="727"/>
                      <a:pt x="496" y="757"/>
                    </a:cubicBezTo>
                    <a:cubicBezTo>
                      <a:pt x="582" y="770"/>
                      <a:pt x="675" y="784"/>
                      <a:pt x="777" y="807"/>
                    </a:cubicBezTo>
                    <a:cubicBezTo>
                      <a:pt x="1056" y="850"/>
                      <a:pt x="1408" y="907"/>
                      <a:pt x="1710" y="957"/>
                    </a:cubicBezTo>
                    <a:cubicBezTo>
                      <a:pt x="2091" y="1022"/>
                      <a:pt x="2400" y="1072"/>
                      <a:pt x="2400" y="1072"/>
                    </a:cubicBezTo>
                    <a:lnTo>
                      <a:pt x="2595" y="1072"/>
                    </a:lnTo>
                    <a:lnTo>
                      <a:pt x="2718" y="922"/>
                    </a:lnTo>
                    <a:lnTo>
                      <a:pt x="3408" y="922"/>
                    </a:lnTo>
                    <a:cubicBezTo>
                      <a:pt x="3328" y="836"/>
                      <a:pt x="3156" y="655"/>
                      <a:pt x="3113" y="655"/>
                    </a:cubicBezTo>
                    <a:cubicBezTo>
                      <a:pt x="3063" y="655"/>
                      <a:pt x="2761" y="684"/>
                      <a:pt x="2573" y="734"/>
                    </a:cubicBezTo>
                    <a:lnTo>
                      <a:pt x="1646" y="418"/>
                    </a:lnTo>
                    <a:lnTo>
                      <a:pt x="1646" y="432"/>
                    </a:lnTo>
                    <a:cubicBezTo>
                      <a:pt x="1596" y="411"/>
                      <a:pt x="1560" y="396"/>
                      <a:pt x="1538" y="382"/>
                    </a:cubicBezTo>
                    <a:lnTo>
                      <a:pt x="1079" y="232"/>
                    </a:lnTo>
                    <a:lnTo>
                      <a:pt x="1063" y="223"/>
                    </a:lnTo>
                    <a:lnTo>
                      <a:pt x="804" y="137"/>
                    </a:lnTo>
                    <a:lnTo>
                      <a:pt x="791" y="12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2"/>
              <p:cNvSpPr/>
              <p:nvPr/>
            </p:nvSpPr>
            <p:spPr>
              <a:xfrm>
                <a:off x="7015665" y="2698744"/>
                <a:ext cx="118404" cy="22142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864" extrusionOk="0">
                    <a:moveTo>
                      <a:pt x="0" y="1"/>
                    </a:moveTo>
                    <a:lnTo>
                      <a:pt x="7" y="8"/>
                    </a:lnTo>
                    <a:cubicBezTo>
                      <a:pt x="94" y="166"/>
                      <a:pt x="318" y="598"/>
                      <a:pt x="461" y="863"/>
                    </a:cubicBezTo>
                    <a:cubicBezTo>
                      <a:pt x="318" y="584"/>
                      <a:pt x="80" y="123"/>
                      <a:pt x="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2"/>
              <p:cNvSpPr/>
              <p:nvPr/>
            </p:nvSpPr>
            <p:spPr>
              <a:xfrm>
                <a:off x="7017459" y="2700538"/>
                <a:ext cx="143776" cy="34110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331" extrusionOk="0">
                    <a:moveTo>
                      <a:pt x="0" y="1"/>
                    </a:moveTo>
                    <a:cubicBezTo>
                      <a:pt x="43" y="87"/>
                      <a:pt x="66" y="209"/>
                      <a:pt x="80" y="332"/>
                    </a:cubicBezTo>
                    <a:cubicBezTo>
                      <a:pt x="87" y="404"/>
                      <a:pt x="95" y="663"/>
                      <a:pt x="109" y="972"/>
                    </a:cubicBezTo>
                    <a:cubicBezTo>
                      <a:pt x="109" y="1086"/>
                      <a:pt x="116" y="1208"/>
                      <a:pt x="123" y="1331"/>
                    </a:cubicBezTo>
                    <a:lnTo>
                      <a:pt x="511" y="1101"/>
                    </a:lnTo>
                    <a:lnTo>
                      <a:pt x="561" y="1072"/>
                    </a:lnTo>
                    <a:cubicBezTo>
                      <a:pt x="561" y="1072"/>
                      <a:pt x="561" y="1058"/>
                      <a:pt x="554" y="1043"/>
                    </a:cubicBezTo>
                    <a:cubicBezTo>
                      <a:pt x="547" y="1043"/>
                      <a:pt x="547" y="1036"/>
                      <a:pt x="540" y="1029"/>
                    </a:cubicBezTo>
                    <a:lnTo>
                      <a:pt x="540" y="1022"/>
                    </a:lnTo>
                    <a:cubicBezTo>
                      <a:pt x="526" y="1000"/>
                      <a:pt x="511" y="965"/>
                      <a:pt x="490" y="936"/>
                    </a:cubicBezTo>
                    <a:cubicBezTo>
                      <a:pt x="483" y="913"/>
                      <a:pt x="475" y="899"/>
                      <a:pt x="468" y="879"/>
                    </a:cubicBezTo>
                    <a:cubicBezTo>
                      <a:pt x="461" y="870"/>
                      <a:pt x="454" y="863"/>
                      <a:pt x="454" y="856"/>
                    </a:cubicBezTo>
                    <a:cubicBezTo>
                      <a:pt x="311" y="591"/>
                      <a:pt x="87" y="1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2"/>
              <p:cNvSpPr/>
              <p:nvPr/>
            </p:nvSpPr>
            <p:spPr>
              <a:xfrm>
                <a:off x="6450046" y="2605200"/>
                <a:ext cx="678133" cy="1015634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3963" extrusionOk="0">
                    <a:moveTo>
                      <a:pt x="1647" y="0"/>
                    </a:moveTo>
                    <a:cubicBezTo>
                      <a:pt x="1647" y="0"/>
                      <a:pt x="1647" y="7"/>
                      <a:pt x="1654" y="7"/>
                    </a:cubicBezTo>
                    <a:cubicBezTo>
                      <a:pt x="1662" y="21"/>
                      <a:pt x="1662" y="35"/>
                      <a:pt x="1662" y="64"/>
                    </a:cubicBezTo>
                    <a:lnTo>
                      <a:pt x="1662" y="78"/>
                    </a:lnTo>
                    <a:lnTo>
                      <a:pt x="1662" y="93"/>
                    </a:lnTo>
                    <a:lnTo>
                      <a:pt x="1662" y="107"/>
                    </a:lnTo>
                    <a:cubicBezTo>
                      <a:pt x="1662" y="114"/>
                      <a:pt x="1654" y="121"/>
                      <a:pt x="1654" y="129"/>
                    </a:cubicBezTo>
                    <a:cubicBezTo>
                      <a:pt x="1654" y="136"/>
                      <a:pt x="1647" y="143"/>
                      <a:pt x="1647" y="150"/>
                    </a:cubicBezTo>
                    <a:cubicBezTo>
                      <a:pt x="1619" y="216"/>
                      <a:pt x="1554" y="286"/>
                      <a:pt x="1431" y="309"/>
                    </a:cubicBezTo>
                    <a:cubicBezTo>
                      <a:pt x="1369" y="320"/>
                      <a:pt x="1312" y="326"/>
                      <a:pt x="1258" y="326"/>
                    </a:cubicBezTo>
                    <a:cubicBezTo>
                      <a:pt x="848" y="326"/>
                      <a:pt x="662" y="28"/>
                      <a:pt x="662" y="28"/>
                    </a:cubicBezTo>
                    <a:cubicBezTo>
                      <a:pt x="662" y="28"/>
                      <a:pt x="317" y="330"/>
                      <a:pt x="187" y="452"/>
                    </a:cubicBezTo>
                    <a:cubicBezTo>
                      <a:pt x="160" y="488"/>
                      <a:pt x="130" y="518"/>
                      <a:pt x="101" y="561"/>
                    </a:cubicBezTo>
                    <a:cubicBezTo>
                      <a:pt x="73" y="604"/>
                      <a:pt x="44" y="661"/>
                      <a:pt x="30" y="725"/>
                    </a:cubicBezTo>
                    <a:cubicBezTo>
                      <a:pt x="15" y="768"/>
                      <a:pt x="8" y="811"/>
                      <a:pt x="8" y="863"/>
                    </a:cubicBezTo>
                    <a:lnTo>
                      <a:pt x="8" y="870"/>
                    </a:lnTo>
                    <a:cubicBezTo>
                      <a:pt x="1" y="949"/>
                      <a:pt x="8" y="1042"/>
                      <a:pt x="30" y="1149"/>
                    </a:cubicBezTo>
                    <a:cubicBezTo>
                      <a:pt x="51" y="1258"/>
                      <a:pt x="87" y="1408"/>
                      <a:pt x="130" y="1580"/>
                    </a:cubicBezTo>
                    <a:lnTo>
                      <a:pt x="130" y="1587"/>
                    </a:lnTo>
                    <a:cubicBezTo>
                      <a:pt x="180" y="1811"/>
                      <a:pt x="239" y="2055"/>
                      <a:pt x="289" y="2277"/>
                    </a:cubicBezTo>
                    <a:cubicBezTo>
                      <a:pt x="353" y="2545"/>
                      <a:pt x="396" y="2760"/>
                      <a:pt x="403" y="2838"/>
                    </a:cubicBezTo>
                    <a:cubicBezTo>
                      <a:pt x="412" y="2976"/>
                      <a:pt x="310" y="3478"/>
                      <a:pt x="267" y="3709"/>
                    </a:cubicBezTo>
                    <a:cubicBezTo>
                      <a:pt x="253" y="3780"/>
                      <a:pt x="239" y="3830"/>
                      <a:pt x="239" y="3830"/>
                    </a:cubicBezTo>
                    <a:cubicBezTo>
                      <a:pt x="239" y="3830"/>
                      <a:pt x="260" y="3838"/>
                      <a:pt x="296" y="3852"/>
                    </a:cubicBezTo>
                    <a:cubicBezTo>
                      <a:pt x="317" y="3859"/>
                      <a:pt x="346" y="3873"/>
                      <a:pt x="375" y="3882"/>
                    </a:cubicBezTo>
                    <a:cubicBezTo>
                      <a:pt x="462" y="3909"/>
                      <a:pt x="584" y="3932"/>
                      <a:pt x="748" y="3945"/>
                    </a:cubicBezTo>
                    <a:cubicBezTo>
                      <a:pt x="837" y="3955"/>
                      <a:pt x="932" y="3963"/>
                      <a:pt x="1041" y="3963"/>
                    </a:cubicBezTo>
                    <a:cubicBezTo>
                      <a:pt x="1083" y="3963"/>
                      <a:pt x="1126" y="3962"/>
                      <a:pt x="1172" y="3959"/>
                    </a:cubicBezTo>
                    <a:cubicBezTo>
                      <a:pt x="1215" y="3952"/>
                      <a:pt x="1259" y="3952"/>
                      <a:pt x="1295" y="3952"/>
                    </a:cubicBezTo>
                    <a:cubicBezTo>
                      <a:pt x="1360" y="3945"/>
                      <a:pt x="1424" y="3938"/>
                      <a:pt x="1481" y="3938"/>
                    </a:cubicBezTo>
                    <a:cubicBezTo>
                      <a:pt x="1540" y="3932"/>
                      <a:pt x="1604" y="3925"/>
                      <a:pt x="1654" y="3916"/>
                    </a:cubicBezTo>
                    <a:cubicBezTo>
                      <a:pt x="1690" y="3909"/>
                      <a:pt x="1719" y="3902"/>
                      <a:pt x="1749" y="3902"/>
                    </a:cubicBezTo>
                    <a:cubicBezTo>
                      <a:pt x="2042" y="3852"/>
                      <a:pt x="2251" y="3787"/>
                      <a:pt x="2387" y="3730"/>
                    </a:cubicBezTo>
                    <a:cubicBezTo>
                      <a:pt x="2502" y="3680"/>
                      <a:pt x="2575" y="3643"/>
                      <a:pt x="2596" y="3623"/>
                    </a:cubicBezTo>
                    <a:cubicBezTo>
                      <a:pt x="2602" y="3623"/>
                      <a:pt x="2602" y="3614"/>
                      <a:pt x="2602" y="3614"/>
                    </a:cubicBezTo>
                    <a:cubicBezTo>
                      <a:pt x="2602" y="3614"/>
                      <a:pt x="2646" y="3521"/>
                      <a:pt x="2639" y="3435"/>
                    </a:cubicBezTo>
                    <a:cubicBezTo>
                      <a:pt x="2632" y="3364"/>
                      <a:pt x="2489" y="3040"/>
                      <a:pt x="2423" y="2752"/>
                    </a:cubicBezTo>
                    <a:cubicBezTo>
                      <a:pt x="2121" y="2702"/>
                      <a:pt x="1769" y="2645"/>
                      <a:pt x="1490" y="2602"/>
                    </a:cubicBezTo>
                    <a:cubicBezTo>
                      <a:pt x="1388" y="2579"/>
                      <a:pt x="1295" y="2565"/>
                      <a:pt x="1209" y="2552"/>
                    </a:cubicBezTo>
                    <a:cubicBezTo>
                      <a:pt x="1065" y="2522"/>
                      <a:pt x="964" y="2501"/>
                      <a:pt x="929" y="2493"/>
                    </a:cubicBezTo>
                    <a:lnTo>
                      <a:pt x="920" y="2493"/>
                    </a:lnTo>
                    <a:cubicBezTo>
                      <a:pt x="914" y="2493"/>
                      <a:pt x="914" y="2486"/>
                      <a:pt x="914" y="2486"/>
                    </a:cubicBezTo>
                    <a:cubicBezTo>
                      <a:pt x="907" y="2479"/>
                      <a:pt x="834" y="2386"/>
                      <a:pt x="763" y="2277"/>
                    </a:cubicBezTo>
                    <a:cubicBezTo>
                      <a:pt x="748" y="2257"/>
                      <a:pt x="727" y="2243"/>
                      <a:pt x="713" y="2220"/>
                    </a:cubicBezTo>
                    <a:lnTo>
                      <a:pt x="1093" y="1991"/>
                    </a:lnTo>
                    <a:lnTo>
                      <a:pt x="1331" y="1855"/>
                    </a:lnTo>
                    <a:lnTo>
                      <a:pt x="1424" y="1796"/>
                    </a:lnTo>
                    <a:lnTo>
                      <a:pt x="1504" y="1918"/>
                    </a:lnTo>
                    <a:lnTo>
                      <a:pt x="1517" y="1932"/>
                    </a:lnTo>
                    <a:lnTo>
                      <a:pt x="1776" y="2018"/>
                    </a:lnTo>
                    <a:lnTo>
                      <a:pt x="1792" y="2027"/>
                    </a:lnTo>
                    <a:lnTo>
                      <a:pt x="2251" y="2177"/>
                    </a:lnTo>
                    <a:lnTo>
                      <a:pt x="2359" y="2213"/>
                    </a:lnTo>
                    <a:cubicBezTo>
                      <a:pt x="2352" y="2163"/>
                      <a:pt x="2352" y="2105"/>
                      <a:pt x="2352" y="2041"/>
                    </a:cubicBezTo>
                    <a:cubicBezTo>
                      <a:pt x="2344" y="1932"/>
                      <a:pt x="2337" y="1818"/>
                      <a:pt x="2337" y="1703"/>
                    </a:cubicBezTo>
                    <a:cubicBezTo>
                      <a:pt x="2330" y="1580"/>
                      <a:pt x="2323" y="1458"/>
                      <a:pt x="2323" y="1344"/>
                    </a:cubicBezTo>
                    <a:cubicBezTo>
                      <a:pt x="2309" y="1035"/>
                      <a:pt x="2301" y="776"/>
                      <a:pt x="2294" y="704"/>
                    </a:cubicBezTo>
                    <a:cubicBezTo>
                      <a:pt x="2280" y="581"/>
                      <a:pt x="2257" y="459"/>
                      <a:pt x="2214" y="373"/>
                    </a:cubicBezTo>
                    <a:lnTo>
                      <a:pt x="2207" y="366"/>
                    </a:lnTo>
                    <a:lnTo>
                      <a:pt x="2207" y="359"/>
                    </a:lnTo>
                    <a:cubicBezTo>
                      <a:pt x="2194" y="336"/>
                      <a:pt x="2180" y="316"/>
                      <a:pt x="2164" y="293"/>
                    </a:cubicBezTo>
                    <a:cubicBezTo>
                      <a:pt x="2085" y="216"/>
                      <a:pt x="1647" y="0"/>
                      <a:pt x="16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2"/>
              <p:cNvSpPr/>
              <p:nvPr/>
            </p:nvSpPr>
            <p:spPr>
              <a:xfrm>
                <a:off x="6962101" y="2210011"/>
                <a:ext cx="107384" cy="67401"/>
              </a:xfrm>
              <a:custGeom>
                <a:avLst/>
                <a:gdLst/>
                <a:ahLst/>
                <a:cxnLst/>
                <a:rect l="l" t="t" r="r" b="b"/>
                <a:pathLst>
                  <a:path w="419" h="263" extrusionOk="0">
                    <a:moveTo>
                      <a:pt x="178" y="1"/>
                    </a:moveTo>
                    <a:cubicBezTo>
                      <a:pt x="120" y="1"/>
                      <a:pt x="59" y="9"/>
                      <a:pt x="1" y="24"/>
                    </a:cubicBezTo>
                    <a:cubicBezTo>
                      <a:pt x="16" y="96"/>
                      <a:pt x="23" y="183"/>
                      <a:pt x="16" y="262"/>
                    </a:cubicBezTo>
                    <a:lnTo>
                      <a:pt x="130" y="262"/>
                    </a:lnTo>
                    <a:cubicBezTo>
                      <a:pt x="339" y="262"/>
                      <a:pt x="418" y="126"/>
                      <a:pt x="389" y="53"/>
                    </a:cubicBezTo>
                    <a:cubicBezTo>
                      <a:pt x="331" y="17"/>
                      <a:pt x="257" y="1"/>
                      <a:pt x="1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2"/>
              <p:cNvSpPr/>
              <p:nvPr/>
            </p:nvSpPr>
            <p:spPr>
              <a:xfrm>
                <a:off x="6661993" y="2488848"/>
                <a:ext cx="256" cy="16914"/>
              </a:xfrm>
              <a:custGeom>
                <a:avLst/>
                <a:gdLst/>
                <a:ahLst/>
                <a:cxnLst/>
                <a:rect l="l" t="t" r="r" b="b"/>
                <a:pathLst>
                  <a:path w="1" h="66" extrusionOk="0">
                    <a:moveTo>
                      <a:pt x="0" y="0"/>
                    </a:moveTo>
                    <a:lnTo>
                      <a:pt x="0" y="66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2"/>
              <p:cNvSpPr/>
              <p:nvPr/>
            </p:nvSpPr>
            <p:spPr>
              <a:xfrm>
                <a:off x="6619450" y="2429902"/>
                <a:ext cx="256799" cy="25884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10" extrusionOk="0">
                    <a:moveTo>
                      <a:pt x="153" y="1"/>
                    </a:moveTo>
                    <a:lnTo>
                      <a:pt x="153" y="51"/>
                    </a:lnTo>
                    <a:cubicBezTo>
                      <a:pt x="153" y="65"/>
                      <a:pt x="159" y="80"/>
                      <a:pt x="159" y="94"/>
                    </a:cubicBezTo>
                    <a:lnTo>
                      <a:pt x="159" y="108"/>
                    </a:lnTo>
                    <a:lnTo>
                      <a:pt x="159" y="137"/>
                    </a:lnTo>
                    <a:lnTo>
                      <a:pt x="159" y="144"/>
                    </a:lnTo>
                    <a:lnTo>
                      <a:pt x="159" y="167"/>
                    </a:lnTo>
                    <a:cubicBezTo>
                      <a:pt x="159" y="187"/>
                      <a:pt x="159" y="210"/>
                      <a:pt x="166" y="230"/>
                    </a:cubicBezTo>
                    <a:lnTo>
                      <a:pt x="166" y="260"/>
                    </a:lnTo>
                    <a:lnTo>
                      <a:pt x="166" y="280"/>
                    </a:lnTo>
                    <a:lnTo>
                      <a:pt x="166" y="296"/>
                    </a:lnTo>
                    <a:cubicBezTo>
                      <a:pt x="166" y="330"/>
                      <a:pt x="166" y="367"/>
                      <a:pt x="159" y="396"/>
                    </a:cubicBezTo>
                    <a:cubicBezTo>
                      <a:pt x="153" y="568"/>
                      <a:pt x="1" y="712"/>
                      <a:pt x="1" y="712"/>
                    </a:cubicBezTo>
                    <a:cubicBezTo>
                      <a:pt x="1" y="712"/>
                      <a:pt x="187" y="1010"/>
                      <a:pt x="597" y="1010"/>
                    </a:cubicBezTo>
                    <a:cubicBezTo>
                      <a:pt x="651" y="1010"/>
                      <a:pt x="708" y="1004"/>
                      <a:pt x="770" y="993"/>
                    </a:cubicBezTo>
                    <a:cubicBezTo>
                      <a:pt x="893" y="970"/>
                      <a:pt x="958" y="900"/>
                      <a:pt x="986" y="834"/>
                    </a:cubicBezTo>
                    <a:cubicBezTo>
                      <a:pt x="986" y="827"/>
                      <a:pt x="993" y="820"/>
                      <a:pt x="993" y="813"/>
                    </a:cubicBezTo>
                    <a:cubicBezTo>
                      <a:pt x="993" y="805"/>
                      <a:pt x="1001" y="798"/>
                      <a:pt x="1001" y="791"/>
                    </a:cubicBezTo>
                    <a:lnTo>
                      <a:pt x="1001" y="777"/>
                    </a:lnTo>
                    <a:lnTo>
                      <a:pt x="1001" y="762"/>
                    </a:lnTo>
                    <a:lnTo>
                      <a:pt x="1001" y="748"/>
                    </a:lnTo>
                    <a:cubicBezTo>
                      <a:pt x="1001" y="719"/>
                      <a:pt x="1001" y="705"/>
                      <a:pt x="993" y="691"/>
                    </a:cubicBezTo>
                    <a:cubicBezTo>
                      <a:pt x="986" y="691"/>
                      <a:pt x="986" y="684"/>
                      <a:pt x="986" y="684"/>
                    </a:cubicBezTo>
                    <a:cubicBezTo>
                      <a:pt x="958" y="648"/>
                      <a:pt x="893" y="582"/>
                      <a:pt x="836" y="446"/>
                    </a:cubicBezTo>
                    <a:cubicBezTo>
                      <a:pt x="613" y="403"/>
                      <a:pt x="296" y="267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2"/>
              <p:cNvSpPr/>
              <p:nvPr/>
            </p:nvSpPr>
            <p:spPr>
              <a:xfrm>
                <a:off x="6792698" y="2312012"/>
                <a:ext cx="33573" cy="4100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60" extrusionOk="0">
                    <a:moveTo>
                      <a:pt x="73" y="0"/>
                    </a:moveTo>
                    <a:cubicBezTo>
                      <a:pt x="37" y="0"/>
                      <a:pt x="8" y="30"/>
                      <a:pt x="8" y="73"/>
                    </a:cubicBezTo>
                    <a:cubicBezTo>
                      <a:pt x="1" y="116"/>
                      <a:pt x="30" y="159"/>
                      <a:pt x="58" y="159"/>
                    </a:cubicBezTo>
                    <a:cubicBezTo>
                      <a:pt x="94" y="159"/>
                      <a:pt x="123" y="130"/>
                      <a:pt x="130" y="87"/>
                    </a:cubicBezTo>
                    <a:cubicBezTo>
                      <a:pt x="130" y="43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2"/>
              <p:cNvSpPr/>
              <p:nvPr/>
            </p:nvSpPr>
            <p:spPr>
              <a:xfrm>
                <a:off x="6925453" y="2324826"/>
                <a:ext cx="25885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" extrusionOk="0">
                    <a:moveTo>
                      <a:pt x="57" y="0"/>
                    </a:moveTo>
                    <a:cubicBezTo>
                      <a:pt x="30" y="0"/>
                      <a:pt x="0" y="30"/>
                      <a:pt x="0" y="66"/>
                    </a:cubicBezTo>
                    <a:cubicBezTo>
                      <a:pt x="0" y="109"/>
                      <a:pt x="14" y="137"/>
                      <a:pt x="44" y="137"/>
                    </a:cubicBezTo>
                    <a:cubicBezTo>
                      <a:pt x="47" y="138"/>
                      <a:pt x="51" y="138"/>
                      <a:pt x="54" y="138"/>
                    </a:cubicBezTo>
                    <a:cubicBezTo>
                      <a:pt x="79" y="138"/>
                      <a:pt x="101" y="111"/>
                      <a:pt x="101" y="73"/>
                    </a:cubicBezTo>
                    <a:cubicBezTo>
                      <a:pt x="101" y="37"/>
                      <a:pt x="87" y="7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2"/>
              <p:cNvSpPr/>
              <p:nvPr/>
            </p:nvSpPr>
            <p:spPr>
              <a:xfrm>
                <a:off x="6791160" y="2277157"/>
                <a:ext cx="16402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64" h="7" extrusionOk="0">
                    <a:moveTo>
                      <a:pt x="21" y="0"/>
                    </a:moveTo>
                    <a:cubicBezTo>
                      <a:pt x="14" y="7"/>
                      <a:pt x="7" y="7"/>
                      <a:pt x="0" y="7"/>
                    </a:cubicBezTo>
                    <a:cubicBezTo>
                      <a:pt x="21" y="7"/>
                      <a:pt x="43" y="7"/>
                      <a:pt x="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2"/>
              <p:cNvSpPr/>
              <p:nvPr/>
            </p:nvSpPr>
            <p:spPr>
              <a:xfrm>
                <a:off x="6542052" y="2240253"/>
                <a:ext cx="249366" cy="26550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036" extrusionOk="0">
                    <a:moveTo>
                      <a:pt x="1" y="1"/>
                    </a:moveTo>
                    <a:lnTo>
                      <a:pt x="1" y="78"/>
                    </a:lnTo>
                    <a:cubicBezTo>
                      <a:pt x="1" y="330"/>
                      <a:pt x="109" y="582"/>
                      <a:pt x="196" y="712"/>
                    </a:cubicBezTo>
                    <a:cubicBezTo>
                      <a:pt x="282" y="827"/>
                      <a:pt x="455" y="1020"/>
                      <a:pt x="468" y="1036"/>
                    </a:cubicBezTo>
                    <a:lnTo>
                      <a:pt x="448" y="741"/>
                    </a:lnTo>
                    <a:cubicBezTo>
                      <a:pt x="375" y="734"/>
                      <a:pt x="246" y="691"/>
                      <a:pt x="173" y="575"/>
                    </a:cubicBezTo>
                    <a:cubicBezTo>
                      <a:pt x="116" y="496"/>
                      <a:pt x="87" y="367"/>
                      <a:pt x="109" y="294"/>
                    </a:cubicBezTo>
                    <a:cubicBezTo>
                      <a:pt x="123" y="251"/>
                      <a:pt x="153" y="230"/>
                      <a:pt x="203" y="230"/>
                    </a:cubicBezTo>
                    <a:cubicBezTo>
                      <a:pt x="210" y="230"/>
                      <a:pt x="216" y="230"/>
                      <a:pt x="225" y="237"/>
                    </a:cubicBezTo>
                    <a:lnTo>
                      <a:pt x="253" y="237"/>
                    </a:lnTo>
                    <a:cubicBezTo>
                      <a:pt x="260" y="244"/>
                      <a:pt x="268" y="244"/>
                      <a:pt x="275" y="251"/>
                    </a:cubicBezTo>
                    <a:cubicBezTo>
                      <a:pt x="282" y="251"/>
                      <a:pt x="289" y="260"/>
                      <a:pt x="296" y="260"/>
                    </a:cubicBezTo>
                    <a:cubicBezTo>
                      <a:pt x="303" y="267"/>
                      <a:pt x="303" y="267"/>
                      <a:pt x="311" y="273"/>
                    </a:cubicBezTo>
                    <a:cubicBezTo>
                      <a:pt x="318" y="273"/>
                      <a:pt x="325" y="280"/>
                      <a:pt x="325" y="280"/>
                    </a:cubicBezTo>
                    <a:cubicBezTo>
                      <a:pt x="332" y="287"/>
                      <a:pt x="332" y="287"/>
                      <a:pt x="339" y="294"/>
                    </a:cubicBezTo>
                    <a:cubicBezTo>
                      <a:pt x="346" y="303"/>
                      <a:pt x="354" y="310"/>
                      <a:pt x="361" y="317"/>
                    </a:cubicBezTo>
                    <a:cubicBezTo>
                      <a:pt x="368" y="323"/>
                      <a:pt x="368" y="330"/>
                      <a:pt x="375" y="337"/>
                    </a:cubicBezTo>
                    <a:cubicBezTo>
                      <a:pt x="398" y="367"/>
                      <a:pt x="411" y="396"/>
                      <a:pt x="418" y="403"/>
                    </a:cubicBezTo>
                    <a:cubicBezTo>
                      <a:pt x="455" y="460"/>
                      <a:pt x="484" y="489"/>
                      <a:pt x="484" y="489"/>
                    </a:cubicBezTo>
                    <a:lnTo>
                      <a:pt x="591" y="230"/>
                    </a:lnTo>
                    <a:cubicBezTo>
                      <a:pt x="734" y="216"/>
                      <a:pt x="863" y="187"/>
                      <a:pt x="972" y="151"/>
                    </a:cubicBezTo>
                    <a:lnTo>
                      <a:pt x="972" y="151"/>
                    </a:lnTo>
                    <a:cubicBezTo>
                      <a:pt x="943" y="158"/>
                      <a:pt x="915" y="158"/>
                      <a:pt x="893" y="158"/>
                    </a:cubicBezTo>
                    <a:lnTo>
                      <a:pt x="9" y="158"/>
                    </a:lnTo>
                    <a:cubicBezTo>
                      <a:pt x="9" y="158"/>
                      <a:pt x="1" y="9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2"/>
              <p:cNvSpPr/>
              <p:nvPr/>
            </p:nvSpPr>
            <p:spPr>
              <a:xfrm>
                <a:off x="6564349" y="2215906"/>
                <a:ext cx="403907" cy="330088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288" extrusionOk="0">
                    <a:moveTo>
                      <a:pt x="964" y="375"/>
                    </a:moveTo>
                    <a:cubicBezTo>
                      <a:pt x="1001" y="375"/>
                      <a:pt x="1021" y="418"/>
                      <a:pt x="1021" y="462"/>
                    </a:cubicBezTo>
                    <a:cubicBezTo>
                      <a:pt x="1014" y="505"/>
                      <a:pt x="985" y="534"/>
                      <a:pt x="949" y="534"/>
                    </a:cubicBezTo>
                    <a:cubicBezTo>
                      <a:pt x="921" y="534"/>
                      <a:pt x="892" y="491"/>
                      <a:pt x="899" y="448"/>
                    </a:cubicBezTo>
                    <a:cubicBezTo>
                      <a:pt x="899" y="405"/>
                      <a:pt x="928" y="375"/>
                      <a:pt x="964" y="375"/>
                    </a:cubicBezTo>
                    <a:close/>
                    <a:moveTo>
                      <a:pt x="1466" y="425"/>
                    </a:moveTo>
                    <a:cubicBezTo>
                      <a:pt x="1496" y="432"/>
                      <a:pt x="1510" y="462"/>
                      <a:pt x="1510" y="498"/>
                    </a:cubicBezTo>
                    <a:cubicBezTo>
                      <a:pt x="1510" y="536"/>
                      <a:pt x="1488" y="563"/>
                      <a:pt x="1463" y="563"/>
                    </a:cubicBezTo>
                    <a:cubicBezTo>
                      <a:pt x="1460" y="563"/>
                      <a:pt x="1456" y="563"/>
                      <a:pt x="1453" y="562"/>
                    </a:cubicBezTo>
                    <a:cubicBezTo>
                      <a:pt x="1423" y="562"/>
                      <a:pt x="1409" y="534"/>
                      <a:pt x="1409" y="491"/>
                    </a:cubicBezTo>
                    <a:cubicBezTo>
                      <a:pt x="1409" y="455"/>
                      <a:pt x="1439" y="425"/>
                      <a:pt x="1466" y="425"/>
                    </a:cubicBezTo>
                    <a:close/>
                    <a:moveTo>
                      <a:pt x="1553" y="1"/>
                    </a:moveTo>
                    <a:cubicBezTo>
                      <a:pt x="1489" y="16"/>
                      <a:pt x="1423" y="37"/>
                      <a:pt x="1366" y="73"/>
                    </a:cubicBezTo>
                    <a:cubicBezTo>
                      <a:pt x="1346" y="80"/>
                      <a:pt x="1323" y="96"/>
                      <a:pt x="1303" y="110"/>
                    </a:cubicBezTo>
                    <a:cubicBezTo>
                      <a:pt x="1194" y="182"/>
                      <a:pt x="1064" y="225"/>
                      <a:pt x="949" y="239"/>
                    </a:cubicBezTo>
                    <a:cubicBezTo>
                      <a:pt x="928" y="246"/>
                      <a:pt x="906" y="246"/>
                      <a:pt x="885" y="246"/>
                    </a:cubicBezTo>
                    <a:cubicBezTo>
                      <a:pt x="776" y="282"/>
                      <a:pt x="647" y="311"/>
                      <a:pt x="504" y="325"/>
                    </a:cubicBezTo>
                    <a:lnTo>
                      <a:pt x="397" y="584"/>
                    </a:lnTo>
                    <a:cubicBezTo>
                      <a:pt x="397" y="584"/>
                      <a:pt x="368" y="555"/>
                      <a:pt x="331" y="498"/>
                    </a:cubicBezTo>
                    <a:cubicBezTo>
                      <a:pt x="324" y="491"/>
                      <a:pt x="311" y="462"/>
                      <a:pt x="288" y="432"/>
                    </a:cubicBezTo>
                    <a:cubicBezTo>
                      <a:pt x="281" y="425"/>
                      <a:pt x="281" y="418"/>
                      <a:pt x="274" y="412"/>
                    </a:cubicBezTo>
                    <a:cubicBezTo>
                      <a:pt x="267" y="405"/>
                      <a:pt x="259" y="398"/>
                      <a:pt x="252" y="389"/>
                    </a:cubicBezTo>
                    <a:cubicBezTo>
                      <a:pt x="245" y="382"/>
                      <a:pt x="245" y="382"/>
                      <a:pt x="238" y="375"/>
                    </a:cubicBezTo>
                    <a:cubicBezTo>
                      <a:pt x="238" y="375"/>
                      <a:pt x="231" y="368"/>
                      <a:pt x="224" y="368"/>
                    </a:cubicBezTo>
                    <a:cubicBezTo>
                      <a:pt x="216" y="362"/>
                      <a:pt x="216" y="362"/>
                      <a:pt x="209" y="355"/>
                    </a:cubicBezTo>
                    <a:cubicBezTo>
                      <a:pt x="202" y="355"/>
                      <a:pt x="195" y="346"/>
                      <a:pt x="188" y="346"/>
                    </a:cubicBezTo>
                    <a:cubicBezTo>
                      <a:pt x="181" y="339"/>
                      <a:pt x="173" y="339"/>
                      <a:pt x="166" y="332"/>
                    </a:cubicBezTo>
                    <a:lnTo>
                      <a:pt x="138" y="332"/>
                    </a:lnTo>
                    <a:cubicBezTo>
                      <a:pt x="129" y="325"/>
                      <a:pt x="123" y="325"/>
                      <a:pt x="116" y="325"/>
                    </a:cubicBezTo>
                    <a:cubicBezTo>
                      <a:pt x="66" y="325"/>
                      <a:pt x="36" y="346"/>
                      <a:pt x="22" y="389"/>
                    </a:cubicBezTo>
                    <a:cubicBezTo>
                      <a:pt x="0" y="462"/>
                      <a:pt x="29" y="591"/>
                      <a:pt x="86" y="670"/>
                    </a:cubicBezTo>
                    <a:cubicBezTo>
                      <a:pt x="159" y="786"/>
                      <a:pt x="288" y="829"/>
                      <a:pt x="361" y="836"/>
                    </a:cubicBezTo>
                    <a:lnTo>
                      <a:pt x="374" y="836"/>
                    </a:lnTo>
                    <a:cubicBezTo>
                      <a:pt x="511" y="1102"/>
                      <a:pt x="828" y="1238"/>
                      <a:pt x="1051" y="1281"/>
                    </a:cubicBezTo>
                    <a:cubicBezTo>
                      <a:pt x="1108" y="1288"/>
                      <a:pt x="1158" y="1288"/>
                      <a:pt x="1194" y="1288"/>
                    </a:cubicBezTo>
                    <a:cubicBezTo>
                      <a:pt x="1373" y="1274"/>
                      <a:pt x="1546" y="915"/>
                      <a:pt x="1539" y="770"/>
                    </a:cubicBezTo>
                    <a:cubicBezTo>
                      <a:pt x="1539" y="620"/>
                      <a:pt x="1539" y="613"/>
                      <a:pt x="1568" y="332"/>
                    </a:cubicBezTo>
                    <a:lnTo>
                      <a:pt x="1568" y="239"/>
                    </a:lnTo>
                    <a:cubicBezTo>
                      <a:pt x="1575" y="160"/>
                      <a:pt x="1568" y="73"/>
                      <a:pt x="15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2"/>
              <p:cNvSpPr/>
              <p:nvPr/>
            </p:nvSpPr>
            <p:spPr>
              <a:xfrm>
                <a:off x="6792698" y="2312012"/>
                <a:ext cx="33573" cy="4100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60" extrusionOk="0">
                    <a:moveTo>
                      <a:pt x="73" y="0"/>
                    </a:moveTo>
                    <a:cubicBezTo>
                      <a:pt x="37" y="0"/>
                      <a:pt x="8" y="30"/>
                      <a:pt x="8" y="73"/>
                    </a:cubicBezTo>
                    <a:cubicBezTo>
                      <a:pt x="1" y="116"/>
                      <a:pt x="30" y="159"/>
                      <a:pt x="58" y="159"/>
                    </a:cubicBezTo>
                    <a:cubicBezTo>
                      <a:pt x="94" y="159"/>
                      <a:pt x="123" y="130"/>
                      <a:pt x="130" y="87"/>
                    </a:cubicBezTo>
                    <a:cubicBezTo>
                      <a:pt x="130" y="43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2"/>
              <p:cNvSpPr/>
              <p:nvPr/>
            </p:nvSpPr>
            <p:spPr>
              <a:xfrm>
                <a:off x="6925453" y="2324826"/>
                <a:ext cx="25885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" extrusionOk="0">
                    <a:moveTo>
                      <a:pt x="57" y="0"/>
                    </a:moveTo>
                    <a:cubicBezTo>
                      <a:pt x="30" y="0"/>
                      <a:pt x="0" y="30"/>
                      <a:pt x="0" y="66"/>
                    </a:cubicBezTo>
                    <a:cubicBezTo>
                      <a:pt x="0" y="109"/>
                      <a:pt x="14" y="137"/>
                      <a:pt x="44" y="137"/>
                    </a:cubicBezTo>
                    <a:cubicBezTo>
                      <a:pt x="47" y="138"/>
                      <a:pt x="51" y="138"/>
                      <a:pt x="54" y="138"/>
                    </a:cubicBezTo>
                    <a:cubicBezTo>
                      <a:pt x="79" y="138"/>
                      <a:pt x="101" y="111"/>
                      <a:pt x="101" y="73"/>
                    </a:cubicBezTo>
                    <a:cubicBezTo>
                      <a:pt x="101" y="37"/>
                      <a:pt x="87" y="7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2"/>
              <p:cNvSpPr/>
              <p:nvPr/>
            </p:nvSpPr>
            <p:spPr>
              <a:xfrm>
                <a:off x="6894186" y="2398636"/>
                <a:ext cx="112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44" h="94" extrusionOk="0">
                    <a:moveTo>
                      <a:pt x="29" y="0"/>
                    </a:moveTo>
                    <a:lnTo>
                      <a:pt x="0" y="94"/>
                    </a:lnTo>
                    <a:cubicBezTo>
                      <a:pt x="0" y="94"/>
                      <a:pt x="43" y="73"/>
                      <a:pt x="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2"/>
              <p:cNvSpPr/>
              <p:nvPr/>
            </p:nvSpPr>
            <p:spPr>
              <a:xfrm>
                <a:off x="6894186" y="2398636"/>
                <a:ext cx="112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44" h="94" fill="none" extrusionOk="0">
                    <a:moveTo>
                      <a:pt x="0" y="94"/>
                    </a:moveTo>
                    <a:cubicBezTo>
                      <a:pt x="0" y="94"/>
                      <a:pt x="43" y="73"/>
                      <a:pt x="29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2"/>
              <p:cNvSpPr/>
              <p:nvPr/>
            </p:nvSpPr>
            <p:spPr>
              <a:xfrm>
                <a:off x="6829603" y="2457325"/>
                <a:ext cx="64584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9" extrusionOk="0">
                    <a:moveTo>
                      <a:pt x="0" y="1"/>
                    </a:moveTo>
                    <a:cubicBezTo>
                      <a:pt x="67" y="48"/>
                      <a:pt x="135" y="58"/>
                      <a:pt x="184" y="58"/>
                    </a:cubicBezTo>
                    <a:cubicBezTo>
                      <a:pt x="225" y="58"/>
                      <a:pt x="252" y="51"/>
                      <a:pt x="252" y="5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2"/>
              <p:cNvSpPr/>
              <p:nvPr/>
            </p:nvSpPr>
            <p:spPr>
              <a:xfrm>
                <a:off x="6829603" y="2457325"/>
                <a:ext cx="64584" cy="2255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88" fill="none" extrusionOk="0">
                    <a:moveTo>
                      <a:pt x="252" y="51"/>
                    </a:moveTo>
                    <a:cubicBezTo>
                      <a:pt x="252" y="51"/>
                      <a:pt x="123" y="87"/>
                      <a:pt x="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2"/>
              <p:cNvSpPr/>
              <p:nvPr/>
            </p:nvSpPr>
            <p:spPr>
              <a:xfrm>
                <a:off x="6783472" y="2277157"/>
                <a:ext cx="13071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51" h="7" extrusionOk="0">
                    <a:moveTo>
                      <a:pt x="51" y="0"/>
                    </a:moveTo>
                    <a:lnTo>
                      <a:pt x="1" y="7"/>
                    </a:lnTo>
                    <a:cubicBezTo>
                      <a:pt x="23" y="7"/>
                      <a:pt x="37" y="7"/>
                      <a:pt x="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2"/>
              <p:cNvSpPr/>
              <p:nvPr/>
            </p:nvSpPr>
            <p:spPr>
              <a:xfrm>
                <a:off x="6783472" y="2277157"/>
                <a:ext cx="13071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51" h="7" fill="none" extrusionOk="0">
                    <a:moveTo>
                      <a:pt x="51" y="0"/>
                    </a:moveTo>
                    <a:cubicBezTo>
                      <a:pt x="37" y="7"/>
                      <a:pt x="23" y="7"/>
                      <a:pt x="1" y="7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2"/>
              <p:cNvSpPr/>
              <p:nvPr/>
            </p:nvSpPr>
            <p:spPr>
              <a:xfrm>
                <a:off x="6807306" y="2277157"/>
                <a:ext cx="33573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0" extrusionOk="0">
                    <a:moveTo>
                      <a:pt x="1" y="0"/>
                    </a:moveTo>
                    <a:lnTo>
                      <a:pt x="130" y="29"/>
                    </a:lnTo>
                    <a:cubicBezTo>
                      <a:pt x="130" y="29"/>
                      <a:pt x="87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2"/>
              <p:cNvSpPr/>
              <p:nvPr/>
            </p:nvSpPr>
            <p:spPr>
              <a:xfrm>
                <a:off x="6807306" y="2277157"/>
                <a:ext cx="33573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0" fill="none" extrusionOk="0">
                    <a:moveTo>
                      <a:pt x="130" y="29"/>
                    </a:moveTo>
                    <a:cubicBezTo>
                      <a:pt x="130" y="29"/>
                      <a:pt x="87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2"/>
              <p:cNvSpPr/>
              <p:nvPr/>
            </p:nvSpPr>
            <p:spPr>
              <a:xfrm>
                <a:off x="6931091" y="2284077"/>
                <a:ext cx="24347" cy="4357"/>
              </a:xfrm>
              <a:custGeom>
                <a:avLst/>
                <a:gdLst/>
                <a:ahLst/>
                <a:cxnLst/>
                <a:rect l="l" t="t" r="r" b="b"/>
                <a:pathLst>
                  <a:path w="95" h="17" extrusionOk="0">
                    <a:moveTo>
                      <a:pt x="68" y="0"/>
                    </a:moveTo>
                    <a:cubicBezTo>
                      <a:pt x="25" y="0"/>
                      <a:pt x="1" y="16"/>
                      <a:pt x="1" y="16"/>
                    </a:cubicBezTo>
                    <a:lnTo>
                      <a:pt x="94" y="2"/>
                    </a:lnTo>
                    <a:cubicBezTo>
                      <a:pt x="85" y="1"/>
                      <a:pt x="76" y="0"/>
                      <a:pt x="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2"/>
              <p:cNvSpPr/>
              <p:nvPr/>
            </p:nvSpPr>
            <p:spPr>
              <a:xfrm>
                <a:off x="6931091" y="2282283"/>
                <a:ext cx="24347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95" h="24" fill="none" extrusionOk="0">
                    <a:moveTo>
                      <a:pt x="1" y="23"/>
                    </a:moveTo>
                    <a:cubicBezTo>
                      <a:pt x="1" y="23"/>
                      <a:pt x="35" y="1"/>
                      <a:pt x="94" y="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2"/>
              <p:cNvSpPr/>
              <p:nvPr/>
            </p:nvSpPr>
            <p:spPr>
              <a:xfrm>
                <a:off x="6542052" y="2037532"/>
                <a:ext cx="247572" cy="243209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49" extrusionOk="0">
                    <a:moveTo>
                      <a:pt x="965" y="0"/>
                    </a:moveTo>
                    <a:cubicBezTo>
                      <a:pt x="534" y="0"/>
                      <a:pt x="239" y="59"/>
                      <a:pt x="80" y="395"/>
                    </a:cubicBezTo>
                    <a:cubicBezTo>
                      <a:pt x="23" y="511"/>
                      <a:pt x="9" y="669"/>
                      <a:pt x="1" y="783"/>
                    </a:cubicBezTo>
                    <a:lnTo>
                      <a:pt x="1" y="792"/>
                    </a:lnTo>
                    <a:cubicBezTo>
                      <a:pt x="1" y="885"/>
                      <a:pt x="9" y="949"/>
                      <a:pt x="9" y="949"/>
                    </a:cubicBezTo>
                    <a:lnTo>
                      <a:pt x="577" y="949"/>
                    </a:lnTo>
                    <a:lnTo>
                      <a:pt x="577" y="461"/>
                    </a:lnTo>
                    <a:cubicBezTo>
                      <a:pt x="577" y="374"/>
                      <a:pt x="605" y="209"/>
                      <a:pt x="713" y="102"/>
                    </a:cubicBezTo>
                    <a:cubicBezTo>
                      <a:pt x="743" y="72"/>
                      <a:pt x="770" y="50"/>
                      <a:pt x="806" y="36"/>
                    </a:cubicBezTo>
                    <a:cubicBezTo>
                      <a:pt x="856" y="16"/>
                      <a:pt x="906" y="0"/>
                      <a:pt x="9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2"/>
              <p:cNvSpPr/>
              <p:nvPr/>
            </p:nvSpPr>
            <p:spPr>
              <a:xfrm>
                <a:off x="6689672" y="2037532"/>
                <a:ext cx="261668" cy="243209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949" extrusionOk="0">
                    <a:moveTo>
                      <a:pt x="389" y="0"/>
                    </a:moveTo>
                    <a:cubicBezTo>
                      <a:pt x="330" y="0"/>
                      <a:pt x="280" y="16"/>
                      <a:pt x="230" y="36"/>
                    </a:cubicBezTo>
                    <a:cubicBezTo>
                      <a:pt x="194" y="50"/>
                      <a:pt x="167" y="72"/>
                      <a:pt x="137" y="102"/>
                    </a:cubicBezTo>
                    <a:cubicBezTo>
                      <a:pt x="29" y="209"/>
                      <a:pt x="1" y="374"/>
                      <a:pt x="1" y="461"/>
                    </a:cubicBezTo>
                    <a:lnTo>
                      <a:pt x="1" y="949"/>
                    </a:lnTo>
                    <a:cubicBezTo>
                      <a:pt x="217" y="568"/>
                      <a:pt x="589" y="490"/>
                      <a:pt x="993" y="490"/>
                    </a:cubicBezTo>
                    <a:lnTo>
                      <a:pt x="1021" y="490"/>
                    </a:lnTo>
                    <a:cubicBezTo>
                      <a:pt x="957" y="152"/>
                      <a:pt x="748" y="0"/>
                      <a:pt x="4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2"/>
              <p:cNvSpPr/>
              <p:nvPr/>
            </p:nvSpPr>
            <p:spPr>
              <a:xfrm>
                <a:off x="6689672" y="2162855"/>
                <a:ext cx="372127" cy="117888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460" extrusionOk="0">
                    <a:moveTo>
                      <a:pt x="993" y="1"/>
                    </a:moveTo>
                    <a:cubicBezTo>
                      <a:pt x="589" y="1"/>
                      <a:pt x="217" y="79"/>
                      <a:pt x="1" y="460"/>
                    </a:cubicBezTo>
                    <a:lnTo>
                      <a:pt x="317" y="460"/>
                    </a:lnTo>
                    <a:cubicBezTo>
                      <a:pt x="339" y="460"/>
                      <a:pt x="367" y="460"/>
                      <a:pt x="396" y="453"/>
                    </a:cubicBezTo>
                    <a:cubicBezTo>
                      <a:pt x="403" y="453"/>
                      <a:pt x="410" y="453"/>
                      <a:pt x="417" y="446"/>
                    </a:cubicBezTo>
                    <a:lnTo>
                      <a:pt x="460" y="446"/>
                    </a:lnTo>
                    <a:cubicBezTo>
                      <a:pt x="575" y="432"/>
                      <a:pt x="705" y="389"/>
                      <a:pt x="814" y="317"/>
                    </a:cubicBezTo>
                    <a:cubicBezTo>
                      <a:pt x="834" y="303"/>
                      <a:pt x="857" y="287"/>
                      <a:pt x="877" y="280"/>
                    </a:cubicBezTo>
                    <a:cubicBezTo>
                      <a:pt x="934" y="244"/>
                      <a:pt x="1000" y="223"/>
                      <a:pt x="1064" y="208"/>
                    </a:cubicBezTo>
                    <a:cubicBezTo>
                      <a:pt x="1122" y="193"/>
                      <a:pt x="1183" y="185"/>
                      <a:pt x="1241" y="185"/>
                    </a:cubicBezTo>
                    <a:cubicBezTo>
                      <a:pt x="1320" y="185"/>
                      <a:pt x="1394" y="201"/>
                      <a:pt x="1452" y="237"/>
                    </a:cubicBezTo>
                    <a:cubicBezTo>
                      <a:pt x="1388" y="87"/>
                      <a:pt x="1021" y="1"/>
                      <a:pt x="10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2"/>
              <p:cNvSpPr/>
              <p:nvPr/>
            </p:nvSpPr>
            <p:spPr>
              <a:xfrm>
                <a:off x="6791160" y="2277157"/>
                <a:ext cx="16402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64" h="7" extrusionOk="0">
                    <a:moveTo>
                      <a:pt x="21" y="0"/>
                    </a:moveTo>
                    <a:cubicBezTo>
                      <a:pt x="14" y="7"/>
                      <a:pt x="7" y="7"/>
                      <a:pt x="0" y="7"/>
                    </a:cubicBezTo>
                    <a:cubicBezTo>
                      <a:pt x="21" y="7"/>
                      <a:pt x="43" y="7"/>
                      <a:pt x="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2"/>
              <p:cNvSpPr/>
              <p:nvPr/>
            </p:nvSpPr>
            <p:spPr>
              <a:xfrm>
                <a:off x="7870628" y="4819233"/>
                <a:ext cx="121992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" extrusionOk="0">
                    <a:moveTo>
                      <a:pt x="475" y="0"/>
                    </a:moveTo>
                    <a:lnTo>
                      <a:pt x="475" y="0"/>
                    </a:lnTo>
                    <a:lnTo>
                      <a:pt x="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7727109" y="4660850"/>
                <a:ext cx="31011" cy="2947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15" extrusionOk="0">
                    <a:moveTo>
                      <a:pt x="57" y="1"/>
                    </a:moveTo>
                    <a:lnTo>
                      <a:pt x="7" y="65"/>
                    </a:lnTo>
                    <a:lnTo>
                      <a:pt x="0" y="78"/>
                    </a:lnTo>
                    <a:cubicBezTo>
                      <a:pt x="14" y="87"/>
                      <a:pt x="28" y="94"/>
                      <a:pt x="50" y="101"/>
                    </a:cubicBezTo>
                    <a:cubicBezTo>
                      <a:pt x="57" y="108"/>
                      <a:pt x="64" y="108"/>
                      <a:pt x="71" y="115"/>
                    </a:cubicBezTo>
                    <a:lnTo>
                      <a:pt x="86" y="94"/>
                    </a:lnTo>
                    <a:lnTo>
                      <a:pt x="121" y="44"/>
                    </a:lnTo>
                    <a:cubicBezTo>
                      <a:pt x="114" y="35"/>
                      <a:pt x="100" y="28"/>
                      <a:pt x="93" y="28"/>
                    </a:cubicBezTo>
                    <a:cubicBezTo>
                      <a:pt x="78" y="22"/>
                      <a:pt x="71" y="8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2"/>
              <p:cNvSpPr/>
              <p:nvPr/>
            </p:nvSpPr>
            <p:spPr>
              <a:xfrm>
                <a:off x="7800406" y="4697755"/>
                <a:ext cx="29985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94" extrusionOk="0">
                    <a:moveTo>
                      <a:pt x="44" y="0"/>
                    </a:moveTo>
                    <a:lnTo>
                      <a:pt x="0" y="57"/>
                    </a:lnTo>
                    <a:cubicBezTo>
                      <a:pt x="30" y="72"/>
                      <a:pt x="51" y="79"/>
                      <a:pt x="73" y="93"/>
                    </a:cubicBezTo>
                    <a:lnTo>
                      <a:pt x="87" y="72"/>
                    </a:lnTo>
                    <a:lnTo>
                      <a:pt x="116" y="29"/>
                    </a:lnTo>
                    <a:lnTo>
                      <a:pt x="109" y="29"/>
                    </a:lnTo>
                    <a:cubicBezTo>
                      <a:pt x="87" y="21"/>
                      <a:pt x="66" y="7"/>
                      <a:pt x="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2"/>
              <p:cNvSpPr/>
              <p:nvPr/>
            </p:nvSpPr>
            <p:spPr>
              <a:xfrm>
                <a:off x="7511318" y="4819233"/>
                <a:ext cx="114304" cy="47924"/>
              </a:xfrm>
              <a:custGeom>
                <a:avLst/>
                <a:gdLst/>
                <a:ahLst/>
                <a:cxnLst/>
                <a:rect l="l" t="t" r="r" b="b"/>
                <a:pathLst>
                  <a:path w="446" h="187" extrusionOk="0">
                    <a:moveTo>
                      <a:pt x="0" y="0"/>
                    </a:moveTo>
                    <a:lnTo>
                      <a:pt x="14" y="187"/>
                    </a:lnTo>
                    <a:lnTo>
                      <a:pt x="445" y="187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2"/>
              <p:cNvSpPr/>
              <p:nvPr/>
            </p:nvSpPr>
            <p:spPr>
              <a:xfrm>
                <a:off x="7625364" y="4651624"/>
                <a:ext cx="921604" cy="215531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841" extrusionOk="0">
                    <a:moveTo>
                      <a:pt x="1460" y="1"/>
                    </a:moveTo>
                    <a:lnTo>
                      <a:pt x="1108" y="158"/>
                    </a:lnTo>
                    <a:lnTo>
                      <a:pt x="1079" y="173"/>
                    </a:lnTo>
                    <a:lnTo>
                      <a:pt x="985" y="209"/>
                    </a:lnTo>
                    <a:lnTo>
                      <a:pt x="972" y="216"/>
                    </a:lnTo>
                    <a:lnTo>
                      <a:pt x="899" y="252"/>
                    </a:lnTo>
                    <a:lnTo>
                      <a:pt x="842" y="273"/>
                    </a:lnTo>
                    <a:lnTo>
                      <a:pt x="806" y="296"/>
                    </a:lnTo>
                    <a:lnTo>
                      <a:pt x="706" y="339"/>
                    </a:lnTo>
                    <a:lnTo>
                      <a:pt x="202" y="568"/>
                    </a:lnTo>
                    <a:lnTo>
                      <a:pt x="0" y="654"/>
                    </a:lnTo>
                    <a:lnTo>
                      <a:pt x="0" y="841"/>
                    </a:lnTo>
                    <a:lnTo>
                      <a:pt x="527" y="841"/>
                    </a:lnTo>
                    <a:lnTo>
                      <a:pt x="935" y="654"/>
                    </a:lnTo>
                    <a:lnTo>
                      <a:pt x="1223" y="525"/>
                    </a:lnTo>
                    <a:lnTo>
                      <a:pt x="1330" y="475"/>
                    </a:lnTo>
                    <a:lnTo>
                      <a:pt x="1337" y="475"/>
                    </a:lnTo>
                    <a:lnTo>
                      <a:pt x="1460" y="416"/>
                    </a:lnTo>
                    <a:lnTo>
                      <a:pt x="2136" y="416"/>
                    </a:lnTo>
                    <a:lnTo>
                      <a:pt x="3071" y="841"/>
                    </a:lnTo>
                    <a:lnTo>
                      <a:pt x="3595" y="841"/>
                    </a:lnTo>
                    <a:lnTo>
                      <a:pt x="3595" y="654"/>
                    </a:lnTo>
                    <a:lnTo>
                      <a:pt x="213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2"/>
              <p:cNvSpPr/>
              <p:nvPr/>
            </p:nvSpPr>
            <p:spPr>
              <a:xfrm>
                <a:off x="7870628" y="4819233"/>
                <a:ext cx="121992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" extrusionOk="0">
                    <a:moveTo>
                      <a:pt x="475" y="0"/>
                    </a:moveTo>
                    <a:lnTo>
                      <a:pt x="475" y="0"/>
                    </a:lnTo>
                    <a:lnTo>
                      <a:pt x="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2"/>
              <p:cNvSpPr/>
              <p:nvPr/>
            </p:nvSpPr>
            <p:spPr>
              <a:xfrm>
                <a:off x="7505936" y="4664438"/>
                <a:ext cx="313182" cy="155049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605" extrusionOk="0">
                    <a:moveTo>
                      <a:pt x="647" y="1"/>
                    </a:moveTo>
                    <a:cubicBezTo>
                      <a:pt x="625" y="1"/>
                      <a:pt x="604" y="8"/>
                      <a:pt x="582" y="14"/>
                    </a:cubicBezTo>
                    <a:cubicBezTo>
                      <a:pt x="575" y="21"/>
                      <a:pt x="561" y="21"/>
                      <a:pt x="546" y="30"/>
                    </a:cubicBezTo>
                    <a:cubicBezTo>
                      <a:pt x="525" y="44"/>
                      <a:pt x="496" y="58"/>
                      <a:pt x="475" y="64"/>
                    </a:cubicBezTo>
                    <a:cubicBezTo>
                      <a:pt x="439" y="80"/>
                      <a:pt x="403" y="94"/>
                      <a:pt x="366" y="101"/>
                    </a:cubicBezTo>
                    <a:lnTo>
                      <a:pt x="323" y="101"/>
                    </a:lnTo>
                    <a:cubicBezTo>
                      <a:pt x="309" y="108"/>
                      <a:pt x="294" y="108"/>
                      <a:pt x="273" y="108"/>
                    </a:cubicBezTo>
                    <a:cubicBezTo>
                      <a:pt x="220" y="108"/>
                      <a:pt x="186" y="95"/>
                      <a:pt x="159" y="95"/>
                    </a:cubicBezTo>
                    <a:cubicBezTo>
                      <a:pt x="145" y="95"/>
                      <a:pt x="133" y="98"/>
                      <a:pt x="121" y="108"/>
                    </a:cubicBezTo>
                    <a:cubicBezTo>
                      <a:pt x="114" y="116"/>
                      <a:pt x="108" y="123"/>
                      <a:pt x="101" y="137"/>
                    </a:cubicBezTo>
                    <a:lnTo>
                      <a:pt x="101" y="144"/>
                    </a:lnTo>
                    <a:cubicBezTo>
                      <a:pt x="57" y="209"/>
                      <a:pt x="1" y="409"/>
                      <a:pt x="21" y="604"/>
                    </a:cubicBezTo>
                    <a:lnTo>
                      <a:pt x="466" y="604"/>
                    </a:lnTo>
                    <a:lnTo>
                      <a:pt x="668" y="518"/>
                    </a:lnTo>
                    <a:lnTo>
                      <a:pt x="1172" y="289"/>
                    </a:lnTo>
                    <a:lnTo>
                      <a:pt x="1222" y="223"/>
                    </a:lnTo>
                    <a:cubicBezTo>
                      <a:pt x="1200" y="209"/>
                      <a:pt x="1179" y="202"/>
                      <a:pt x="1149" y="187"/>
                    </a:cubicBezTo>
                    <a:lnTo>
                      <a:pt x="1086" y="280"/>
                    </a:lnTo>
                    <a:cubicBezTo>
                      <a:pt x="1079" y="289"/>
                      <a:pt x="1063" y="296"/>
                      <a:pt x="1056" y="296"/>
                    </a:cubicBezTo>
                    <a:cubicBezTo>
                      <a:pt x="1049" y="296"/>
                      <a:pt x="1043" y="296"/>
                      <a:pt x="1036" y="289"/>
                    </a:cubicBezTo>
                    <a:cubicBezTo>
                      <a:pt x="1013" y="273"/>
                      <a:pt x="1013" y="252"/>
                      <a:pt x="1027" y="237"/>
                    </a:cubicBezTo>
                    <a:lnTo>
                      <a:pt x="1079" y="159"/>
                    </a:lnTo>
                    <a:cubicBezTo>
                      <a:pt x="1056" y="151"/>
                      <a:pt x="1027" y="137"/>
                      <a:pt x="1006" y="130"/>
                    </a:cubicBezTo>
                    <a:lnTo>
                      <a:pt x="934" y="223"/>
                    </a:lnTo>
                    <a:cubicBezTo>
                      <a:pt x="927" y="237"/>
                      <a:pt x="920" y="237"/>
                      <a:pt x="906" y="237"/>
                    </a:cubicBezTo>
                    <a:cubicBezTo>
                      <a:pt x="898" y="237"/>
                      <a:pt x="891" y="237"/>
                      <a:pt x="884" y="230"/>
                    </a:cubicBezTo>
                    <a:cubicBezTo>
                      <a:pt x="870" y="223"/>
                      <a:pt x="863" y="194"/>
                      <a:pt x="877" y="180"/>
                    </a:cubicBezTo>
                    <a:lnTo>
                      <a:pt x="934" y="101"/>
                    </a:lnTo>
                    <a:cubicBezTo>
                      <a:pt x="927" y="94"/>
                      <a:pt x="920" y="94"/>
                      <a:pt x="913" y="87"/>
                    </a:cubicBezTo>
                    <a:cubicBezTo>
                      <a:pt x="891" y="80"/>
                      <a:pt x="877" y="73"/>
                      <a:pt x="863" y="64"/>
                    </a:cubicBezTo>
                    <a:lnTo>
                      <a:pt x="834" y="101"/>
                    </a:lnTo>
                    <a:lnTo>
                      <a:pt x="784" y="173"/>
                    </a:lnTo>
                    <a:cubicBezTo>
                      <a:pt x="777" y="180"/>
                      <a:pt x="768" y="187"/>
                      <a:pt x="754" y="187"/>
                    </a:cubicBezTo>
                    <a:cubicBezTo>
                      <a:pt x="748" y="187"/>
                      <a:pt x="741" y="180"/>
                      <a:pt x="734" y="180"/>
                    </a:cubicBezTo>
                    <a:cubicBezTo>
                      <a:pt x="718" y="166"/>
                      <a:pt x="711" y="144"/>
                      <a:pt x="725" y="130"/>
                    </a:cubicBezTo>
                    <a:lnTo>
                      <a:pt x="725" y="123"/>
                    </a:lnTo>
                    <a:lnTo>
                      <a:pt x="748" y="94"/>
                    </a:lnTo>
                    <a:lnTo>
                      <a:pt x="791" y="37"/>
                    </a:lnTo>
                    <a:cubicBezTo>
                      <a:pt x="777" y="30"/>
                      <a:pt x="768" y="30"/>
                      <a:pt x="761" y="21"/>
                    </a:cubicBezTo>
                    <a:cubicBezTo>
                      <a:pt x="741" y="14"/>
                      <a:pt x="718" y="8"/>
                      <a:pt x="704" y="8"/>
                    </a:cubicBezTo>
                    <a:cubicBezTo>
                      <a:pt x="682" y="1"/>
                      <a:pt x="668" y="1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7664319" y="4620101"/>
                <a:ext cx="63046" cy="53819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10" extrusionOk="0">
                    <a:moveTo>
                      <a:pt x="109" y="0"/>
                    </a:moveTo>
                    <a:cubicBezTo>
                      <a:pt x="106" y="0"/>
                      <a:pt x="103" y="1"/>
                      <a:pt x="100" y="1"/>
                    </a:cubicBezTo>
                    <a:cubicBezTo>
                      <a:pt x="86" y="1"/>
                      <a:pt x="64" y="8"/>
                      <a:pt x="43" y="30"/>
                    </a:cubicBezTo>
                    <a:cubicBezTo>
                      <a:pt x="14" y="58"/>
                      <a:pt x="0" y="108"/>
                      <a:pt x="29" y="174"/>
                    </a:cubicBezTo>
                    <a:cubicBezTo>
                      <a:pt x="50" y="174"/>
                      <a:pt x="64" y="174"/>
                      <a:pt x="86" y="181"/>
                    </a:cubicBezTo>
                    <a:cubicBezTo>
                      <a:pt x="100" y="181"/>
                      <a:pt x="123" y="187"/>
                      <a:pt x="143" y="194"/>
                    </a:cubicBezTo>
                    <a:cubicBezTo>
                      <a:pt x="150" y="203"/>
                      <a:pt x="159" y="203"/>
                      <a:pt x="173" y="210"/>
                    </a:cubicBezTo>
                    <a:lnTo>
                      <a:pt x="245" y="117"/>
                    </a:lnTo>
                    <a:cubicBezTo>
                      <a:pt x="171" y="49"/>
                      <a:pt x="152" y="0"/>
                      <a:pt x="1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2"/>
              <p:cNvSpPr/>
              <p:nvPr/>
            </p:nvSpPr>
            <p:spPr>
              <a:xfrm>
                <a:off x="7806044" y="4694167"/>
                <a:ext cx="46388" cy="44336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73" extrusionOk="0">
                    <a:moveTo>
                      <a:pt x="144" y="0"/>
                    </a:moveTo>
                    <a:cubicBezTo>
                      <a:pt x="130" y="0"/>
                      <a:pt x="123" y="7"/>
                      <a:pt x="115" y="14"/>
                    </a:cubicBezTo>
                    <a:lnTo>
                      <a:pt x="94" y="43"/>
                    </a:lnTo>
                    <a:lnTo>
                      <a:pt x="65" y="86"/>
                    </a:lnTo>
                    <a:lnTo>
                      <a:pt x="51" y="107"/>
                    </a:lnTo>
                    <a:lnTo>
                      <a:pt x="1" y="173"/>
                    </a:lnTo>
                    <a:lnTo>
                      <a:pt x="101" y="130"/>
                    </a:lnTo>
                    <a:lnTo>
                      <a:pt x="137" y="107"/>
                    </a:lnTo>
                    <a:lnTo>
                      <a:pt x="167" y="71"/>
                    </a:lnTo>
                    <a:lnTo>
                      <a:pt x="173" y="57"/>
                    </a:lnTo>
                    <a:cubicBezTo>
                      <a:pt x="180" y="57"/>
                      <a:pt x="180" y="50"/>
                      <a:pt x="180" y="43"/>
                    </a:cubicBezTo>
                    <a:cubicBezTo>
                      <a:pt x="180" y="28"/>
                      <a:pt x="180" y="14"/>
                      <a:pt x="167" y="7"/>
                    </a:cubicBezTo>
                    <a:cubicBezTo>
                      <a:pt x="158" y="7"/>
                      <a:pt x="151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2"/>
              <p:cNvSpPr/>
              <p:nvPr/>
            </p:nvSpPr>
            <p:spPr>
              <a:xfrm>
                <a:off x="7765551" y="4677252"/>
                <a:ext cx="52026" cy="6304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46" extrusionOk="0">
                    <a:moveTo>
                      <a:pt x="166" y="1"/>
                    </a:moveTo>
                    <a:cubicBezTo>
                      <a:pt x="152" y="1"/>
                      <a:pt x="143" y="8"/>
                      <a:pt x="130" y="14"/>
                    </a:cubicBezTo>
                    <a:lnTo>
                      <a:pt x="109" y="44"/>
                    </a:lnTo>
                    <a:lnTo>
                      <a:pt x="73" y="101"/>
                    </a:lnTo>
                    <a:lnTo>
                      <a:pt x="66" y="109"/>
                    </a:lnTo>
                    <a:lnTo>
                      <a:pt x="14" y="187"/>
                    </a:lnTo>
                    <a:cubicBezTo>
                      <a:pt x="0" y="202"/>
                      <a:pt x="0" y="223"/>
                      <a:pt x="23" y="239"/>
                    </a:cubicBezTo>
                    <a:cubicBezTo>
                      <a:pt x="30" y="246"/>
                      <a:pt x="36" y="246"/>
                      <a:pt x="43" y="246"/>
                    </a:cubicBezTo>
                    <a:cubicBezTo>
                      <a:pt x="50" y="246"/>
                      <a:pt x="66" y="239"/>
                      <a:pt x="73" y="230"/>
                    </a:cubicBezTo>
                    <a:lnTo>
                      <a:pt x="136" y="137"/>
                    </a:lnTo>
                    <a:lnTo>
                      <a:pt x="180" y="80"/>
                    </a:lnTo>
                    <a:lnTo>
                      <a:pt x="195" y="58"/>
                    </a:lnTo>
                    <a:cubicBezTo>
                      <a:pt x="202" y="51"/>
                      <a:pt x="202" y="44"/>
                      <a:pt x="202" y="37"/>
                    </a:cubicBezTo>
                    <a:cubicBezTo>
                      <a:pt x="202" y="30"/>
                      <a:pt x="195" y="14"/>
                      <a:pt x="187" y="8"/>
                    </a:cubicBezTo>
                    <a:cubicBezTo>
                      <a:pt x="180" y="1"/>
                      <a:pt x="173" y="1"/>
                      <a:pt x="1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2"/>
              <p:cNvSpPr/>
              <p:nvPr/>
            </p:nvSpPr>
            <p:spPr>
              <a:xfrm>
                <a:off x="7155852" y="3339965"/>
                <a:ext cx="1860636" cy="69964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273" extrusionOk="0">
                    <a:moveTo>
                      <a:pt x="0" y="0"/>
                    </a:moveTo>
                    <a:lnTo>
                      <a:pt x="0" y="273"/>
                    </a:lnTo>
                    <a:lnTo>
                      <a:pt x="7260" y="273"/>
                    </a:lnTo>
                    <a:lnTo>
                      <a:pt x="726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2"/>
              <p:cNvSpPr/>
              <p:nvPr/>
            </p:nvSpPr>
            <p:spPr>
              <a:xfrm>
                <a:off x="8045413" y="3409674"/>
                <a:ext cx="81499" cy="124218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47" extrusionOk="0">
                    <a:moveTo>
                      <a:pt x="0" y="1"/>
                    </a:moveTo>
                    <a:lnTo>
                      <a:pt x="0" y="4847"/>
                    </a:lnTo>
                    <a:lnTo>
                      <a:pt x="318" y="4847"/>
                    </a:ln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2"/>
              <p:cNvSpPr/>
              <p:nvPr/>
            </p:nvSpPr>
            <p:spPr>
              <a:xfrm>
                <a:off x="7297833" y="3301523"/>
                <a:ext cx="360851" cy="38698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51" extrusionOk="0">
                    <a:moveTo>
                      <a:pt x="123" y="0"/>
                    </a:moveTo>
                    <a:lnTo>
                      <a:pt x="0" y="150"/>
                    </a:lnTo>
                    <a:lnTo>
                      <a:pt x="1358" y="150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7645610" y="2829705"/>
                <a:ext cx="773984" cy="51050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1992" extrusionOk="0">
                    <a:moveTo>
                      <a:pt x="1812" y="791"/>
                    </a:moveTo>
                    <a:cubicBezTo>
                      <a:pt x="1891" y="791"/>
                      <a:pt x="1935" y="856"/>
                      <a:pt x="1914" y="935"/>
                    </a:cubicBezTo>
                    <a:cubicBezTo>
                      <a:pt x="1905" y="970"/>
                      <a:pt x="1885" y="1056"/>
                      <a:pt x="1669" y="1172"/>
                    </a:cubicBezTo>
                    <a:lnTo>
                      <a:pt x="1576" y="1222"/>
                    </a:lnTo>
                    <a:lnTo>
                      <a:pt x="1510" y="1172"/>
                    </a:lnTo>
                    <a:cubicBezTo>
                      <a:pt x="1360" y="1056"/>
                      <a:pt x="1381" y="970"/>
                      <a:pt x="1396" y="935"/>
                    </a:cubicBezTo>
                    <a:cubicBezTo>
                      <a:pt x="1417" y="856"/>
                      <a:pt x="1496" y="791"/>
                      <a:pt x="1576" y="791"/>
                    </a:cubicBezTo>
                    <a:cubicBezTo>
                      <a:pt x="1626" y="791"/>
                      <a:pt x="1662" y="820"/>
                      <a:pt x="1676" y="856"/>
                    </a:cubicBezTo>
                    <a:cubicBezTo>
                      <a:pt x="1712" y="820"/>
                      <a:pt x="1762" y="791"/>
                      <a:pt x="1812" y="791"/>
                    </a:cubicBezTo>
                    <a:close/>
                    <a:moveTo>
                      <a:pt x="634" y="0"/>
                    </a:moveTo>
                    <a:lnTo>
                      <a:pt x="130" y="1589"/>
                    </a:lnTo>
                    <a:lnTo>
                      <a:pt x="51" y="1841"/>
                    </a:lnTo>
                    <a:lnTo>
                      <a:pt x="1" y="1991"/>
                    </a:lnTo>
                    <a:lnTo>
                      <a:pt x="2388" y="1991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7981869" y="3022950"/>
                <a:ext cx="171938" cy="1291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32" extrusionOk="0">
                    <a:moveTo>
                      <a:pt x="216" y="1"/>
                    </a:moveTo>
                    <a:cubicBezTo>
                      <a:pt x="136" y="1"/>
                      <a:pt x="57" y="66"/>
                      <a:pt x="36" y="145"/>
                    </a:cubicBezTo>
                    <a:cubicBezTo>
                      <a:pt x="21" y="180"/>
                      <a:pt x="0" y="266"/>
                      <a:pt x="150" y="382"/>
                    </a:cubicBezTo>
                    <a:lnTo>
                      <a:pt x="216" y="432"/>
                    </a:lnTo>
                    <a:lnTo>
                      <a:pt x="309" y="382"/>
                    </a:lnTo>
                    <a:cubicBezTo>
                      <a:pt x="525" y="266"/>
                      <a:pt x="545" y="180"/>
                      <a:pt x="554" y="145"/>
                    </a:cubicBezTo>
                    <a:cubicBezTo>
                      <a:pt x="575" y="66"/>
                      <a:pt x="531" y="1"/>
                      <a:pt x="452" y="1"/>
                    </a:cubicBezTo>
                    <a:cubicBezTo>
                      <a:pt x="402" y="1"/>
                      <a:pt x="352" y="30"/>
                      <a:pt x="316" y="66"/>
                    </a:cubicBezTo>
                    <a:cubicBezTo>
                      <a:pt x="302" y="30"/>
                      <a:pt x="266" y="1"/>
                      <a:pt x="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8520564" y="3004746"/>
                <a:ext cx="214255" cy="95848"/>
              </a:xfrm>
              <a:custGeom>
                <a:avLst/>
                <a:gdLst/>
                <a:ahLst/>
                <a:cxnLst/>
                <a:rect l="l" t="t" r="r" b="b"/>
                <a:pathLst>
                  <a:path w="836" h="374" extrusionOk="0">
                    <a:moveTo>
                      <a:pt x="461" y="1"/>
                    </a:moveTo>
                    <a:lnTo>
                      <a:pt x="468" y="21"/>
                    </a:lnTo>
                    <a:lnTo>
                      <a:pt x="468" y="101"/>
                    </a:lnTo>
                    <a:cubicBezTo>
                      <a:pt x="448" y="101"/>
                      <a:pt x="425" y="108"/>
                      <a:pt x="411" y="108"/>
                    </a:cubicBezTo>
                    <a:cubicBezTo>
                      <a:pt x="404" y="108"/>
                      <a:pt x="389" y="108"/>
                      <a:pt x="382" y="101"/>
                    </a:cubicBezTo>
                    <a:lnTo>
                      <a:pt x="375" y="101"/>
                    </a:lnTo>
                    <a:lnTo>
                      <a:pt x="375" y="44"/>
                    </a:lnTo>
                    <a:lnTo>
                      <a:pt x="354" y="7"/>
                    </a:lnTo>
                    <a:cubicBezTo>
                      <a:pt x="166" y="37"/>
                      <a:pt x="23" y="187"/>
                      <a:pt x="1" y="373"/>
                    </a:cubicBezTo>
                    <a:lnTo>
                      <a:pt x="836" y="373"/>
                    </a:lnTo>
                    <a:cubicBezTo>
                      <a:pt x="820" y="180"/>
                      <a:pt x="656" y="14"/>
                      <a:pt x="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8616670" y="3030375"/>
                <a:ext cx="1794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2"/>
              <p:cNvSpPr/>
              <p:nvPr/>
            </p:nvSpPr>
            <p:spPr>
              <a:xfrm>
                <a:off x="8533890" y="3142627"/>
                <a:ext cx="189908" cy="4459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74" extrusionOk="0">
                    <a:moveTo>
                      <a:pt x="0" y="1"/>
                    </a:moveTo>
                    <a:lnTo>
                      <a:pt x="14" y="173"/>
                    </a:lnTo>
                    <a:lnTo>
                      <a:pt x="725" y="173"/>
                    </a:lnTo>
                    <a:lnTo>
                      <a:pt x="74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2"/>
              <p:cNvSpPr/>
              <p:nvPr/>
            </p:nvSpPr>
            <p:spPr>
              <a:xfrm>
                <a:off x="8544911" y="3288196"/>
                <a:ext cx="167867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203" extrusionOk="0">
                    <a:moveTo>
                      <a:pt x="1" y="0"/>
                    </a:moveTo>
                    <a:lnTo>
                      <a:pt x="14" y="202"/>
                    </a:lnTo>
                    <a:lnTo>
                      <a:pt x="632" y="202"/>
                    </a:lnTo>
                    <a:lnTo>
                      <a:pt x="65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8515438" y="3100340"/>
                <a:ext cx="226557" cy="42542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66" extrusionOk="0">
                    <a:moveTo>
                      <a:pt x="0" y="0"/>
                    </a:moveTo>
                    <a:lnTo>
                      <a:pt x="0" y="166"/>
                    </a:lnTo>
                    <a:lnTo>
                      <a:pt x="883" y="166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2"/>
              <p:cNvSpPr/>
              <p:nvPr/>
            </p:nvSpPr>
            <p:spPr>
              <a:xfrm>
                <a:off x="8529790" y="3186964"/>
                <a:ext cx="197597" cy="101487"/>
              </a:xfrm>
              <a:custGeom>
                <a:avLst/>
                <a:gdLst/>
                <a:ahLst/>
                <a:cxnLst/>
                <a:rect l="l" t="t" r="r" b="b"/>
                <a:pathLst>
                  <a:path w="771" h="396" extrusionOk="0">
                    <a:moveTo>
                      <a:pt x="1" y="0"/>
                    </a:moveTo>
                    <a:lnTo>
                      <a:pt x="37" y="395"/>
                    </a:lnTo>
                    <a:lnTo>
                      <a:pt x="734" y="395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2"/>
              <p:cNvSpPr/>
              <p:nvPr/>
            </p:nvSpPr>
            <p:spPr>
              <a:xfrm>
                <a:off x="8640504" y="3026787"/>
                <a:ext cx="16915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6" h="15" extrusionOk="0">
                    <a:moveTo>
                      <a:pt x="66" y="1"/>
                    </a:moveTo>
                    <a:lnTo>
                      <a:pt x="0" y="15"/>
                    </a:lnTo>
                    <a:cubicBezTo>
                      <a:pt x="23" y="15"/>
                      <a:pt x="43" y="8"/>
                      <a:pt x="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2"/>
              <p:cNvSpPr/>
              <p:nvPr/>
            </p:nvSpPr>
            <p:spPr>
              <a:xfrm>
                <a:off x="8640504" y="3026787"/>
                <a:ext cx="16915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6" h="15" fill="none" extrusionOk="0">
                    <a:moveTo>
                      <a:pt x="66" y="1"/>
                    </a:moveTo>
                    <a:cubicBezTo>
                      <a:pt x="43" y="8"/>
                      <a:pt x="23" y="15"/>
                      <a:pt x="0" y="15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2"/>
              <p:cNvSpPr/>
              <p:nvPr/>
            </p:nvSpPr>
            <p:spPr>
              <a:xfrm>
                <a:off x="8600268" y="3026787"/>
                <a:ext cx="16659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5" extrusionOk="0">
                    <a:moveTo>
                      <a:pt x="0" y="1"/>
                    </a:moveTo>
                    <a:cubicBezTo>
                      <a:pt x="0" y="1"/>
                      <a:pt x="21" y="15"/>
                      <a:pt x="64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2"/>
              <p:cNvSpPr/>
              <p:nvPr/>
            </p:nvSpPr>
            <p:spPr>
              <a:xfrm>
                <a:off x="8600268" y="3026787"/>
                <a:ext cx="16659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5" fill="none" extrusionOk="0">
                    <a:moveTo>
                      <a:pt x="64" y="15"/>
                    </a:moveTo>
                    <a:cubicBezTo>
                      <a:pt x="21" y="15"/>
                      <a:pt x="0" y="1"/>
                      <a:pt x="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2"/>
              <p:cNvSpPr/>
              <p:nvPr/>
            </p:nvSpPr>
            <p:spPr>
              <a:xfrm>
                <a:off x="8535684" y="2879167"/>
                <a:ext cx="105077" cy="15325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598" extrusionOk="0">
                    <a:moveTo>
                      <a:pt x="94" y="1"/>
                    </a:moveTo>
                    <a:lnTo>
                      <a:pt x="0" y="23"/>
                    </a:lnTo>
                    <a:lnTo>
                      <a:pt x="295" y="497"/>
                    </a:lnTo>
                    <a:lnTo>
                      <a:pt x="316" y="534"/>
                    </a:lnTo>
                    <a:lnTo>
                      <a:pt x="316" y="591"/>
                    </a:lnTo>
                    <a:lnTo>
                      <a:pt x="323" y="591"/>
                    </a:lnTo>
                    <a:cubicBezTo>
                      <a:pt x="330" y="598"/>
                      <a:pt x="345" y="598"/>
                      <a:pt x="352" y="598"/>
                    </a:cubicBezTo>
                    <a:cubicBezTo>
                      <a:pt x="366" y="598"/>
                      <a:pt x="389" y="591"/>
                      <a:pt x="409" y="591"/>
                    </a:cubicBezTo>
                    <a:lnTo>
                      <a:pt x="409" y="511"/>
                    </a:lnTo>
                    <a:lnTo>
                      <a:pt x="402" y="491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2"/>
              <p:cNvSpPr/>
              <p:nvPr/>
            </p:nvSpPr>
            <p:spPr>
              <a:xfrm>
                <a:off x="8616670" y="3030375"/>
                <a:ext cx="1794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2"/>
              <p:cNvSpPr/>
              <p:nvPr/>
            </p:nvSpPr>
            <p:spPr>
              <a:xfrm>
                <a:off x="5921333" y="3997845"/>
                <a:ext cx="256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2"/>
              <p:cNvSpPr/>
              <p:nvPr/>
            </p:nvSpPr>
            <p:spPr>
              <a:xfrm>
                <a:off x="5998730" y="3719265"/>
                <a:ext cx="15377" cy="68683"/>
              </a:xfrm>
              <a:custGeom>
                <a:avLst/>
                <a:gdLst/>
                <a:ahLst/>
                <a:cxnLst/>
                <a:rect l="l" t="t" r="r" b="b"/>
                <a:pathLst>
                  <a:path w="60" h="268" extrusionOk="0">
                    <a:moveTo>
                      <a:pt x="59" y="0"/>
                    </a:moveTo>
                    <a:lnTo>
                      <a:pt x="1" y="268"/>
                    </a:lnTo>
                    <a:cubicBezTo>
                      <a:pt x="37" y="181"/>
                      <a:pt x="59" y="87"/>
                      <a:pt x="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2"/>
              <p:cNvSpPr/>
              <p:nvPr/>
            </p:nvSpPr>
            <p:spPr>
              <a:xfrm>
                <a:off x="5724250" y="2658251"/>
                <a:ext cx="315488" cy="1339827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5228" extrusionOk="0">
                    <a:moveTo>
                      <a:pt x="620" y="0"/>
                    </a:moveTo>
                    <a:cubicBezTo>
                      <a:pt x="620" y="0"/>
                      <a:pt x="130" y="540"/>
                      <a:pt x="181" y="1201"/>
                    </a:cubicBezTo>
                    <a:cubicBezTo>
                      <a:pt x="225" y="1863"/>
                      <a:pt x="80" y="2150"/>
                      <a:pt x="37" y="2329"/>
                    </a:cubicBezTo>
                    <a:cubicBezTo>
                      <a:pt x="23" y="2388"/>
                      <a:pt x="9" y="2467"/>
                      <a:pt x="0" y="2545"/>
                    </a:cubicBezTo>
                    <a:lnTo>
                      <a:pt x="0" y="2560"/>
                    </a:lnTo>
                    <a:cubicBezTo>
                      <a:pt x="66" y="3005"/>
                      <a:pt x="202" y="3178"/>
                      <a:pt x="259" y="3293"/>
                    </a:cubicBezTo>
                    <a:cubicBezTo>
                      <a:pt x="318" y="3407"/>
                      <a:pt x="388" y="3652"/>
                      <a:pt x="332" y="3818"/>
                    </a:cubicBezTo>
                    <a:cubicBezTo>
                      <a:pt x="318" y="3875"/>
                      <a:pt x="311" y="3925"/>
                      <a:pt x="302" y="3968"/>
                    </a:cubicBezTo>
                    <a:cubicBezTo>
                      <a:pt x="302" y="4063"/>
                      <a:pt x="332" y="4149"/>
                      <a:pt x="388" y="4249"/>
                    </a:cubicBezTo>
                    <a:cubicBezTo>
                      <a:pt x="475" y="4399"/>
                      <a:pt x="533" y="4608"/>
                      <a:pt x="454" y="4787"/>
                    </a:cubicBezTo>
                    <a:cubicBezTo>
                      <a:pt x="411" y="4889"/>
                      <a:pt x="425" y="5039"/>
                      <a:pt x="418" y="5175"/>
                    </a:cubicBezTo>
                    <a:cubicBezTo>
                      <a:pt x="425" y="5191"/>
                      <a:pt x="432" y="5212"/>
                      <a:pt x="447" y="5227"/>
                    </a:cubicBezTo>
                    <a:lnTo>
                      <a:pt x="770" y="5227"/>
                    </a:lnTo>
                    <a:cubicBezTo>
                      <a:pt x="756" y="5105"/>
                      <a:pt x="777" y="4960"/>
                      <a:pt x="734" y="4860"/>
                    </a:cubicBezTo>
                    <a:cubicBezTo>
                      <a:pt x="670" y="4710"/>
                      <a:pt x="720" y="4522"/>
                      <a:pt x="792" y="4392"/>
                    </a:cubicBezTo>
                    <a:cubicBezTo>
                      <a:pt x="872" y="4263"/>
                      <a:pt x="885" y="4170"/>
                      <a:pt x="842" y="4026"/>
                    </a:cubicBezTo>
                    <a:cubicBezTo>
                      <a:pt x="835" y="4020"/>
                      <a:pt x="835" y="4011"/>
                      <a:pt x="835" y="3997"/>
                    </a:cubicBezTo>
                    <a:cubicBezTo>
                      <a:pt x="799" y="3854"/>
                      <a:pt x="856" y="3666"/>
                      <a:pt x="906" y="3566"/>
                    </a:cubicBezTo>
                    <a:cubicBezTo>
                      <a:pt x="958" y="3466"/>
                      <a:pt x="1072" y="3321"/>
                      <a:pt x="1130" y="2933"/>
                    </a:cubicBezTo>
                    <a:cubicBezTo>
                      <a:pt x="1144" y="2826"/>
                      <a:pt x="1180" y="2726"/>
                      <a:pt x="1230" y="2639"/>
                    </a:cubicBezTo>
                    <a:cubicBezTo>
                      <a:pt x="1230" y="2524"/>
                      <a:pt x="1208" y="2415"/>
                      <a:pt x="1194" y="2338"/>
                    </a:cubicBezTo>
                    <a:cubicBezTo>
                      <a:pt x="1144" y="2150"/>
                      <a:pt x="1001" y="1863"/>
                      <a:pt x="1051" y="1201"/>
                    </a:cubicBezTo>
                    <a:cubicBezTo>
                      <a:pt x="1101" y="547"/>
                      <a:pt x="620" y="0"/>
                      <a:pt x="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2"/>
              <p:cNvSpPr/>
              <p:nvPr/>
            </p:nvSpPr>
            <p:spPr>
              <a:xfrm>
                <a:off x="5879046" y="2658251"/>
                <a:ext cx="4101" cy="1339827"/>
              </a:xfrm>
              <a:custGeom>
                <a:avLst/>
                <a:gdLst/>
                <a:ahLst/>
                <a:cxnLst/>
                <a:rect l="l" t="t" r="r" b="b"/>
                <a:pathLst>
                  <a:path w="16" h="5228" fill="none" extrusionOk="0">
                    <a:moveTo>
                      <a:pt x="16" y="0"/>
                    </a:moveTo>
                    <a:lnTo>
                      <a:pt x="9" y="1582"/>
                    </a:lnTo>
                    <a:lnTo>
                      <a:pt x="9" y="3041"/>
                    </a:lnTo>
                    <a:lnTo>
                      <a:pt x="9" y="4458"/>
                    </a:lnTo>
                    <a:lnTo>
                      <a:pt x="0" y="5227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2"/>
              <p:cNvSpPr/>
              <p:nvPr/>
            </p:nvSpPr>
            <p:spPr>
              <a:xfrm>
                <a:off x="5801648" y="3671596"/>
                <a:ext cx="79705" cy="12916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04" fill="none" extrusionOk="0">
                    <a:moveTo>
                      <a:pt x="311" y="50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2"/>
              <p:cNvSpPr/>
              <p:nvPr/>
            </p:nvSpPr>
            <p:spPr>
              <a:xfrm>
                <a:off x="5881096" y="3682616"/>
                <a:ext cx="57408" cy="6996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73" fill="none" extrusionOk="0">
                    <a:moveTo>
                      <a:pt x="223" y="0"/>
                    </a:moveTo>
                    <a:lnTo>
                      <a:pt x="1" y="273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2"/>
              <p:cNvSpPr/>
              <p:nvPr/>
            </p:nvSpPr>
            <p:spPr>
              <a:xfrm>
                <a:off x="5882890" y="2916328"/>
                <a:ext cx="73810" cy="90467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53" fill="none" extrusionOk="0">
                    <a:moveTo>
                      <a:pt x="1" y="352"/>
                    </a:moveTo>
                    <a:lnTo>
                      <a:pt x="287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2"/>
              <p:cNvSpPr/>
              <p:nvPr/>
            </p:nvSpPr>
            <p:spPr>
              <a:xfrm>
                <a:off x="5881096" y="3257185"/>
                <a:ext cx="119686" cy="145823"/>
              </a:xfrm>
              <a:custGeom>
                <a:avLst/>
                <a:gdLst/>
                <a:ahLst/>
                <a:cxnLst/>
                <a:rect l="l" t="t" r="r" b="b"/>
                <a:pathLst>
                  <a:path w="467" h="569" fill="none" extrusionOk="0">
                    <a:moveTo>
                      <a:pt x="1" y="568"/>
                    </a:moveTo>
                    <a:lnTo>
                      <a:pt x="467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2"/>
              <p:cNvSpPr/>
              <p:nvPr/>
            </p:nvSpPr>
            <p:spPr>
              <a:xfrm>
                <a:off x="5781658" y="3277176"/>
                <a:ext cx="99695" cy="16068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627" fill="none" extrusionOk="0">
                    <a:moveTo>
                      <a:pt x="389" y="626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2"/>
              <p:cNvSpPr/>
              <p:nvPr/>
            </p:nvSpPr>
            <p:spPr>
              <a:xfrm>
                <a:off x="5820101" y="2963997"/>
                <a:ext cx="61252" cy="99693"/>
              </a:xfrm>
              <a:custGeom>
                <a:avLst/>
                <a:gdLst/>
                <a:ahLst/>
                <a:cxnLst/>
                <a:rect l="l" t="t" r="r" b="b"/>
                <a:pathLst>
                  <a:path w="239" h="389" fill="none" extrusionOk="0">
                    <a:moveTo>
                      <a:pt x="239" y="389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2"/>
              <p:cNvSpPr/>
              <p:nvPr/>
            </p:nvSpPr>
            <p:spPr>
              <a:xfrm>
                <a:off x="5604822" y="3124687"/>
                <a:ext cx="256286" cy="873399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3408" extrusionOk="0">
                    <a:moveTo>
                      <a:pt x="1" y="0"/>
                    </a:moveTo>
                    <a:lnTo>
                      <a:pt x="230" y="1056"/>
                    </a:lnTo>
                    <a:lnTo>
                      <a:pt x="439" y="2034"/>
                    </a:lnTo>
                    <a:lnTo>
                      <a:pt x="446" y="2034"/>
                    </a:lnTo>
                    <a:lnTo>
                      <a:pt x="647" y="2976"/>
                    </a:lnTo>
                    <a:lnTo>
                      <a:pt x="741" y="3407"/>
                    </a:lnTo>
                    <a:lnTo>
                      <a:pt x="877" y="3407"/>
                    </a:lnTo>
                    <a:cubicBezTo>
                      <a:pt x="884" y="3392"/>
                      <a:pt x="884" y="3371"/>
                      <a:pt x="884" y="3355"/>
                    </a:cubicBezTo>
                    <a:cubicBezTo>
                      <a:pt x="891" y="3219"/>
                      <a:pt x="877" y="3069"/>
                      <a:pt x="920" y="2967"/>
                    </a:cubicBezTo>
                    <a:cubicBezTo>
                      <a:pt x="999" y="2788"/>
                      <a:pt x="941" y="2579"/>
                      <a:pt x="854" y="2429"/>
                    </a:cubicBezTo>
                    <a:cubicBezTo>
                      <a:pt x="798" y="2329"/>
                      <a:pt x="768" y="2243"/>
                      <a:pt x="768" y="2148"/>
                    </a:cubicBezTo>
                    <a:cubicBezTo>
                      <a:pt x="777" y="2105"/>
                      <a:pt x="784" y="2055"/>
                      <a:pt x="798" y="1998"/>
                    </a:cubicBezTo>
                    <a:cubicBezTo>
                      <a:pt x="854" y="1832"/>
                      <a:pt x="784" y="1587"/>
                      <a:pt x="725" y="1473"/>
                    </a:cubicBezTo>
                    <a:cubicBezTo>
                      <a:pt x="668" y="1358"/>
                      <a:pt x="532" y="1185"/>
                      <a:pt x="466" y="740"/>
                    </a:cubicBezTo>
                    <a:lnTo>
                      <a:pt x="466" y="725"/>
                    </a:lnTo>
                    <a:cubicBezTo>
                      <a:pt x="396" y="28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2"/>
              <p:cNvSpPr/>
              <p:nvPr/>
            </p:nvSpPr>
            <p:spPr>
              <a:xfrm>
                <a:off x="5542033" y="3124687"/>
                <a:ext cx="252698" cy="87339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3408" extrusionOk="0">
                    <a:moveTo>
                      <a:pt x="246" y="0"/>
                    </a:moveTo>
                    <a:cubicBezTo>
                      <a:pt x="246" y="0"/>
                      <a:pt x="1" y="431"/>
                      <a:pt x="130" y="863"/>
                    </a:cubicBezTo>
                    <a:cubicBezTo>
                      <a:pt x="252" y="1301"/>
                      <a:pt x="202" y="1510"/>
                      <a:pt x="194" y="1639"/>
                    </a:cubicBezTo>
                    <a:cubicBezTo>
                      <a:pt x="194" y="1768"/>
                      <a:pt x="223" y="2018"/>
                      <a:pt x="346" y="2148"/>
                    </a:cubicBezTo>
                    <a:cubicBezTo>
                      <a:pt x="468" y="2277"/>
                      <a:pt x="489" y="2393"/>
                      <a:pt x="475" y="2565"/>
                    </a:cubicBezTo>
                    <a:cubicBezTo>
                      <a:pt x="461" y="2731"/>
                      <a:pt x="496" y="2953"/>
                      <a:pt x="641" y="3083"/>
                    </a:cubicBezTo>
                    <a:cubicBezTo>
                      <a:pt x="720" y="3155"/>
                      <a:pt x="763" y="3292"/>
                      <a:pt x="827" y="3407"/>
                    </a:cubicBezTo>
                    <a:lnTo>
                      <a:pt x="986" y="3407"/>
                    </a:lnTo>
                    <a:lnTo>
                      <a:pt x="892" y="2976"/>
                    </a:lnTo>
                    <a:lnTo>
                      <a:pt x="691" y="2034"/>
                    </a:lnTo>
                    <a:lnTo>
                      <a:pt x="684" y="2034"/>
                    </a:lnTo>
                    <a:lnTo>
                      <a:pt x="475" y="1056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2"/>
              <p:cNvSpPr/>
              <p:nvPr/>
            </p:nvSpPr>
            <p:spPr>
              <a:xfrm>
                <a:off x="5698622" y="3813321"/>
                <a:ext cx="72273" cy="7406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89" fill="none" extrusionOk="0">
                    <a:moveTo>
                      <a:pt x="281" y="289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2"/>
              <p:cNvSpPr/>
              <p:nvPr/>
            </p:nvSpPr>
            <p:spPr>
              <a:xfrm>
                <a:off x="5763206" y="3769240"/>
                <a:ext cx="44337" cy="8687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339" fill="none" extrusionOk="0">
                    <a:moveTo>
                      <a:pt x="0" y="338"/>
                    </a:moveTo>
                    <a:lnTo>
                      <a:pt x="173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2"/>
              <p:cNvSpPr/>
              <p:nvPr/>
            </p:nvSpPr>
            <p:spPr>
              <a:xfrm>
                <a:off x="5656079" y="3284608"/>
                <a:ext cx="35111" cy="72271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82" fill="none" extrusionOk="0">
                    <a:moveTo>
                      <a:pt x="1" y="282"/>
                    </a:moveTo>
                    <a:lnTo>
                      <a:pt x="137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2"/>
              <p:cNvSpPr/>
              <p:nvPr/>
            </p:nvSpPr>
            <p:spPr>
              <a:xfrm>
                <a:off x="5770638" y="3505780"/>
                <a:ext cx="256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fill="none" extrusionOk="0">
                    <a:moveTo>
                      <a:pt x="0" y="0"/>
                    </a:moveTo>
                    <a:lnTo>
                      <a:pt x="0" y="7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2"/>
              <p:cNvSpPr/>
              <p:nvPr/>
            </p:nvSpPr>
            <p:spPr>
              <a:xfrm>
                <a:off x="5713230" y="3509112"/>
                <a:ext cx="57664" cy="113019"/>
              </a:xfrm>
              <a:custGeom>
                <a:avLst/>
                <a:gdLst/>
                <a:ahLst/>
                <a:cxnLst/>
                <a:rect l="l" t="t" r="r" b="b"/>
                <a:pathLst>
                  <a:path w="225" h="441" fill="none" extrusionOk="0">
                    <a:moveTo>
                      <a:pt x="224" y="1"/>
                    </a:moveTo>
                    <a:lnTo>
                      <a:pt x="0" y="44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2"/>
              <p:cNvSpPr/>
              <p:nvPr/>
            </p:nvSpPr>
            <p:spPr>
              <a:xfrm>
                <a:off x="5625540" y="3551655"/>
                <a:ext cx="90469" cy="94311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8" fill="none" extrusionOk="0">
                    <a:moveTo>
                      <a:pt x="353" y="368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2"/>
              <p:cNvSpPr/>
              <p:nvPr/>
            </p:nvSpPr>
            <p:spPr>
              <a:xfrm>
                <a:off x="5608410" y="3338171"/>
                <a:ext cx="55358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23" fill="none" extrusionOk="0">
                    <a:moveTo>
                      <a:pt x="216" y="223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2"/>
              <p:cNvSpPr/>
              <p:nvPr/>
            </p:nvSpPr>
            <p:spPr>
              <a:xfrm>
                <a:off x="5895704" y="3246165"/>
                <a:ext cx="221431" cy="75192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2934" extrusionOk="0">
                    <a:moveTo>
                      <a:pt x="863" y="0"/>
                    </a:moveTo>
                    <a:lnTo>
                      <a:pt x="863" y="0"/>
                    </a:lnTo>
                    <a:cubicBezTo>
                      <a:pt x="863" y="1"/>
                      <a:pt x="684" y="130"/>
                      <a:pt x="561" y="345"/>
                    </a:cubicBezTo>
                    <a:cubicBezTo>
                      <a:pt x="511" y="432"/>
                      <a:pt x="475" y="532"/>
                      <a:pt x="461" y="639"/>
                    </a:cubicBezTo>
                    <a:cubicBezTo>
                      <a:pt x="403" y="1027"/>
                      <a:pt x="289" y="1172"/>
                      <a:pt x="237" y="1272"/>
                    </a:cubicBezTo>
                    <a:cubicBezTo>
                      <a:pt x="187" y="1372"/>
                      <a:pt x="130" y="1560"/>
                      <a:pt x="166" y="1703"/>
                    </a:cubicBezTo>
                    <a:cubicBezTo>
                      <a:pt x="166" y="1717"/>
                      <a:pt x="166" y="1726"/>
                      <a:pt x="173" y="1732"/>
                    </a:cubicBezTo>
                    <a:cubicBezTo>
                      <a:pt x="216" y="1876"/>
                      <a:pt x="203" y="1969"/>
                      <a:pt x="123" y="2098"/>
                    </a:cubicBezTo>
                    <a:cubicBezTo>
                      <a:pt x="51" y="2228"/>
                      <a:pt x="1" y="2416"/>
                      <a:pt x="65" y="2566"/>
                    </a:cubicBezTo>
                    <a:cubicBezTo>
                      <a:pt x="108" y="2666"/>
                      <a:pt x="87" y="2811"/>
                      <a:pt x="101" y="2933"/>
                    </a:cubicBezTo>
                    <a:lnTo>
                      <a:pt x="223" y="2933"/>
                    </a:lnTo>
                    <a:lnTo>
                      <a:pt x="303" y="2580"/>
                    </a:lnTo>
                    <a:lnTo>
                      <a:pt x="403" y="2114"/>
                    </a:lnTo>
                    <a:lnTo>
                      <a:pt x="461" y="1846"/>
                    </a:lnTo>
                    <a:lnTo>
                      <a:pt x="482" y="1760"/>
                    </a:lnTo>
                    <a:lnTo>
                      <a:pt x="668" y="913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2"/>
              <p:cNvSpPr/>
              <p:nvPr/>
            </p:nvSpPr>
            <p:spPr>
              <a:xfrm>
                <a:off x="5921333" y="3997845"/>
                <a:ext cx="256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2"/>
              <p:cNvSpPr/>
              <p:nvPr/>
            </p:nvSpPr>
            <p:spPr>
              <a:xfrm>
                <a:off x="5952856" y="3246165"/>
                <a:ext cx="219381" cy="751923"/>
              </a:xfrm>
              <a:custGeom>
                <a:avLst/>
                <a:gdLst/>
                <a:ahLst/>
                <a:cxnLst/>
                <a:rect l="l" t="t" r="r" b="b"/>
                <a:pathLst>
                  <a:path w="856" h="2934" extrusionOk="0">
                    <a:moveTo>
                      <a:pt x="640" y="0"/>
                    </a:moveTo>
                    <a:lnTo>
                      <a:pt x="445" y="913"/>
                    </a:lnTo>
                    <a:lnTo>
                      <a:pt x="259" y="1760"/>
                    </a:lnTo>
                    <a:lnTo>
                      <a:pt x="238" y="1846"/>
                    </a:lnTo>
                    <a:lnTo>
                      <a:pt x="180" y="2114"/>
                    </a:lnTo>
                    <a:lnTo>
                      <a:pt x="80" y="2580"/>
                    </a:lnTo>
                    <a:lnTo>
                      <a:pt x="0" y="2933"/>
                    </a:lnTo>
                    <a:lnTo>
                      <a:pt x="143" y="2933"/>
                    </a:lnTo>
                    <a:cubicBezTo>
                      <a:pt x="195" y="2838"/>
                      <a:pt x="238" y="2724"/>
                      <a:pt x="302" y="2666"/>
                    </a:cubicBezTo>
                    <a:cubicBezTo>
                      <a:pt x="425" y="2559"/>
                      <a:pt x="461" y="2364"/>
                      <a:pt x="445" y="2221"/>
                    </a:cubicBezTo>
                    <a:cubicBezTo>
                      <a:pt x="425" y="2071"/>
                      <a:pt x="445" y="1976"/>
                      <a:pt x="554" y="1862"/>
                    </a:cubicBezTo>
                    <a:cubicBezTo>
                      <a:pt x="661" y="1746"/>
                      <a:pt x="690" y="1531"/>
                      <a:pt x="683" y="1415"/>
                    </a:cubicBezTo>
                    <a:cubicBezTo>
                      <a:pt x="676" y="1308"/>
                      <a:pt x="633" y="1122"/>
                      <a:pt x="740" y="747"/>
                    </a:cubicBezTo>
                    <a:cubicBezTo>
                      <a:pt x="856" y="373"/>
                      <a:pt x="640" y="0"/>
                      <a:pt x="6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2"/>
              <p:cNvSpPr/>
              <p:nvPr/>
            </p:nvSpPr>
            <p:spPr>
              <a:xfrm>
                <a:off x="5973102" y="3843050"/>
                <a:ext cx="63046" cy="6432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51" fill="none" extrusionOk="0">
                    <a:moveTo>
                      <a:pt x="1" y="251"/>
                    </a:moveTo>
                    <a:lnTo>
                      <a:pt x="246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2"/>
              <p:cNvSpPr/>
              <p:nvPr/>
            </p:nvSpPr>
            <p:spPr>
              <a:xfrm>
                <a:off x="5941835" y="3804094"/>
                <a:ext cx="36905" cy="7585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96" fill="none" extrusionOk="0">
                    <a:moveTo>
                      <a:pt x="143" y="296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2"/>
              <p:cNvSpPr/>
              <p:nvPr/>
            </p:nvSpPr>
            <p:spPr>
              <a:xfrm>
                <a:off x="6041274" y="3384046"/>
                <a:ext cx="31523" cy="6304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246" fill="none" extrusionOk="0">
                    <a:moveTo>
                      <a:pt x="123" y="246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2"/>
              <p:cNvSpPr/>
              <p:nvPr/>
            </p:nvSpPr>
            <p:spPr>
              <a:xfrm>
                <a:off x="5973102" y="3575490"/>
                <a:ext cx="35111" cy="70477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75" fill="none" extrusionOk="0">
                    <a:moveTo>
                      <a:pt x="137" y="27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2"/>
              <p:cNvSpPr/>
              <p:nvPr/>
            </p:nvSpPr>
            <p:spPr>
              <a:xfrm>
                <a:off x="6007957" y="3645711"/>
                <a:ext cx="14865" cy="2947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5" fill="none" extrusionOk="0">
                    <a:moveTo>
                      <a:pt x="58" y="1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2"/>
              <p:cNvSpPr/>
              <p:nvPr/>
            </p:nvSpPr>
            <p:spPr>
              <a:xfrm>
                <a:off x="6018977" y="3616239"/>
                <a:ext cx="77655" cy="8124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17" fill="none" extrusionOk="0">
                    <a:moveTo>
                      <a:pt x="303" y="0"/>
                    </a:moveTo>
                    <a:lnTo>
                      <a:pt x="1" y="316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2"/>
              <p:cNvSpPr/>
              <p:nvPr/>
            </p:nvSpPr>
            <p:spPr>
              <a:xfrm>
                <a:off x="6066431" y="3430177"/>
                <a:ext cx="50232" cy="50231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fill="none" extrusionOk="0">
                    <a:moveTo>
                      <a:pt x="0" y="195"/>
                    </a:moveTo>
                    <a:lnTo>
                      <a:pt x="195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2"/>
              <p:cNvSpPr/>
              <p:nvPr/>
            </p:nvSpPr>
            <p:spPr>
              <a:xfrm>
                <a:off x="5726301" y="3997845"/>
                <a:ext cx="309850" cy="869299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3392" extrusionOk="0">
                    <a:moveTo>
                      <a:pt x="1" y="0"/>
                    </a:moveTo>
                    <a:lnTo>
                      <a:pt x="1" y="3392"/>
                    </a:lnTo>
                    <a:lnTo>
                      <a:pt x="1209" y="3392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2"/>
              <p:cNvSpPr/>
              <p:nvPr/>
            </p:nvSpPr>
            <p:spPr>
              <a:xfrm>
                <a:off x="5921333" y="3997845"/>
                <a:ext cx="256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2"/>
              <p:cNvSpPr/>
              <p:nvPr/>
            </p:nvSpPr>
            <p:spPr>
              <a:xfrm>
                <a:off x="6444921" y="2790750"/>
                <a:ext cx="383148" cy="418504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633" fill="none" extrusionOk="0">
                    <a:moveTo>
                      <a:pt x="1006" y="202"/>
                    </a:moveTo>
                    <a:cubicBezTo>
                      <a:pt x="1049" y="275"/>
                      <a:pt x="1149" y="447"/>
                      <a:pt x="1251" y="613"/>
                    </a:cubicBezTo>
                    <a:lnTo>
                      <a:pt x="1251" y="620"/>
                    </a:lnTo>
                    <a:lnTo>
                      <a:pt x="1251" y="620"/>
                    </a:lnTo>
                    <a:cubicBezTo>
                      <a:pt x="1372" y="836"/>
                      <a:pt x="1494" y="1044"/>
                      <a:pt x="1494" y="1044"/>
                    </a:cubicBezTo>
                    <a:lnTo>
                      <a:pt x="1444" y="1072"/>
                    </a:lnTo>
                    <a:lnTo>
                      <a:pt x="1351" y="1131"/>
                    </a:lnTo>
                    <a:lnTo>
                      <a:pt x="1351" y="1131"/>
                    </a:lnTo>
                    <a:lnTo>
                      <a:pt x="1113" y="1267"/>
                    </a:lnTo>
                    <a:lnTo>
                      <a:pt x="733" y="1496"/>
                    </a:lnTo>
                    <a:lnTo>
                      <a:pt x="632" y="1553"/>
                    </a:lnTo>
                    <a:lnTo>
                      <a:pt x="502" y="1633"/>
                    </a:lnTo>
                    <a:cubicBezTo>
                      <a:pt x="502" y="1633"/>
                      <a:pt x="488" y="1605"/>
                      <a:pt x="466" y="1553"/>
                    </a:cubicBezTo>
                    <a:cubicBezTo>
                      <a:pt x="395" y="1424"/>
                      <a:pt x="244" y="1137"/>
                      <a:pt x="150" y="863"/>
                    </a:cubicBezTo>
                    <a:lnTo>
                      <a:pt x="150" y="856"/>
                    </a:lnTo>
                    <a:cubicBezTo>
                      <a:pt x="43" y="547"/>
                      <a:pt x="0" y="389"/>
                      <a:pt x="28" y="146"/>
                    </a:cubicBezTo>
                    <a:lnTo>
                      <a:pt x="28" y="139"/>
                    </a:lnTo>
                    <a:cubicBezTo>
                      <a:pt x="28" y="95"/>
                      <a:pt x="35" y="52"/>
                      <a:pt x="5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2"/>
              <p:cNvSpPr/>
              <p:nvPr/>
            </p:nvSpPr>
            <p:spPr>
              <a:xfrm>
                <a:off x="6702742" y="2842519"/>
                <a:ext cx="125324" cy="22296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870" fill="none" extrusionOk="0">
                    <a:moveTo>
                      <a:pt x="0" y="0"/>
                    </a:moveTo>
                    <a:cubicBezTo>
                      <a:pt x="43" y="73"/>
                      <a:pt x="143" y="245"/>
                      <a:pt x="245" y="411"/>
                    </a:cubicBezTo>
                    <a:lnTo>
                      <a:pt x="245" y="418"/>
                    </a:lnTo>
                    <a:lnTo>
                      <a:pt x="245" y="418"/>
                    </a:lnTo>
                    <a:cubicBezTo>
                      <a:pt x="366" y="634"/>
                      <a:pt x="488" y="842"/>
                      <a:pt x="488" y="842"/>
                    </a:cubicBezTo>
                    <a:lnTo>
                      <a:pt x="438" y="87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2"/>
              <p:cNvSpPr/>
              <p:nvPr/>
            </p:nvSpPr>
            <p:spPr>
              <a:xfrm>
                <a:off x="6451840" y="2790750"/>
                <a:ext cx="6151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9" extrusionOk="0">
                    <a:moveTo>
                      <a:pt x="23" y="1"/>
                    </a:moveTo>
                    <a:cubicBezTo>
                      <a:pt x="8" y="52"/>
                      <a:pt x="1" y="95"/>
                      <a:pt x="1" y="139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2"/>
              <p:cNvSpPr/>
              <p:nvPr/>
            </p:nvSpPr>
            <p:spPr>
              <a:xfrm>
                <a:off x="6451840" y="2790750"/>
                <a:ext cx="6151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9" fill="none" extrusionOk="0">
                    <a:moveTo>
                      <a:pt x="23" y="1"/>
                    </a:moveTo>
                    <a:cubicBezTo>
                      <a:pt x="8" y="52"/>
                      <a:pt x="1" y="95"/>
                      <a:pt x="1" y="13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2"/>
              <p:cNvSpPr/>
              <p:nvPr/>
            </p:nvSpPr>
            <p:spPr>
              <a:xfrm>
                <a:off x="7975448" y="4763876"/>
                <a:ext cx="35111" cy="103281"/>
              </a:xfrm>
              <a:custGeom>
                <a:avLst/>
                <a:gdLst/>
                <a:ahLst/>
                <a:cxnLst/>
                <a:rect l="l" t="t" r="r" b="b"/>
                <a:pathLst>
                  <a:path w="137" h="403" fill="none" extrusionOk="0">
                    <a:moveTo>
                      <a:pt x="1" y="21"/>
                    </a:moveTo>
                    <a:cubicBezTo>
                      <a:pt x="1" y="21"/>
                      <a:pt x="137" y="1"/>
                      <a:pt x="137" y="403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7" name="Google Shape;1457;p42"/>
            <p:cNvGrpSpPr/>
            <p:nvPr/>
          </p:nvGrpSpPr>
          <p:grpSpPr>
            <a:xfrm>
              <a:off x="5859987" y="708191"/>
              <a:ext cx="2475465" cy="1299135"/>
              <a:chOff x="5859987" y="708191"/>
              <a:chExt cx="2475465" cy="1299135"/>
            </a:xfrm>
          </p:grpSpPr>
          <p:grpSp>
            <p:nvGrpSpPr>
              <p:cNvPr id="1458" name="Google Shape;1458;p42"/>
              <p:cNvGrpSpPr/>
              <p:nvPr/>
            </p:nvGrpSpPr>
            <p:grpSpPr>
              <a:xfrm>
                <a:off x="5859987" y="708191"/>
                <a:ext cx="2475465" cy="1299135"/>
                <a:chOff x="5859987" y="708191"/>
                <a:chExt cx="2475465" cy="1299135"/>
              </a:xfrm>
            </p:grpSpPr>
            <p:sp>
              <p:nvSpPr>
                <p:cNvPr id="1459" name="Google Shape;1459;p42"/>
                <p:cNvSpPr/>
                <p:nvPr/>
              </p:nvSpPr>
              <p:spPr>
                <a:xfrm>
                  <a:off x="7351415" y="1448942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42"/>
                <p:cNvSpPr/>
                <p:nvPr/>
              </p:nvSpPr>
              <p:spPr>
                <a:xfrm>
                  <a:off x="5859987" y="190797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61" name="Google Shape;1461;p42"/>
                <p:cNvGrpSpPr/>
                <p:nvPr/>
              </p:nvGrpSpPr>
              <p:grpSpPr>
                <a:xfrm>
                  <a:off x="8221303" y="1365235"/>
                  <a:ext cx="114150" cy="114196"/>
                  <a:chOff x="-736313" y="4136737"/>
                  <a:chExt cx="38359" cy="38359"/>
                </a:xfrm>
              </p:grpSpPr>
              <p:sp>
                <p:nvSpPr>
                  <p:cNvPr id="1462" name="Google Shape;1462;p42"/>
                  <p:cNvSpPr/>
                  <p:nvPr/>
                </p:nvSpPr>
                <p:spPr>
                  <a:xfrm>
                    <a:off x="-736313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463;p42"/>
                  <p:cNvSpPr/>
                  <p:nvPr/>
                </p:nvSpPr>
                <p:spPr>
                  <a:xfrm>
                    <a:off x="-736313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64" name="Google Shape;1464;p42"/>
                <p:cNvSpPr/>
                <p:nvPr/>
              </p:nvSpPr>
              <p:spPr>
                <a:xfrm>
                  <a:off x="7381497" y="708191"/>
                  <a:ext cx="105061" cy="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26" extrusionOk="0">
                      <a:moveTo>
                        <a:pt x="1" y="1"/>
                      </a:moveTo>
                      <a:lnTo>
                        <a:pt x="239" y="625"/>
                      </a:lnTo>
                      <a:lnTo>
                        <a:pt x="662" y="1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5" name="Google Shape;1465;p42"/>
              <p:cNvSpPr/>
              <p:nvPr/>
            </p:nvSpPr>
            <p:spPr>
              <a:xfrm>
                <a:off x="6521290" y="117877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2"/>
              <p:cNvSpPr/>
              <p:nvPr/>
            </p:nvSpPr>
            <p:spPr>
              <a:xfrm>
                <a:off x="7635190" y="19523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1"/>
          <p:cNvSpPr txBox="1">
            <a:spLocks noGrp="1"/>
          </p:cNvSpPr>
          <p:nvPr>
            <p:ph type="title"/>
          </p:nvPr>
        </p:nvSpPr>
        <p:spPr>
          <a:xfrm>
            <a:off x="4646950" y="1048650"/>
            <a:ext cx="35526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What’s a Search Engine?</a:t>
            </a:r>
            <a:endParaRPr sz="3200" dirty="0"/>
          </a:p>
        </p:txBody>
      </p:sp>
      <p:sp>
        <p:nvSpPr>
          <p:cNvPr id="780" name="Google Shape;780;p41"/>
          <p:cNvSpPr txBox="1">
            <a:spLocks noGrp="1"/>
          </p:cNvSpPr>
          <p:nvPr>
            <p:ph type="subTitle" idx="1"/>
          </p:nvPr>
        </p:nvSpPr>
        <p:spPr>
          <a:xfrm>
            <a:off x="4646949" y="2163750"/>
            <a:ext cx="3788515" cy="1255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search engine is a software program that uses keywords or phrases to assist users discover the information they're looking for online. [1]</a:t>
            </a:r>
            <a:endParaRPr dirty="0"/>
          </a:p>
        </p:txBody>
      </p:sp>
      <p:grpSp>
        <p:nvGrpSpPr>
          <p:cNvPr id="781" name="Google Shape;781;p41"/>
          <p:cNvGrpSpPr/>
          <p:nvPr/>
        </p:nvGrpSpPr>
        <p:grpSpPr>
          <a:xfrm>
            <a:off x="-117900" y="1369360"/>
            <a:ext cx="8039600" cy="4403965"/>
            <a:chOff x="-41700" y="1369360"/>
            <a:chExt cx="8039600" cy="4403965"/>
          </a:xfrm>
        </p:grpSpPr>
        <p:sp>
          <p:nvSpPr>
            <p:cNvPr id="782" name="Google Shape;782;p41"/>
            <p:cNvSpPr/>
            <p:nvPr/>
          </p:nvSpPr>
          <p:spPr>
            <a:xfrm>
              <a:off x="-41700" y="2753625"/>
              <a:ext cx="8039600" cy="3019700"/>
            </a:xfrm>
            <a:custGeom>
              <a:avLst/>
              <a:gdLst/>
              <a:ahLst/>
              <a:cxnLst/>
              <a:rect l="l" t="t" r="r" b="b"/>
              <a:pathLst>
                <a:path w="321584" h="120788" extrusionOk="0">
                  <a:moveTo>
                    <a:pt x="0" y="65800"/>
                  </a:moveTo>
                  <a:lnTo>
                    <a:pt x="112755" y="0"/>
                  </a:lnTo>
                  <a:lnTo>
                    <a:pt x="321584" y="120788"/>
                  </a:lnTo>
                  <a:lnTo>
                    <a:pt x="1853" y="120788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783" name="Google Shape;783;p41"/>
            <p:cNvGrpSpPr/>
            <p:nvPr/>
          </p:nvGrpSpPr>
          <p:grpSpPr>
            <a:xfrm>
              <a:off x="429385" y="1835801"/>
              <a:ext cx="3597433" cy="3118549"/>
              <a:chOff x="1022370" y="2273688"/>
              <a:chExt cx="2308414" cy="2001123"/>
            </a:xfrm>
          </p:grpSpPr>
          <p:sp>
            <p:nvSpPr>
              <p:cNvPr id="784" name="Google Shape;784;p41"/>
              <p:cNvSpPr/>
              <p:nvPr/>
            </p:nvSpPr>
            <p:spPr>
              <a:xfrm>
                <a:off x="2886981" y="3127148"/>
                <a:ext cx="3937" cy="2341"/>
              </a:xfrm>
              <a:custGeom>
                <a:avLst/>
                <a:gdLst/>
                <a:ahLst/>
                <a:cxnLst/>
                <a:rect l="l" t="t" r="r" b="b"/>
                <a:pathLst>
                  <a:path w="37" h="22" extrusionOk="0">
                    <a:moveTo>
                      <a:pt x="37" y="22"/>
                    </a:moveTo>
                    <a:cubicBezTo>
                      <a:pt x="23" y="15"/>
                      <a:pt x="16" y="8"/>
                      <a:pt x="1" y="1"/>
                    </a:cubicBezTo>
                    <a:lnTo>
                      <a:pt x="1" y="1"/>
                    </a:lnTo>
                    <a:cubicBezTo>
                      <a:pt x="16" y="8"/>
                      <a:pt x="23" y="15"/>
                      <a:pt x="37" y="2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1"/>
              <p:cNvSpPr/>
              <p:nvPr/>
            </p:nvSpPr>
            <p:spPr>
              <a:xfrm>
                <a:off x="2597883" y="3101824"/>
                <a:ext cx="355172" cy="18546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1743" extrusionOk="0">
                    <a:moveTo>
                      <a:pt x="1453" y="1"/>
                    </a:moveTo>
                    <a:lnTo>
                      <a:pt x="1453" y="1"/>
                    </a:lnTo>
                    <a:cubicBezTo>
                      <a:pt x="1151" y="23"/>
                      <a:pt x="849" y="103"/>
                      <a:pt x="611" y="239"/>
                    </a:cubicBezTo>
                    <a:cubicBezTo>
                      <a:pt x="16" y="570"/>
                      <a:pt x="1" y="1122"/>
                      <a:pt x="584" y="1476"/>
                    </a:cubicBezTo>
                    <a:cubicBezTo>
                      <a:pt x="882" y="1653"/>
                      <a:pt x="1278" y="1743"/>
                      <a:pt x="1675" y="1743"/>
                    </a:cubicBezTo>
                    <a:cubicBezTo>
                      <a:pt x="2052" y="1743"/>
                      <a:pt x="2430" y="1661"/>
                      <a:pt x="2725" y="1497"/>
                    </a:cubicBezTo>
                    <a:cubicBezTo>
                      <a:pt x="3322" y="1158"/>
                      <a:pt x="3337" y="605"/>
                      <a:pt x="2754" y="260"/>
                    </a:cubicBezTo>
                    <a:cubicBezTo>
                      <a:pt x="2740" y="253"/>
                      <a:pt x="2733" y="246"/>
                      <a:pt x="2718" y="239"/>
                    </a:cubicBezTo>
                    <a:cubicBezTo>
                      <a:pt x="2588" y="167"/>
                      <a:pt x="2438" y="110"/>
                      <a:pt x="2286" y="66"/>
                    </a:cubicBezTo>
                    <a:lnTo>
                      <a:pt x="2266" y="123"/>
                    </a:lnTo>
                    <a:cubicBezTo>
                      <a:pt x="2388" y="160"/>
                      <a:pt x="2495" y="210"/>
                      <a:pt x="2595" y="268"/>
                    </a:cubicBezTo>
                    <a:cubicBezTo>
                      <a:pt x="3099" y="570"/>
                      <a:pt x="3085" y="1045"/>
                      <a:pt x="2575" y="1331"/>
                    </a:cubicBezTo>
                    <a:cubicBezTo>
                      <a:pt x="2320" y="1472"/>
                      <a:pt x="1993" y="1543"/>
                      <a:pt x="1668" y="1543"/>
                    </a:cubicBezTo>
                    <a:cubicBezTo>
                      <a:pt x="1330" y="1543"/>
                      <a:pt x="994" y="1467"/>
                      <a:pt x="741" y="1317"/>
                    </a:cubicBezTo>
                    <a:cubicBezTo>
                      <a:pt x="239" y="1015"/>
                      <a:pt x="253" y="541"/>
                      <a:pt x="763" y="253"/>
                    </a:cubicBezTo>
                    <a:cubicBezTo>
                      <a:pt x="956" y="146"/>
                      <a:pt x="1188" y="80"/>
                      <a:pt x="1431" y="53"/>
                    </a:cubicBezTo>
                    <a:lnTo>
                      <a:pt x="145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1"/>
              <p:cNvSpPr/>
              <p:nvPr/>
            </p:nvSpPr>
            <p:spPr>
              <a:xfrm>
                <a:off x="2623207" y="3107357"/>
                <a:ext cx="304418" cy="158646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1491" extrusionOk="0">
                    <a:moveTo>
                      <a:pt x="1193" y="1"/>
                    </a:moveTo>
                    <a:cubicBezTo>
                      <a:pt x="950" y="28"/>
                      <a:pt x="718" y="94"/>
                      <a:pt x="525" y="201"/>
                    </a:cubicBezTo>
                    <a:cubicBezTo>
                      <a:pt x="15" y="489"/>
                      <a:pt x="1" y="963"/>
                      <a:pt x="503" y="1265"/>
                    </a:cubicBezTo>
                    <a:cubicBezTo>
                      <a:pt x="756" y="1415"/>
                      <a:pt x="1092" y="1491"/>
                      <a:pt x="1430" y="1491"/>
                    </a:cubicBezTo>
                    <a:cubicBezTo>
                      <a:pt x="1755" y="1491"/>
                      <a:pt x="2082" y="1420"/>
                      <a:pt x="2337" y="1279"/>
                    </a:cubicBezTo>
                    <a:cubicBezTo>
                      <a:pt x="2847" y="993"/>
                      <a:pt x="2861" y="518"/>
                      <a:pt x="2357" y="216"/>
                    </a:cubicBezTo>
                    <a:cubicBezTo>
                      <a:pt x="2257" y="158"/>
                      <a:pt x="2150" y="108"/>
                      <a:pt x="2028" y="71"/>
                    </a:cubicBezTo>
                    <a:lnTo>
                      <a:pt x="1833" y="582"/>
                    </a:lnTo>
                    <a:lnTo>
                      <a:pt x="1452" y="805"/>
                    </a:lnTo>
                    <a:lnTo>
                      <a:pt x="993" y="539"/>
                    </a:lnTo>
                    <a:lnTo>
                      <a:pt x="119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1"/>
              <p:cNvSpPr/>
              <p:nvPr/>
            </p:nvSpPr>
            <p:spPr>
              <a:xfrm>
                <a:off x="2589477" y="3213654"/>
                <a:ext cx="371770" cy="125236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1177" extrusionOk="0">
                    <a:moveTo>
                      <a:pt x="3494" y="7"/>
                    </a:moveTo>
                    <a:cubicBezTo>
                      <a:pt x="3491" y="31"/>
                      <a:pt x="3489" y="54"/>
                      <a:pt x="3488" y="76"/>
                    </a:cubicBezTo>
                    <a:lnTo>
                      <a:pt x="3488" y="76"/>
                    </a:lnTo>
                    <a:cubicBezTo>
                      <a:pt x="3491" y="53"/>
                      <a:pt x="3493" y="30"/>
                      <a:pt x="3494" y="7"/>
                    </a:cubicBezTo>
                    <a:close/>
                    <a:moveTo>
                      <a:pt x="0" y="1"/>
                    </a:moveTo>
                    <a:lnTo>
                      <a:pt x="0" y="166"/>
                    </a:lnTo>
                    <a:cubicBezTo>
                      <a:pt x="0" y="416"/>
                      <a:pt x="166" y="675"/>
                      <a:pt x="497" y="870"/>
                    </a:cubicBezTo>
                    <a:cubicBezTo>
                      <a:pt x="837" y="1074"/>
                      <a:pt x="1290" y="1177"/>
                      <a:pt x="1745" y="1177"/>
                    </a:cubicBezTo>
                    <a:cubicBezTo>
                      <a:pt x="2184" y="1177"/>
                      <a:pt x="2623" y="1081"/>
                      <a:pt x="2962" y="891"/>
                    </a:cubicBezTo>
                    <a:cubicBezTo>
                      <a:pt x="3314" y="697"/>
                      <a:pt x="3487" y="439"/>
                      <a:pt x="3487" y="173"/>
                    </a:cubicBezTo>
                    <a:cubicBezTo>
                      <a:pt x="3487" y="139"/>
                      <a:pt x="3487" y="108"/>
                      <a:pt x="3488" y="76"/>
                    </a:cubicBezTo>
                    <a:lnTo>
                      <a:pt x="3488" y="76"/>
                    </a:lnTo>
                    <a:cubicBezTo>
                      <a:pt x="3455" y="317"/>
                      <a:pt x="3284" y="549"/>
                      <a:pt x="2962" y="727"/>
                    </a:cubicBezTo>
                    <a:cubicBezTo>
                      <a:pt x="2624" y="917"/>
                      <a:pt x="2186" y="1012"/>
                      <a:pt x="1748" y="1012"/>
                    </a:cubicBezTo>
                    <a:cubicBezTo>
                      <a:pt x="1292" y="1012"/>
                      <a:pt x="838" y="909"/>
                      <a:pt x="497" y="704"/>
                    </a:cubicBezTo>
                    <a:cubicBezTo>
                      <a:pt x="166" y="511"/>
                      <a:pt x="0" y="252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1"/>
              <p:cNvSpPr/>
              <p:nvPr/>
            </p:nvSpPr>
            <p:spPr>
              <a:xfrm>
                <a:off x="2589477" y="3127148"/>
                <a:ext cx="371770" cy="19418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1825" extrusionOk="0">
                    <a:moveTo>
                      <a:pt x="2833" y="22"/>
                    </a:moveTo>
                    <a:lnTo>
                      <a:pt x="2833" y="22"/>
                    </a:lnTo>
                    <a:cubicBezTo>
                      <a:pt x="2835" y="23"/>
                      <a:pt x="2837" y="24"/>
                      <a:pt x="2840" y="26"/>
                    </a:cubicBezTo>
                    <a:lnTo>
                      <a:pt x="2840" y="26"/>
                    </a:lnTo>
                    <a:cubicBezTo>
                      <a:pt x="2837" y="24"/>
                      <a:pt x="2835" y="23"/>
                      <a:pt x="2833" y="22"/>
                    </a:cubicBezTo>
                    <a:close/>
                    <a:moveTo>
                      <a:pt x="690" y="1"/>
                    </a:moveTo>
                    <a:lnTo>
                      <a:pt x="533" y="87"/>
                    </a:lnTo>
                    <a:cubicBezTo>
                      <a:pt x="181" y="289"/>
                      <a:pt x="0" y="548"/>
                      <a:pt x="0" y="814"/>
                    </a:cubicBezTo>
                    <a:cubicBezTo>
                      <a:pt x="0" y="1065"/>
                      <a:pt x="166" y="1324"/>
                      <a:pt x="497" y="1517"/>
                    </a:cubicBezTo>
                    <a:cubicBezTo>
                      <a:pt x="838" y="1722"/>
                      <a:pt x="1292" y="1825"/>
                      <a:pt x="1748" y="1825"/>
                    </a:cubicBezTo>
                    <a:cubicBezTo>
                      <a:pt x="2186" y="1825"/>
                      <a:pt x="2624" y="1730"/>
                      <a:pt x="2962" y="1540"/>
                    </a:cubicBezTo>
                    <a:cubicBezTo>
                      <a:pt x="3314" y="1345"/>
                      <a:pt x="3487" y="1086"/>
                      <a:pt x="3494" y="820"/>
                    </a:cubicBezTo>
                    <a:cubicBezTo>
                      <a:pt x="3494" y="569"/>
                      <a:pt x="3330" y="310"/>
                      <a:pt x="2999" y="117"/>
                    </a:cubicBezTo>
                    <a:cubicBezTo>
                      <a:pt x="2985" y="108"/>
                      <a:pt x="2969" y="101"/>
                      <a:pt x="2962" y="94"/>
                    </a:cubicBezTo>
                    <a:cubicBezTo>
                      <a:pt x="2942" y="80"/>
                      <a:pt x="2919" y="73"/>
                      <a:pt x="2905" y="58"/>
                    </a:cubicBezTo>
                    <a:cubicBezTo>
                      <a:pt x="2899" y="58"/>
                      <a:pt x="2883" y="51"/>
                      <a:pt x="2876" y="44"/>
                    </a:cubicBezTo>
                    <a:cubicBezTo>
                      <a:pt x="2864" y="38"/>
                      <a:pt x="2852" y="33"/>
                      <a:pt x="2840" y="26"/>
                    </a:cubicBezTo>
                    <a:lnTo>
                      <a:pt x="2840" y="26"/>
                    </a:lnTo>
                    <a:cubicBezTo>
                      <a:pt x="3416" y="371"/>
                      <a:pt x="3398" y="922"/>
                      <a:pt x="2804" y="1259"/>
                    </a:cubicBezTo>
                    <a:cubicBezTo>
                      <a:pt x="2509" y="1423"/>
                      <a:pt x="2131" y="1505"/>
                      <a:pt x="1754" y="1505"/>
                    </a:cubicBezTo>
                    <a:cubicBezTo>
                      <a:pt x="1357" y="1505"/>
                      <a:pt x="961" y="1415"/>
                      <a:pt x="663" y="1238"/>
                    </a:cubicBezTo>
                    <a:cubicBezTo>
                      <a:pt x="80" y="884"/>
                      <a:pt x="95" y="332"/>
                      <a:pt x="6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1"/>
              <p:cNvSpPr/>
              <p:nvPr/>
            </p:nvSpPr>
            <p:spPr>
              <a:xfrm>
                <a:off x="2886981" y="3127148"/>
                <a:ext cx="3937" cy="2341"/>
              </a:xfrm>
              <a:custGeom>
                <a:avLst/>
                <a:gdLst/>
                <a:ahLst/>
                <a:cxnLst/>
                <a:rect l="l" t="t" r="r" b="b"/>
                <a:pathLst>
                  <a:path w="37" h="22" extrusionOk="0">
                    <a:moveTo>
                      <a:pt x="1" y="1"/>
                    </a:moveTo>
                    <a:lnTo>
                      <a:pt x="25" y="15"/>
                    </a:lnTo>
                    <a:lnTo>
                      <a:pt x="25" y="15"/>
                    </a:lnTo>
                    <a:cubicBezTo>
                      <a:pt x="18" y="10"/>
                      <a:pt x="11" y="6"/>
                      <a:pt x="1" y="1"/>
                    </a:cubicBezTo>
                    <a:close/>
                    <a:moveTo>
                      <a:pt x="25" y="15"/>
                    </a:moveTo>
                    <a:cubicBezTo>
                      <a:pt x="29" y="17"/>
                      <a:pt x="32" y="19"/>
                      <a:pt x="37" y="22"/>
                    </a:cubicBezTo>
                    <a:lnTo>
                      <a:pt x="25" y="15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1"/>
              <p:cNvSpPr/>
              <p:nvPr/>
            </p:nvSpPr>
            <p:spPr>
              <a:xfrm>
                <a:off x="2886981" y="3127148"/>
                <a:ext cx="3937" cy="2341"/>
              </a:xfrm>
              <a:custGeom>
                <a:avLst/>
                <a:gdLst/>
                <a:ahLst/>
                <a:cxnLst/>
                <a:rect l="l" t="t" r="r" b="b"/>
                <a:pathLst>
                  <a:path w="37" h="22" fill="none" extrusionOk="0">
                    <a:moveTo>
                      <a:pt x="37" y="22"/>
                    </a:moveTo>
                    <a:cubicBezTo>
                      <a:pt x="23" y="15"/>
                      <a:pt x="16" y="8"/>
                      <a:pt x="1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1"/>
              <p:cNvSpPr/>
              <p:nvPr/>
            </p:nvSpPr>
            <p:spPr>
              <a:xfrm>
                <a:off x="2746422" y="2373919"/>
                <a:ext cx="22983" cy="3756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53" extrusionOk="0">
                    <a:moveTo>
                      <a:pt x="0" y="0"/>
                    </a:moveTo>
                    <a:lnTo>
                      <a:pt x="216" y="352"/>
                    </a:lnTo>
                    <a:cubicBezTo>
                      <a:pt x="216" y="338"/>
                      <a:pt x="207" y="330"/>
                      <a:pt x="207" y="323"/>
                    </a:cubicBezTo>
                    <a:cubicBezTo>
                      <a:pt x="180" y="252"/>
                      <a:pt x="157" y="216"/>
                      <a:pt x="130" y="166"/>
                    </a:cubicBezTo>
                    <a:cubicBezTo>
                      <a:pt x="114" y="143"/>
                      <a:pt x="100" y="123"/>
                      <a:pt x="87" y="93"/>
                    </a:cubicBezTo>
                    <a:cubicBezTo>
                      <a:pt x="78" y="86"/>
                      <a:pt x="71" y="79"/>
                      <a:pt x="64" y="71"/>
                    </a:cubicBezTo>
                    <a:cubicBezTo>
                      <a:pt x="50" y="50"/>
                      <a:pt x="28" y="21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1"/>
              <p:cNvSpPr/>
              <p:nvPr/>
            </p:nvSpPr>
            <p:spPr>
              <a:xfrm>
                <a:off x="2760148" y="2382325"/>
                <a:ext cx="207378" cy="300587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825" extrusionOk="0">
                    <a:moveTo>
                      <a:pt x="58" y="0"/>
                    </a:moveTo>
                    <a:lnTo>
                      <a:pt x="1" y="87"/>
                    </a:lnTo>
                    <a:cubicBezTo>
                      <a:pt x="28" y="137"/>
                      <a:pt x="51" y="173"/>
                      <a:pt x="78" y="244"/>
                    </a:cubicBezTo>
                    <a:cubicBezTo>
                      <a:pt x="78" y="251"/>
                      <a:pt x="87" y="259"/>
                      <a:pt x="87" y="273"/>
                    </a:cubicBezTo>
                    <a:lnTo>
                      <a:pt x="1495" y="2566"/>
                    </a:lnTo>
                    <a:lnTo>
                      <a:pt x="1948" y="282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1"/>
              <p:cNvSpPr/>
              <p:nvPr/>
            </p:nvSpPr>
            <p:spPr>
              <a:xfrm>
                <a:off x="2766213" y="2361577"/>
                <a:ext cx="237278" cy="831429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7814" extrusionOk="0">
                    <a:moveTo>
                      <a:pt x="130" y="1"/>
                    </a:moveTo>
                    <a:lnTo>
                      <a:pt x="130" y="7"/>
                    </a:lnTo>
                    <a:lnTo>
                      <a:pt x="1" y="195"/>
                    </a:lnTo>
                    <a:lnTo>
                      <a:pt x="1891" y="3019"/>
                    </a:lnTo>
                    <a:lnTo>
                      <a:pt x="425" y="6973"/>
                    </a:lnTo>
                    <a:lnTo>
                      <a:pt x="403" y="7023"/>
                    </a:lnTo>
                    <a:lnTo>
                      <a:pt x="108" y="7814"/>
                    </a:lnTo>
                    <a:lnTo>
                      <a:pt x="489" y="7591"/>
                    </a:lnTo>
                    <a:lnTo>
                      <a:pt x="684" y="7080"/>
                    </a:lnTo>
                    <a:lnTo>
                      <a:pt x="704" y="7023"/>
                    </a:lnTo>
                    <a:lnTo>
                      <a:pt x="2229" y="2890"/>
                    </a:lnTo>
                    <a:lnTo>
                      <a:pt x="2207" y="2688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2728759" y="2655250"/>
                <a:ext cx="238767" cy="537758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5054" extrusionOk="0">
                    <a:moveTo>
                      <a:pt x="1790" y="1"/>
                    </a:moveTo>
                    <a:lnTo>
                      <a:pt x="223" y="4198"/>
                    </a:lnTo>
                    <a:lnTo>
                      <a:pt x="201" y="4250"/>
                    </a:lnTo>
                    <a:lnTo>
                      <a:pt x="1" y="4788"/>
                    </a:lnTo>
                    <a:lnTo>
                      <a:pt x="460" y="5054"/>
                    </a:lnTo>
                    <a:lnTo>
                      <a:pt x="755" y="4263"/>
                    </a:lnTo>
                    <a:lnTo>
                      <a:pt x="777" y="4213"/>
                    </a:lnTo>
                    <a:lnTo>
                      <a:pt x="2243" y="259"/>
                    </a:lnTo>
                    <a:lnTo>
                      <a:pt x="179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1"/>
              <p:cNvSpPr/>
              <p:nvPr/>
            </p:nvSpPr>
            <p:spPr>
              <a:xfrm>
                <a:off x="2665237" y="2273688"/>
                <a:ext cx="124065" cy="117894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108" extrusionOk="0">
                    <a:moveTo>
                      <a:pt x="623" y="0"/>
                    </a:moveTo>
                    <a:cubicBezTo>
                      <a:pt x="524" y="0"/>
                      <a:pt x="454" y="27"/>
                      <a:pt x="418" y="43"/>
                    </a:cubicBezTo>
                    <a:cubicBezTo>
                      <a:pt x="418" y="43"/>
                      <a:pt x="382" y="57"/>
                      <a:pt x="339" y="86"/>
                    </a:cubicBezTo>
                    <a:cubicBezTo>
                      <a:pt x="310" y="100"/>
                      <a:pt x="310" y="100"/>
                      <a:pt x="266" y="137"/>
                    </a:cubicBezTo>
                    <a:cubicBezTo>
                      <a:pt x="260" y="150"/>
                      <a:pt x="246" y="159"/>
                      <a:pt x="237" y="173"/>
                    </a:cubicBezTo>
                    <a:cubicBezTo>
                      <a:pt x="223" y="193"/>
                      <a:pt x="203" y="216"/>
                      <a:pt x="180" y="237"/>
                    </a:cubicBezTo>
                    <a:lnTo>
                      <a:pt x="1" y="518"/>
                    </a:lnTo>
                    <a:cubicBezTo>
                      <a:pt x="30" y="518"/>
                      <a:pt x="58" y="525"/>
                      <a:pt x="87" y="532"/>
                    </a:cubicBezTo>
                    <a:cubicBezTo>
                      <a:pt x="123" y="538"/>
                      <a:pt x="166" y="554"/>
                      <a:pt x="223" y="575"/>
                    </a:cubicBezTo>
                    <a:cubicBezTo>
                      <a:pt x="260" y="590"/>
                      <a:pt x="303" y="611"/>
                      <a:pt x="346" y="640"/>
                    </a:cubicBezTo>
                    <a:cubicBezTo>
                      <a:pt x="367" y="647"/>
                      <a:pt x="382" y="654"/>
                      <a:pt x="396" y="661"/>
                    </a:cubicBezTo>
                    <a:cubicBezTo>
                      <a:pt x="496" y="720"/>
                      <a:pt x="598" y="790"/>
                      <a:pt x="684" y="863"/>
                    </a:cubicBezTo>
                    <a:cubicBezTo>
                      <a:pt x="691" y="870"/>
                      <a:pt x="705" y="883"/>
                      <a:pt x="720" y="892"/>
                    </a:cubicBezTo>
                    <a:cubicBezTo>
                      <a:pt x="734" y="913"/>
                      <a:pt x="748" y="927"/>
                      <a:pt x="763" y="942"/>
                    </a:cubicBezTo>
                    <a:cubicBezTo>
                      <a:pt x="791" y="963"/>
                      <a:pt x="813" y="992"/>
                      <a:pt x="827" y="1013"/>
                    </a:cubicBezTo>
                    <a:cubicBezTo>
                      <a:pt x="834" y="1021"/>
                      <a:pt x="841" y="1028"/>
                      <a:pt x="850" y="1035"/>
                    </a:cubicBezTo>
                    <a:cubicBezTo>
                      <a:pt x="863" y="1065"/>
                      <a:pt x="877" y="1085"/>
                      <a:pt x="893" y="1108"/>
                    </a:cubicBezTo>
                    <a:lnTo>
                      <a:pt x="950" y="1021"/>
                    </a:lnTo>
                    <a:lnTo>
                      <a:pt x="1079" y="833"/>
                    </a:lnTo>
                    <a:lnTo>
                      <a:pt x="1079" y="827"/>
                    </a:lnTo>
                    <a:cubicBezTo>
                      <a:pt x="1086" y="813"/>
                      <a:pt x="1093" y="797"/>
                      <a:pt x="1100" y="783"/>
                    </a:cubicBezTo>
                    <a:cubicBezTo>
                      <a:pt x="1108" y="777"/>
                      <a:pt x="1108" y="770"/>
                      <a:pt x="1115" y="763"/>
                    </a:cubicBezTo>
                    <a:cubicBezTo>
                      <a:pt x="1129" y="726"/>
                      <a:pt x="1143" y="690"/>
                      <a:pt x="1151" y="654"/>
                    </a:cubicBezTo>
                    <a:cubicBezTo>
                      <a:pt x="1151" y="640"/>
                      <a:pt x="1158" y="633"/>
                      <a:pt x="1158" y="618"/>
                    </a:cubicBezTo>
                    <a:cubicBezTo>
                      <a:pt x="1165" y="568"/>
                      <a:pt x="1165" y="504"/>
                      <a:pt x="1158" y="452"/>
                    </a:cubicBezTo>
                    <a:cubicBezTo>
                      <a:pt x="1122" y="237"/>
                      <a:pt x="956" y="57"/>
                      <a:pt x="748" y="14"/>
                    </a:cubicBezTo>
                    <a:cubicBezTo>
                      <a:pt x="702" y="4"/>
                      <a:pt x="660" y="0"/>
                      <a:pt x="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1"/>
              <p:cNvSpPr/>
              <p:nvPr/>
            </p:nvSpPr>
            <p:spPr>
              <a:xfrm>
                <a:off x="2746422" y="2373919"/>
                <a:ext cx="22983" cy="3756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53" extrusionOk="0">
                    <a:moveTo>
                      <a:pt x="0" y="0"/>
                    </a:moveTo>
                    <a:lnTo>
                      <a:pt x="216" y="352"/>
                    </a:lnTo>
                    <a:cubicBezTo>
                      <a:pt x="216" y="338"/>
                      <a:pt x="207" y="330"/>
                      <a:pt x="207" y="323"/>
                    </a:cubicBezTo>
                    <a:cubicBezTo>
                      <a:pt x="180" y="252"/>
                      <a:pt x="157" y="216"/>
                      <a:pt x="130" y="166"/>
                    </a:cubicBezTo>
                    <a:cubicBezTo>
                      <a:pt x="114" y="143"/>
                      <a:pt x="100" y="123"/>
                      <a:pt x="87" y="93"/>
                    </a:cubicBezTo>
                    <a:cubicBezTo>
                      <a:pt x="78" y="86"/>
                      <a:pt x="71" y="79"/>
                      <a:pt x="64" y="71"/>
                    </a:cubicBezTo>
                    <a:cubicBezTo>
                      <a:pt x="50" y="50"/>
                      <a:pt x="28" y="21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1"/>
              <p:cNvSpPr/>
              <p:nvPr/>
            </p:nvSpPr>
            <p:spPr>
              <a:xfrm>
                <a:off x="2432745" y="2458510"/>
                <a:ext cx="294522" cy="202378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1902" extrusionOk="0">
                    <a:moveTo>
                      <a:pt x="504" y="232"/>
                    </a:moveTo>
                    <a:cubicBezTo>
                      <a:pt x="601" y="232"/>
                      <a:pt x="742" y="267"/>
                      <a:pt x="921" y="340"/>
                    </a:cubicBezTo>
                    <a:cubicBezTo>
                      <a:pt x="1121" y="427"/>
                      <a:pt x="1344" y="556"/>
                      <a:pt x="1560" y="692"/>
                    </a:cubicBezTo>
                    <a:cubicBezTo>
                      <a:pt x="1870" y="901"/>
                      <a:pt x="2150" y="1139"/>
                      <a:pt x="2301" y="1339"/>
                    </a:cubicBezTo>
                    <a:cubicBezTo>
                      <a:pt x="2468" y="1556"/>
                      <a:pt x="2447" y="1675"/>
                      <a:pt x="2275" y="1675"/>
                    </a:cubicBezTo>
                    <a:cubicBezTo>
                      <a:pt x="2179" y="1675"/>
                      <a:pt x="2037" y="1639"/>
                      <a:pt x="1855" y="1562"/>
                    </a:cubicBezTo>
                    <a:cubicBezTo>
                      <a:pt x="1646" y="1475"/>
                      <a:pt x="1423" y="1355"/>
                      <a:pt x="1215" y="1210"/>
                    </a:cubicBezTo>
                    <a:cubicBezTo>
                      <a:pt x="906" y="1010"/>
                      <a:pt x="619" y="765"/>
                      <a:pt x="468" y="570"/>
                    </a:cubicBezTo>
                    <a:cubicBezTo>
                      <a:pt x="300" y="351"/>
                      <a:pt x="326" y="232"/>
                      <a:pt x="504" y="232"/>
                    </a:cubicBezTo>
                    <a:close/>
                    <a:moveTo>
                      <a:pt x="222" y="1"/>
                    </a:moveTo>
                    <a:cubicBezTo>
                      <a:pt x="135" y="1"/>
                      <a:pt x="77" y="23"/>
                      <a:pt x="50" y="68"/>
                    </a:cubicBezTo>
                    <a:cubicBezTo>
                      <a:pt x="0" y="138"/>
                      <a:pt x="43" y="268"/>
                      <a:pt x="179" y="449"/>
                    </a:cubicBezTo>
                    <a:cubicBezTo>
                      <a:pt x="381" y="708"/>
                      <a:pt x="756" y="1023"/>
                      <a:pt x="1158" y="1296"/>
                    </a:cubicBezTo>
                    <a:cubicBezTo>
                      <a:pt x="1439" y="1475"/>
                      <a:pt x="1732" y="1641"/>
                      <a:pt x="2006" y="1757"/>
                    </a:cubicBezTo>
                    <a:cubicBezTo>
                      <a:pt x="2240" y="1855"/>
                      <a:pt x="2424" y="1902"/>
                      <a:pt x="2550" y="1902"/>
                    </a:cubicBezTo>
                    <a:cubicBezTo>
                      <a:pt x="2636" y="1902"/>
                      <a:pt x="2695" y="1880"/>
                      <a:pt x="2724" y="1836"/>
                    </a:cubicBezTo>
                    <a:cubicBezTo>
                      <a:pt x="2767" y="1770"/>
                      <a:pt x="2733" y="1641"/>
                      <a:pt x="2595" y="1462"/>
                    </a:cubicBezTo>
                    <a:cubicBezTo>
                      <a:pt x="2395" y="1196"/>
                      <a:pt x="2020" y="880"/>
                      <a:pt x="1611" y="613"/>
                    </a:cubicBezTo>
                    <a:cubicBezTo>
                      <a:pt x="1337" y="427"/>
                      <a:pt x="1042" y="261"/>
                      <a:pt x="769" y="147"/>
                    </a:cubicBezTo>
                    <a:cubicBezTo>
                      <a:pt x="535" y="49"/>
                      <a:pt x="349" y="1"/>
                      <a:pt x="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1"/>
              <p:cNvSpPr/>
              <p:nvPr/>
            </p:nvSpPr>
            <p:spPr>
              <a:xfrm>
                <a:off x="2464560" y="2483089"/>
                <a:ext cx="230787" cy="153752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45" extrusionOk="0">
                    <a:moveTo>
                      <a:pt x="205" y="1"/>
                    </a:moveTo>
                    <a:cubicBezTo>
                      <a:pt x="27" y="1"/>
                      <a:pt x="1" y="120"/>
                      <a:pt x="169" y="339"/>
                    </a:cubicBezTo>
                    <a:cubicBezTo>
                      <a:pt x="320" y="534"/>
                      <a:pt x="607" y="779"/>
                      <a:pt x="916" y="979"/>
                    </a:cubicBezTo>
                    <a:cubicBezTo>
                      <a:pt x="1124" y="1124"/>
                      <a:pt x="1347" y="1244"/>
                      <a:pt x="1556" y="1331"/>
                    </a:cubicBezTo>
                    <a:cubicBezTo>
                      <a:pt x="1738" y="1408"/>
                      <a:pt x="1880" y="1444"/>
                      <a:pt x="1976" y="1444"/>
                    </a:cubicBezTo>
                    <a:cubicBezTo>
                      <a:pt x="2148" y="1444"/>
                      <a:pt x="2169" y="1325"/>
                      <a:pt x="2002" y="1108"/>
                    </a:cubicBezTo>
                    <a:cubicBezTo>
                      <a:pt x="1851" y="908"/>
                      <a:pt x="1571" y="670"/>
                      <a:pt x="1261" y="461"/>
                    </a:cubicBezTo>
                    <a:cubicBezTo>
                      <a:pt x="1045" y="325"/>
                      <a:pt x="822" y="196"/>
                      <a:pt x="622" y="109"/>
                    </a:cubicBezTo>
                    <a:cubicBezTo>
                      <a:pt x="443" y="36"/>
                      <a:pt x="302" y="1"/>
                      <a:pt x="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1"/>
              <p:cNvSpPr/>
              <p:nvPr/>
            </p:nvSpPr>
            <p:spPr>
              <a:xfrm>
                <a:off x="2438065" y="2327528"/>
                <a:ext cx="345170" cy="326336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067" extrusionOk="0">
                    <a:moveTo>
                      <a:pt x="3" y="1293"/>
                    </a:moveTo>
                    <a:cubicBezTo>
                      <a:pt x="2" y="1295"/>
                      <a:pt x="1" y="1297"/>
                      <a:pt x="0" y="1299"/>
                    </a:cubicBezTo>
                    <a:cubicBezTo>
                      <a:pt x="1" y="1297"/>
                      <a:pt x="2" y="1295"/>
                      <a:pt x="3" y="1293"/>
                    </a:cubicBezTo>
                    <a:close/>
                    <a:moveTo>
                      <a:pt x="1962" y="1"/>
                    </a:moveTo>
                    <a:cubicBezTo>
                      <a:pt x="1859" y="1"/>
                      <a:pt x="1767" y="12"/>
                      <a:pt x="1698" y="26"/>
                    </a:cubicBezTo>
                    <a:cubicBezTo>
                      <a:pt x="1423" y="69"/>
                      <a:pt x="1208" y="177"/>
                      <a:pt x="1130" y="214"/>
                    </a:cubicBezTo>
                    <a:cubicBezTo>
                      <a:pt x="914" y="314"/>
                      <a:pt x="706" y="472"/>
                      <a:pt x="626" y="536"/>
                    </a:cubicBezTo>
                    <a:cubicBezTo>
                      <a:pt x="554" y="593"/>
                      <a:pt x="474" y="666"/>
                      <a:pt x="388" y="759"/>
                    </a:cubicBezTo>
                    <a:cubicBezTo>
                      <a:pt x="368" y="781"/>
                      <a:pt x="338" y="817"/>
                      <a:pt x="318" y="838"/>
                    </a:cubicBezTo>
                    <a:cubicBezTo>
                      <a:pt x="281" y="881"/>
                      <a:pt x="238" y="947"/>
                      <a:pt x="202" y="990"/>
                    </a:cubicBezTo>
                    <a:cubicBezTo>
                      <a:pt x="139" y="1088"/>
                      <a:pt x="68" y="1193"/>
                      <a:pt x="3" y="1293"/>
                    </a:cubicBezTo>
                    <a:lnTo>
                      <a:pt x="3" y="1293"/>
                    </a:lnTo>
                    <a:cubicBezTo>
                      <a:pt x="31" y="1253"/>
                      <a:pt x="89" y="1232"/>
                      <a:pt x="172" y="1232"/>
                    </a:cubicBezTo>
                    <a:cubicBezTo>
                      <a:pt x="299" y="1232"/>
                      <a:pt x="485" y="1280"/>
                      <a:pt x="719" y="1378"/>
                    </a:cubicBezTo>
                    <a:cubicBezTo>
                      <a:pt x="992" y="1492"/>
                      <a:pt x="1287" y="1658"/>
                      <a:pt x="1561" y="1844"/>
                    </a:cubicBezTo>
                    <a:cubicBezTo>
                      <a:pt x="1970" y="2111"/>
                      <a:pt x="2345" y="2427"/>
                      <a:pt x="2545" y="2693"/>
                    </a:cubicBezTo>
                    <a:cubicBezTo>
                      <a:pt x="2682" y="2871"/>
                      <a:pt x="2717" y="2999"/>
                      <a:pt x="2675" y="3065"/>
                    </a:cubicBezTo>
                    <a:lnTo>
                      <a:pt x="2675" y="3065"/>
                    </a:lnTo>
                    <a:cubicBezTo>
                      <a:pt x="2740" y="2964"/>
                      <a:pt x="2812" y="2865"/>
                      <a:pt x="2876" y="2765"/>
                    </a:cubicBezTo>
                    <a:cubicBezTo>
                      <a:pt x="3028" y="2542"/>
                      <a:pt x="3098" y="2304"/>
                      <a:pt x="3128" y="2189"/>
                    </a:cubicBezTo>
                    <a:cubicBezTo>
                      <a:pt x="3135" y="2182"/>
                      <a:pt x="3214" y="1902"/>
                      <a:pt x="3235" y="1601"/>
                    </a:cubicBezTo>
                    <a:cubicBezTo>
                      <a:pt x="3243" y="1406"/>
                      <a:pt x="3235" y="1226"/>
                      <a:pt x="3178" y="997"/>
                    </a:cubicBezTo>
                    <a:cubicBezTo>
                      <a:pt x="3178" y="997"/>
                      <a:pt x="3157" y="888"/>
                      <a:pt x="3114" y="788"/>
                    </a:cubicBezTo>
                    <a:lnTo>
                      <a:pt x="2898" y="436"/>
                    </a:lnTo>
                    <a:cubicBezTo>
                      <a:pt x="2883" y="421"/>
                      <a:pt x="2869" y="407"/>
                      <a:pt x="2855" y="386"/>
                    </a:cubicBezTo>
                    <a:cubicBezTo>
                      <a:pt x="2840" y="377"/>
                      <a:pt x="2826" y="364"/>
                      <a:pt x="2819" y="357"/>
                    </a:cubicBezTo>
                    <a:cubicBezTo>
                      <a:pt x="2733" y="284"/>
                      <a:pt x="2631" y="214"/>
                      <a:pt x="2531" y="155"/>
                    </a:cubicBezTo>
                    <a:cubicBezTo>
                      <a:pt x="2517" y="148"/>
                      <a:pt x="2502" y="141"/>
                      <a:pt x="2481" y="134"/>
                    </a:cubicBezTo>
                    <a:cubicBezTo>
                      <a:pt x="2438" y="105"/>
                      <a:pt x="2395" y="84"/>
                      <a:pt x="2358" y="69"/>
                    </a:cubicBezTo>
                    <a:cubicBezTo>
                      <a:pt x="2301" y="48"/>
                      <a:pt x="2258" y="32"/>
                      <a:pt x="2222" y="26"/>
                    </a:cubicBezTo>
                    <a:cubicBezTo>
                      <a:pt x="2193" y="19"/>
                      <a:pt x="2165" y="12"/>
                      <a:pt x="2136" y="12"/>
                    </a:cubicBezTo>
                    <a:cubicBezTo>
                      <a:pt x="2076" y="4"/>
                      <a:pt x="2018" y="1"/>
                      <a:pt x="1962" y="1"/>
                    </a:cubicBezTo>
                    <a:close/>
                    <a:moveTo>
                      <a:pt x="2675" y="3065"/>
                    </a:moveTo>
                    <a:cubicBezTo>
                      <a:pt x="2675" y="3066"/>
                      <a:pt x="2674" y="3066"/>
                      <a:pt x="2674" y="3067"/>
                    </a:cubicBezTo>
                    <a:cubicBezTo>
                      <a:pt x="2674" y="3066"/>
                      <a:pt x="2675" y="3066"/>
                      <a:pt x="2675" y="306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1"/>
              <p:cNvSpPr/>
              <p:nvPr/>
            </p:nvSpPr>
            <p:spPr>
              <a:xfrm>
                <a:off x="2910709" y="3395604"/>
                <a:ext cx="332082" cy="307929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894" extrusionOk="0">
                    <a:moveTo>
                      <a:pt x="3121" y="0"/>
                    </a:moveTo>
                    <a:cubicBezTo>
                      <a:pt x="3071" y="195"/>
                      <a:pt x="2912" y="381"/>
                      <a:pt x="2653" y="526"/>
                    </a:cubicBezTo>
                    <a:cubicBezTo>
                      <a:pt x="2381" y="676"/>
                      <a:pt x="2036" y="763"/>
                      <a:pt x="1682" y="776"/>
                    </a:cubicBezTo>
                    <a:cubicBezTo>
                      <a:pt x="1638" y="779"/>
                      <a:pt x="1594" y="780"/>
                      <a:pt x="1550" y="780"/>
                    </a:cubicBezTo>
                    <a:cubicBezTo>
                      <a:pt x="1141" y="780"/>
                      <a:pt x="730" y="686"/>
                      <a:pt x="425" y="504"/>
                    </a:cubicBezTo>
                    <a:cubicBezTo>
                      <a:pt x="188" y="361"/>
                      <a:pt x="43" y="181"/>
                      <a:pt x="0" y="0"/>
                    </a:cubicBezTo>
                    <a:lnTo>
                      <a:pt x="0" y="0"/>
                    </a:lnTo>
                    <a:cubicBezTo>
                      <a:pt x="188" y="792"/>
                      <a:pt x="368" y="1589"/>
                      <a:pt x="554" y="2381"/>
                    </a:cubicBezTo>
                    <a:cubicBezTo>
                      <a:pt x="583" y="2501"/>
                      <a:pt x="677" y="2617"/>
                      <a:pt x="828" y="2710"/>
                    </a:cubicBezTo>
                    <a:cubicBezTo>
                      <a:pt x="1031" y="2832"/>
                      <a:pt x="1299" y="2893"/>
                      <a:pt x="1566" y="2893"/>
                    </a:cubicBezTo>
                    <a:cubicBezTo>
                      <a:pt x="1822" y="2893"/>
                      <a:pt x="2076" y="2838"/>
                      <a:pt x="2272" y="2726"/>
                    </a:cubicBezTo>
                    <a:cubicBezTo>
                      <a:pt x="2286" y="2717"/>
                      <a:pt x="2295" y="2710"/>
                      <a:pt x="2308" y="2703"/>
                    </a:cubicBezTo>
                    <a:cubicBezTo>
                      <a:pt x="2338" y="2690"/>
                      <a:pt x="2365" y="2667"/>
                      <a:pt x="2388" y="2653"/>
                    </a:cubicBezTo>
                    <a:cubicBezTo>
                      <a:pt x="2395" y="2646"/>
                      <a:pt x="2402" y="2640"/>
                      <a:pt x="2409" y="2640"/>
                    </a:cubicBezTo>
                    <a:cubicBezTo>
                      <a:pt x="2409" y="2631"/>
                      <a:pt x="2415" y="2631"/>
                      <a:pt x="2415" y="2624"/>
                    </a:cubicBezTo>
                    <a:cubicBezTo>
                      <a:pt x="2424" y="2617"/>
                      <a:pt x="2431" y="2610"/>
                      <a:pt x="2438" y="2603"/>
                    </a:cubicBezTo>
                    <a:cubicBezTo>
                      <a:pt x="2474" y="2574"/>
                      <a:pt x="2495" y="2545"/>
                      <a:pt x="2517" y="2517"/>
                    </a:cubicBezTo>
                    <a:cubicBezTo>
                      <a:pt x="2524" y="2510"/>
                      <a:pt x="2524" y="2501"/>
                      <a:pt x="2531" y="2495"/>
                    </a:cubicBezTo>
                    <a:cubicBezTo>
                      <a:pt x="2538" y="2488"/>
                      <a:pt x="2538" y="2481"/>
                      <a:pt x="2545" y="2467"/>
                    </a:cubicBezTo>
                    <a:cubicBezTo>
                      <a:pt x="2545" y="2467"/>
                      <a:pt x="2553" y="2458"/>
                      <a:pt x="2553" y="2451"/>
                    </a:cubicBezTo>
                    <a:cubicBezTo>
                      <a:pt x="2560" y="2438"/>
                      <a:pt x="2567" y="2424"/>
                      <a:pt x="2567" y="2408"/>
                    </a:cubicBezTo>
                    <a:cubicBezTo>
                      <a:pt x="2574" y="2408"/>
                      <a:pt x="2574" y="2401"/>
                      <a:pt x="2574" y="2395"/>
                    </a:cubicBezTo>
                    <a:cubicBezTo>
                      <a:pt x="2574" y="2388"/>
                      <a:pt x="2581" y="2388"/>
                      <a:pt x="2581" y="2381"/>
                    </a:cubicBezTo>
                    <a:cubicBezTo>
                      <a:pt x="2567" y="2381"/>
                      <a:pt x="2553" y="2372"/>
                      <a:pt x="2545" y="2372"/>
                    </a:cubicBezTo>
                    <a:cubicBezTo>
                      <a:pt x="2531" y="2365"/>
                      <a:pt x="2517" y="2365"/>
                      <a:pt x="2502" y="2358"/>
                    </a:cubicBezTo>
                    <a:cubicBezTo>
                      <a:pt x="2467" y="2345"/>
                      <a:pt x="2431" y="2322"/>
                      <a:pt x="2402" y="2308"/>
                    </a:cubicBezTo>
                    <a:lnTo>
                      <a:pt x="2402" y="2172"/>
                    </a:lnTo>
                    <a:lnTo>
                      <a:pt x="2409" y="2027"/>
                    </a:lnTo>
                    <a:lnTo>
                      <a:pt x="2690" y="1863"/>
                    </a:lnTo>
                    <a:cubicBezTo>
                      <a:pt x="2690" y="1870"/>
                      <a:pt x="2690" y="1870"/>
                      <a:pt x="2697" y="1870"/>
                    </a:cubicBezTo>
                    <a:cubicBezTo>
                      <a:pt x="2754" y="1604"/>
                      <a:pt x="2819" y="1337"/>
                      <a:pt x="2876" y="1071"/>
                    </a:cubicBezTo>
                    <a:cubicBezTo>
                      <a:pt x="2847" y="1044"/>
                      <a:pt x="2819" y="1021"/>
                      <a:pt x="2797" y="1008"/>
                    </a:cubicBezTo>
                    <a:lnTo>
                      <a:pt x="2610" y="906"/>
                    </a:lnTo>
                    <a:lnTo>
                      <a:pt x="2610" y="763"/>
                    </a:lnTo>
                    <a:lnTo>
                      <a:pt x="2617" y="619"/>
                    </a:lnTo>
                    <a:lnTo>
                      <a:pt x="2898" y="454"/>
                    </a:lnTo>
                    <a:lnTo>
                      <a:pt x="2999" y="518"/>
                    </a:lnTo>
                    <a:lnTo>
                      <a:pt x="3005" y="518"/>
                    </a:lnTo>
                    <a:cubicBezTo>
                      <a:pt x="3042" y="345"/>
                      <a:pt x="3078" y="173"/>
                      <a:pt x="3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2910709" y="3395604"/>
                <a:ext cx="273986" cy="314526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2956" fill="none" extrusionOk="0">
                    <a:moveTo>
                      <a:pt x="0" y="0"/>
                    </a:moveTo>
                    <a:cubicBezTo>
                      <a:pt x="188" y="792"/>
                      <a:pt x="368" y="1589"/>
                      <a:pt x="554" y="2381"/>
                    </a:cubicBezTo>
                    <a:cubicBezTo>
                      <a:pt x="583" y="2501"/>
                      <a:pt x="677" y="2617"/>
                      <a:pt x="828" y="2710"/>
                    </a:cubicBezTo>
                    <a:cubicBezTo>
                      <a:pt x="1223" y="2948"/>
                      <a:pt x="1870" y="2955"/>
                      <a:pt x="2272" y="2726"/>
                    </a:cubicBezTo>
                    <a:cubicBezTo>
                      <a:pt x="2286" y="2717"/>
                      <a:pt x="2295" y="2710"/>
                      <a:pt x="2308" y="2703"/>
                    </a:cubicBezTo>
                    <a:cubicBezTo>
                      <a:pt x="2338" y="2690"/>
                      <a:pt x="2365" y="2667"/>
                      <a:pt x="2388" y="2653"/>
                    </a:cubicBezTo>
                    <a:cubicBezTo>
                      <a:pt x="2395" y="2646"/>
                      <a:pt x="2402" y="2640"/>
                      <a:pt x="2409" y="2640"/>
                    </a:cubicBezTo>
                    <a:cubicBezTo>
                      <a:pt x="2409" y="2631"/>
                      <a:pt x="2415" y="2631"/>
                      <a:pt x="2415" y="2624"/>
                    </a:cubicBezTo>
                    <a:cubicBezTo>
                      <a:pt x="2424" y="2617"/>
                      <a:pt x="2431" y="2610"/>
                      <a:pt x="2438" y="2603"/>
                    </a:cubicBezTo>
                    <a:cubicBezTo>
                      <a:pt x="2474" y="2574"/>
                      <a:pt x="2495" y="2545"/>
                      <a:pt x="2517" y="2517"/>
                    </a:cubicBezTo>
                    <a:cubicBezTo>
                      <a:pt x="2524" y="2510"/>
                      <a:pt x="2524" y="2501"/>
                      <a:pt x="2531" y="2495"/>
                    </a:cubicBezTo>
                    <a:cubicBezTo>
                      <a:pt x="2538" y="2488"/>
                      <a:pt x="2538" y="2481"/>
                      <a:pt x="2545" y="2467"/>
                    </a:cubicBezTo>
                    <a:cubicBezTo>
                      <a:pt x="2545" y="2467"/>
                      <a:pt x="2553" y="2458"/>
                      <a:pt x="2553" y="2451"/>
                    </a:cubicBezTo>
                    <a:cubicBezTo>
                      <a:pt x="2560" y="2438"/>
                      <a:pt x="2567" y="2424"/>
                      <a:pt x="2567" y="2408"/>
                    </a:cubicBezTo>
                    <a:cubicBezTo>
                      <a:pt x="2574" y="2401"/>
                      <a:pt x="2574" y="2401"/>
                      <a:pt x="2574" y="2395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3197572" y="3509562"/>
                <a:ext cx="19259" cy="85122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00" extrusionOk="0">
                    <a:moveTo>
                      <a:pt x="180" y="0"/>
                    </a:moveTo>
                    <a:lnTo>
                      <a:pt x="90" y="400"/>
                    </a:lnTo>
                    <a:lnTo>
                      <a:pt x="90" y="400"/>
                    </a:lnTo>
                    <a:cubicBezTo>
                      <a:pt x="121" y="266"/>
                      <a:pt x="152" y="133"/>
                      <a:pt x="180" y="0"/>
                    </a:cubicBezTo>
                    <a:close/>
                    <a:moveTo>
                      <a:pt x="90" y="400"/>
                    </a:moveTo>
                    <a:cubicBezTo>
                      <a:pt x="60" y="533"/>
                      <a:pt x="29" y="666"/>
                      <a:pt x="1" y="799"/>
                    </a:cubicBezTo>
                    <a:lnTo>
                      <a:pt x="90" y="40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3197572" y="3509562"/>
                <a:ext cx="19259" cy="85122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00" fill="none" extrusionOk="0">
                    <a:moveTo>
                      <a:pt x="180" y="0"/>
                    </a:moveTo>
                    <a:cubicBezTo>
                      <a:pt x="123" y="266"/>
                      <a:pt x="58" y="533"/>
                      <a:pt x="1" y="79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3229706" y="3395604"/>
                <a:ext cx="13088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518" extrusionOk="0">
                    <a:moveTo>
                      <a:pt x="123" y="0"/>
                    </a:moveTo>
                    <a:cubicBezTo>
                      <a:pt x="107" y="66"/>
                      <a:pt x="91" y="132"/>
                      <a:pt x="76" y="198"/>
                    </a:cubicBezTo>
                    <a:lnTo>
                      <a:pt x="76" y="198"/>
                    </a:lnTo>
                    <a:lnTo>
                      <a:pt x="123" y="0"/>
                    </a:lnTo>
                    <a:close/>
                    <a:moveTo>
                      <a:pt x="76" y="198"/>
                    </a:moveTo>
                    <a:lnTo>
                      <a:pt x="1" y="518"/>
                    </a:lnTo>
                    <a:lnTo>
                      <a:pt x="7" y="518"/>
                    </a:lnTo>
                    <a:cubicBezTo>
                      <a:pt x="30" y="411"/>
                      <a:pt x="52" y="304"/>
                      <a:pt x="76" y="19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3229706" y="3395604"/>
                <a:ext cx="13088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518" fill="none" extrusionOk="0">
                    <a:moveTo>
                      <a:pt x="123" y="0"/>
                    </a:moveTo>
                    <a:cubicBezTo>
                      <a:pt x="80" y="173"/>
                      <a:pt x="44" y="345"/>
                      <a:pt x="7" y="518"/>
                    </a:cubicBezTo>
                    <a:lnTo>
                      <a:pt x="1" y="51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2903899" y="3284412"/>
                <a:ext cx="345702" cy="194185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1825" extrusionOk="0">
                    <a:moveTo>
                      <a:pt x="1632" y="151"/>
                    </a:moveTo>
                    <a:cubicBezTo>
                      <a:pt x="1977" y="151"/>
                      <a:pt x="2318" y="231"/>
                      <a:pt x="2574" y="384"/>
                    </a:cubicBezTo>
                    <a:cubicBezTo>
                      <a:pt x="2990" y="636"/>
                      <a:pt x="3049" y="1011"/>
                      <a:pt x="2761" y="1297"/>
                    </a:cubicBezTo>
                    <a:cubicBezTo>
                      <a:pt x="2747" y="1304"/>
                      <a:pt x="2731" y="1319"/>
                      <a:pt x="2717" y="1326"/>
                    </a:cubicBezTo>
                    <a:cubicBezTo>
                      <a:pt x="2695" y="1356"/>
                      <a:pt x="2667" y="1376"/>
                      <a:pt x="2631" y="1399"/>
                    </a:cubicBezTo>
                    <a:cubicBezTo>
                      <a:pt x="2624" y="1406"/>
                      <a:pt x="2609" y="1413"/>
                      <a:pt x="2602" y="1419"/>
                    </a:cubicBezTo>
                    <a:cubicBezTo>
                      <a:pt x="2595" y="1419"/>
                      <a:pt x="2588" y="1426"/>
                      <a:pt x="2581" y="1426"/>
                    </a:cubicBezTo>
                    <a:cubicBezTo>
                      <a:pt x="2566" y="1442"/>
                      <a:pt x="2552" y="1449"/>
                      <a:pt x="2531" y="1456"/>
                    </a:cubicBezTo>
                    <a:cubicBezTo>
                      <a:pt x="2307" y="1585"/>
                      <a:pt x="2027" y="1658"/>
                      <a:pt x="1739" y="1671"/>
                    </a:cubicBezTo>
                    <a:cubicBezTo>
                      <a:pt x="1699" y="1673"/>
                      <a:pt x="1659" y="1675"/>
                      <a:pt x="1618" y="1675"/>
                    </a:cubicBezTo>
                    <a:cubicBezTo>
                      <a:pt x="1276" y="1675"/>
                      <a:pt x="933" y="1596"/>
                      <a:pt x="677" y="1442"/>
                    </a:cubicBezTo>
                    <a:cubicBezTo>
                      <a:pt x="611" y="1399"/>
                      <a:pt x="554" y="1356"/>
                      <a:pt x="504" y="1304"/>
                    </a:cubicBezTo>
                    <a:cubicBezTo>
                      <a:pt x="496" y="1304"/>
                      <a:pt x="489" y="1297"/>
                      <a:pt x="482" y="1290"/>
                    </a:cubicBezTo>
                    <a:cubicBezTo>
                      <a:pt x="475" y="1276"/>
                      <a:pt x="461" y="1269"/>
                      <a:pt x="452" y="1254"/>
                    </a:cubicBezTo>
                    <a:cubicBezTo>
                      <a:pt x="439" y="1247"/>
                      <a:pt x="432" y="1233"/>
                      <a:pt x="425" y="1226"/>
                    </a:cubicBezTo>
                    <a:cubicBezTo>
                      <a:pt x="418" y="1211"/>
                      <a:pt x="409" y="1204"/>
                      <a:pt x="402" y="1190"/>
                    </a:cubicBezTo>
                    <a:cubicBezTo>
                      <a:pt x="216" y="909"/>
                      <a:pt x="323" y="586"/>
                      <a:pt x="720" y="364"/>
                    </a:cubicBezTo>
                    <a:cubicBezTo>
                      <a:pt x="942" y="241"/>
                      <a:pt x="1222" y="169"/>
                      <a:pt x="1503" y="155"/>
                    </a:cubicBezTo>
                    <a:cubicBezTo>
                      <a:pt x="1546" y="152"/>
                      <a:pt x="1589" y="151"/>
                      <a:pt x="1632" y="151"/>
                    </a:cubicBezTo>
                    <a:close/>
                    <a:moveTo>
                      <a:pt x="1627" y="0"/>
                    </a:moveTo>
                    <a:cubicBezTo>
                      <a:pt x="1585" y="0"/>
                      <a:pt x="1544" y="1"/>
                      <a:pt x="1503" y="3"/>
                    </a:cubicBezTo>
                    <a:cubicBezTo>
                      <a:pt x="1151" y="19"/>
                      <a:pt x="806" y="105"/>
                      <a:pt x="532" y="255"/>
                    </a:cubicBezTo>
                    <a:cubicBezTo>
                      <a:pt x="159" y="464"/>
                      <a:pt x="0" y="759"/>
                      <a:pt x="64" y="1038"/>
                    </a:cubicBezTo>
                    <a:lnTo>
                      <a:pt x="64" y="1045"/>
                    </a:lnTo>
                    <a:cubicBezTo>
                      <a:pt x="107" y="1226"/>
                      <a:pt x="252" y="1406"/>
                      <a:pt x="489" y="1549"/>
                    </a:cubicBezTo>
                    <a:cubicBezTo>
                      <a:pt x="794" y="1731"/>
                      <a:pt x="1205" y="1825"/>
                      <a:pt x="1614" y="1825"/>
                    </a:cubicBezTo>
                    <a:cubicBezTo>
                      <a:pt x="1658" y="1825"/>
                      <a:pt x="1702" y="1824"/>
                      <a:pt x="1746" y="1821"/>
                    </a:cubicBezTo>
                    <a:cubicBezTo>
                      <a:pt x="2100" y="1808"/>
                      <a:pt x="2445" y="1721"/>
                      <a:pt x="2717" y="1571"/>
                    </a:cubicBezTo>
                    <a:cubicBezTo>
                      <a:pt x="2976" y="1426"/>
                      <a:pt x="3135" y="1240"/>
                      <a:pt x="3185" y="1045"/>
                    </a:cubicBezTo>
                    <a:lnTo>
                      <a:pt x="3185" y="1031"/>
                    </a:lnTo>
                    <a:cubicBezTo>
                      <a:pt x="3249" y="766"/>
                      <a:pt x="3106" y="484"/>
                      <a:pt x="2761" y="277"/>
                    </a:cubicBezTo>
                    <a:cubicBezTo>
                      <a:pt x="2453" y="94"/>
                      <a:pt x="2039" y="0"/>
                      <a:pt x="1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2946673" y="3358682"/>
                <a:ext cx="260154" cy="103955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977" extrusionOk="0">
                    <a:moveTo>
                      <a:pt x="1194" y="0"/>
                    </a:moveTo>
                    <a:cubicBezTo>
                      <a:pt x="1163" y="0"/>
                      <a:pt x="1132" y="1"/>
                      <a:pt x="1101" y="2"/>
                    </a:cubicBezTo>
                    <a:cubicBezTo>
                      <a:pt x="820" y="24"/>
                      <a:pt x="540" y="88"/>
                      <a:pt x="318" y="218"/>
                    </a:cubicBezTo>
                    <a:cubicBezTo>
                      <a:pt x="173" y="297"/>
                      <a:pt x="66" y="390"/>
                      <a:pt x="0" y="492"/>
                    </a:cubicBezTo>
                    <a:cubicBezTo>
                      <a:pt x="7" y="506"/>
                      <a:pt x="16" y="513"/>
                      <a:pt x="23" y="528"/>
                    </a:cubicBezTo>
                    <a:cubicBezTo>
                      <a:pt x="30" y="535"/>
                      <a:pt x="44" y="549"/>
                      <a:pt x="50" y="556"/>
                    </a:cubicBezTo>
                    <a:cubicBezTo>
                      <a:pt x="59" y="571"/>
                      <a:pt x="73" y="578"/>
                      <a:pt x="80" y="592"/>
                    </a:cubicBezTo>
                    <a:cubicBezTo>
                      <a:pt x="87" y="599"/>
                      <a:pt x="94" y="606"/>
                      <a:pt x="102" y="606"/>
                    </a:cubicBezTo>
                    <a:cubicBezTo>
                      <a:pt x="152" y="658"/>
                      <a:pt x="209" y="701"/>
                      <a:pt x="275" y="744"/>
                    </a:cubicBezTo>
                    <a:cubicBezTo>
                      <a:pt x="531" y="898"/>
                      <a:pt x="874" y="977"/>
                      <a:pt x="1216" y="977"/>
                    </a:cubicBezTo>
                    <a:cubicBezTo>
                      <a:pt x="1257" y="977"/>
                      <a:pt x="1297" y="975"/>
                      <a:pt x="1337" y="973"/>
                    </a:cubicBezTo>
                    <a:cubicBezTo>
                      <a:pt x="1625" y="960"/>
                      <a:pt x="1905" y="887"/>
                      <a:pt x="2129" y="758"/>
                    </a:cubicBezTo>
                    <a:cubicBezTo>
                      <a:pt x="2150" y="751"/>
                      <a:pt x="2164" y="744"/>
                      <a:pt x="2179" y="728"/>
                    </a:cubicBezTo>
                    <a:cubicBezTo>
                      <a:pt x="2186" y="728"/>
                      <a:pt x="2193" y="721"/>
                      <a:pt x="2200" y="721"/>
                    </a:cubicBezTo>
                    <a:cubicBezTo>
                      <a:pt x="2207" y="715"/>
                      <a:pt x="2222" y="708"/>
                      <a:pt x="2229" y="701"/>
                    </a:cubicBezTo>
                    <a:cubicBezTo>
                      <a:pt x="2265" y="678"/>
                      <a:pt x="2293" y="658"/>
                      <a:pt x="2315" y="628"/>
                    </a:cubicBezTo>
                    <a:cubicBezTo>
                      <a:pt x="2329" y="621"/>
                      <a:pt x="2345" y="606"/>
                      <a:pt x="2359" y="599"/>
                    </a:cubicBezTo>
                    <a:cubicBezTo>
                      <a:pt x="2388" y="563"/>
                      <a:pt x="2422" y="520"/>
                      <a:pt x="2445" y="485"/>
                    </a:cubicBezTo>
                    <a:cubicBezTo>
                      <a:pt x="2388" y="390"/>
                      <a:pt x="2293" y="313"/>
                      <a:pt x="2172" y="233"/>
                    </a:cubicBezTo>
                    <a:cubicBezTo>
                      <a:pt x="1907" y="74"/>
                      <a:pt x="1551" y="0"/>
                      <a:pt x="1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2926882" y="3300479"/>
                <a:ext cx="301438" cy="121937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1146" extrusionOk="0">
                    <a:moveTo>
                      <a:pt x="1416" y="0"/>
                    </a:moveTo>
                    <a:cubicBezTo>
                      <a:pt x="1373" y="0"/>
                      <a:pt x="1330" y="1"/>
                      <a:pt x="1287" y="4"/>
                    </a:cubicBezTo>
                    <a:cubicBezTo>
                      <a:pt x="1006" y="18"/>
                      <a:pt x="726" y="90"/>
                      <a:pt x="504" y="213"/>
                    </a:cubicBezTo>
                    <a:cubicBezTo>
                      <a:pt x="107" y="435"/>
                      <a:pt x="0" y="758"/>
                      <a:pt x="186" y="1039"/>
                    </a:cubicBezTo>
                    <a:cubicBezTo>
                      <a:pt x="252" y="937"/>
                      <a:pt x="359" y="844"/>
                      <a:pt x="504" y="765"/>
                    </a:cubicBezTo>
                    <a:cubicBezTo>
                      <a:pt x="726" y="635"/>
                      <a:pt x="1006" y="571"/>
                      <a:pt x="1287" y="549"/>
                    </a:cubicBezTo>
                    <a:cubicBezTo>
                      <a:pt x="1318" y="548"/>
                      <a:pt x="1349" y="547"/>
                      <a:pt x="1380" y="547"/>
                    </a:cubicBezTo>
                    <a:cubicBezTo>
                      <a:pt x="1737" y="547"/>
                      <a:pt x="2093" y="621"/>
                      <a:pt x="2358" y="780"/>
                    </a:cubicBezTo>
                    <a:cubicBezTo>
                      <a:pt x="2479" y="860"/>
                      <a:pt x="2574" y="937"/>
                      <a:pt x="2631" y="1032"/>
                    </a:cubicBezTo>
                    <a:cubicBezTo>
                      <a:pt x="2608" y="1067"/>
                      <a:pt x="2574" y="1110"/>
                      <a:pt x="2545" y="1146"/>
                    </a:cubicBezTo>
                    <a:cubicBezTo>
                      <a:pt x="2833" y="860"/>
                      <a:pt x="2774" y="485"/>
                      <a:pt x="2358" y="233"/>
                    </a:cubicBezTo>
                    <a:cubicBezTo>
                      <a:pt x="2102" y="80"/>
                      <a:pt x="1761" y="0"/>
                      <a:pt x="14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3176824" y="3646503"/>
                <a:ext cx="8619" cy="3937"/>
              </a:xfrm>
              <a:custGeom>
                <a:avLst/>
                <a:gdLst/>
                <a:ahLst/>
                <a:cxnLst/>
                <a:rect l="l" t="t" r="r" b="b"/>
                <a:pathLst>
                  <a:path w="81" h="37" extrusionOk="0">
                    <a:moveTo>
                      <a:pt x="1" y="0"/>
                    </a:moveTo>
                    <a:cubicBezTo>
                      <a:pt x="23" y="14"/>
                      <a:pt x="52" y="23"/>
                      <a:pt x="73" y="37"/>
                    </a:cubicBezTo>
                    <a:cubicBezTo>
                      <a:pt x="73" y="30"/>
                      <a:pt x="80" y="30"/>
                      <a:pt x="80" y="23"/>
                    </a:cubicBezTo>
                    <a:cubicBezTo>
                      <a:pt x="66" y="23"/>
                      <a:pt x="52" y="14"/>
                      <a:pt x="44" y="14"/>
                    </a:cubicBezTo>
                    <a:cubicBezTo>
                      <a:pt x="30" y="7"/>
                      <a:pt x="16" y="7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3219066" y="3443805"/>
                <a:ext cx="32985" cy="19259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81" extrusionOk="0">
                    <a:moveTo>
                      <a:pt x="0" y="1"/>
                    </a:moveTo>
                    <a:lnTo>
                      <a:pt x="101" y="65"/>
                    </a:lnTo>
                    <a:lnTo>
                      <a:pt x="244" y="144"/>
                    </a:lnTo>
                    <a:lnTo>
                      <a:pt x="309" y="180"/>
                    </a:lnTo>
                    <a:lnTo>
                      <a:pt x="121" y="73"/>
                    </a:lnTo>
                    <a:lnTo>
                      <a:pt x="107" y="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1"/>
              <p:cNvSpPr/>
              <p:nvPr/>
            </p:nvSpPr>
            <p:spPr>
              <a:xfrm>
                <a:off x="3166928" y="3593833"/>
                <a:ext cx="3532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40" extrusionOk="0">
                    <a:moveTo>
                      <a:pt x="282" y="0"/>
                    </a:moveTo>
                    <a:lnTo>
                      <a:pt x="1" y="164"/>
                    </a:lnTo>
                    <a:cubicBezTo>
                      <a:pt x="97" y="219"/>
                      <a:pt x="159" y="239"/>
                      <a:pt x="196" y="239"/>
                    </a:cubicBezTo>
                    <a:cubicBezTo>
                      <a:pt x="217" y="239"/>
                      <a:pt x="230" y="233"/>
                      <a:pt x="239" y="223"/>
                    </a:cubicBezTo>
                    <a:cubicBezTo>
                      <a:pt x="259" y="187"/>
                      <a:pt x="289" y="114"/>
                      <a:pt x="332" y="28"/>
                    </a:cubicBezTo>
                    <a:cubicBezTo>
                      <a:pt x="309" y="21"/>
                      <a:pt x="309" y="21"/>
                      <a:pt x="302" y="14"/>
                    </a:cubicBezTo>
                    <a:lnTo>
                      <a:pt x="296" y="14"/>
                    </a:lnTo>
                    <a:cubicBezTo>
                      <a:pt x="296" y="7"/>
                      <a:pt x="289" y="7"/>
                      <a:pt x="289" y="7"/>
                    </a:cubicBezTo>
                    <a:cubicBezTo>
                      <a:pt x="282" y="7"/>
                      <a:pt x="282" y="7"/>
                      <a:pt x="2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3166183" y="3521160"/>
                <a:ext cx="65863" cy="112361"/>
              </a:xfrm>
              <a:custGeom>
                <a:avLst/>
                <a:gdLst/>
                <a:ahLst/>
                <a:cxnLst/>
                <a:rect l="l" t="t" r="r" b="b"/>
                <a:pathLst>
                  <a:path w="619" h="1056" extrusionOk="0">
                    <a:moveTo>
                      <a:pt x="554" y="0"/>
                    </a:moveTo>
                    <a:cubicBezTo>
                      <a:pt x="554" y="7"/>
                      <a:pt x="561" y="43"/>
                      <a:pt x="561" y="86"/>
                    </a:cubicBezTo>
                    <a:cubicBezTo>
                      <a:pt x="541" y="216"/>
                      <a:pt x="425" y="511"/>
                      <a:pt x="339" y="711"/>
                    </a:cubicBezTo>
                    <a:cubicBezTo>
                      <a:pt x="296" y="797"/>
                      <a:pt x="266" y="870"/>
                      <a:pt x="246" y="906"/>
                    </a:cubicBezTo>
                    <a:cubicBezTo>
                      <a:pt x="237" y="916"/>
                      <a:pt x="224" y="922"/>
                      <a:pt x="203" y="922"/>
                    </a:cubicBezTo>
                    <a:cubicBezTo>
                      <a:pt x="166" y="922"/>
                      <a:pt x="104" y="902"/>
                      <a:pt x="8" y="847"/>
                    </a:cubicBezTo>
                    <a:lnTo>
                      <a:pt x="1" y="992"/>
                    </a:lnTo>
                    <a:cubicBezTo>
                      <a:pt x="73" y="1028"/>
                      <a:pt x="152" y="1056"/>
                      <a:pt x="209" y="1056"/>
                    </a:cubicBezTo>
                    <a:cubicBezTo>
                      <a:pt x="246" y="1056"/>
                      <a:pt x="273" y="1042"/>
                      <a:pt x="289" y="1020"/>
                    </a:cubicBezTo>
                    <a:cubicBezTo>
                      <a:pt x="346" y="906"/>
                      <a:pt x="575" y="388"/>
                      <a:pt x="604" y="186"/>
                    </a:cubicBezTo>
                    <a:cubicBezTo>
                      <a:pt x="618" y="114"/>
                      <a:pt x="618" y="107"/>
                      <a:pt x="561" y="14"/>
                    </a:cubicBezTo>
                    <a:cubicBezTo>
                      <a:pt x="561" y="7"/>
                      <a:pt x="561" y="7"/>
                      <a:pt x="5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3225131" y="3521160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3225131" y="3521160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3166183" y="3476683"/>
                <a:ext cx="77355" cy="17375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633" extrusionOk="0">
                    <a:moveTo>
                      <a:pt x="209" y="1"/>
                    </a:moveTo>
                    <a:lnTo>
                      <a:pt x="209" y="144"/>
                    </a:lnTo>
                    <a:lnTo>
                      <a:pt x="396" y="246"/>
                    </a:lnTo>
                    <a:cubicBezTo>
                      <a:pt x="418" y="259"/>
                      <a:pt x="446" y="282"/>
                      <a:pt x="475" y="309"/>
                    </a:cubicBezTo>
                    <a:cubicBezTo>
                      <a:pt x="504" y="339"/>
                      <a:pt x="532" y="375"/>
                      <a:pt x="554" y="418"/>
                    </a:cubicBezTo>
                    <a:cubicBezTo>
                      <a:pt x="561" y="425"/>
                      <a:pt x="561" y="425"/>
                      <a:pt x="561" y="432"/>
                    </a:cubicBezTo>
                    <a:cubicBezTo>
                      <a:pt x="618" y="525"/>
                      <a:pt x="618" y="532"/>
                      <a:pt x="604" y="604"/>
                    </a:cubicBezTo>
                    <a:cubicBezTo>
                      <a:pt x="575" y="806"/>
                      <a:pt x="346" y="1324"/>
                      <a:pt x="289" y="1438"/>
                    </a:cubicBezTo>
                    <a:cubicBezTo>
                      <a:pt x="273" y="1460"/>
                      <a:pt x="246" y="1474"/>
                      <a:pt x="209" y="1474"/>
                    </a:cubicBezTo>
                    <a:cubicBezTo>
                      <a:pt x="152" y="1474"/>
                      <a:pt x="73" y="1446"/>
                      <a:pt x="1" y="1410"/>
                    </a:cubicBezTo>
                    <a:lnTo>
                      <a:pt x="1" y="1546"/>
                    </a:lnTo>
                    <a:cubicBezTo>
                      <a:pt x="30" y="1560"/>
                      <a:pt x="66" y="1583"/>
                      <a:pt x="101" y="1596"/>
                    </a:cubicBezTo>
                    <a:cubicBezTo>
                      <a:pt x="116" y="1603"/>
                      <a:pt x="130" y="1603"/>
                      <a:pt x="144" y="1610"/>
                    </a:cubicBezTo>
                    <a:cubicBezTo>
                      <a:pt x="152" y="1610"/>
                      <a:pt x="166" y="1619"/>
                      <a:pt x="180" y="1619"/>
                    </a:cubicBezTo>
                    <a:cubicBezTo>
                      <a:pt x="196" y="1626"/>
                      <a:pt x="209" y="1626"/>
                      <a:pt x="223" y="1633"/>
                    </a:cubicBezTo>
                    <a:lnTo>
                      <a:pt x="266" y="1633"/>
                    </a:lnTo>
                    <a:cubicBezTo>
                      <a:pt x="325" y="1633"/>
                      <a:pt x="375" y="1619"/>
                      <a:pt x="396" y="1567"/>
                    </a:cubicBezTo>
                    <a:cubicBezTo>
                      <a:pt x="439" y="1481"/>
                      <a:pt x="698" y="929"/>
                      <a:pt x="720" y="691"/>
                    </a:cubicBezTo>
                    <a:cubicBezTo>
                      <a:pt x="727" y="627"/>
                      <a:pt x="713" y="497"/>
                      <a:pt x="654" y="396"/>
                    </a:cubicBezTo>
                    <a:cubicBezTo>
                      <a:pt x="648" y="375"/>
                      <a:pt x="641" y="359"/>
                      <a:pt x="634" y="346"/>
                    </a:cubicBezTo>
                    <a:cubicBezTo>
                      <a:pt x="627" y="346"/>
                      <a:pt x="627" y="339"/>
                      <a:pt x="618" y="332"/>
                    </a:cubicBezTo>
                    <a:cubicBezTo>
                      <a:pt x="611" y="325"/>
                      <a:pt x="604" y="309"/>
                      <a:pt x="598" y="296"/>
                    </a:cubicBezTo>
                    <a:cubicBezTo>
                      <a:pt x="584" y="282"/>
                      <a:pt x="575" y="266"/>
                      <a:pt x="561" y="252"/>
                    </a:cubicBezTo>
                    <a:cubicBezTo>
                      <a:pt x="561" y="252"/>
                      <a:pt x="554" y="246"/>
                      <a:pt x="554" y="239"/>
                    </a:cubicBezTo>
                    <a:cubicBezTo>
                      <a:pt x="532" y="223"/>
                      <a:pt x="518" y="202"/>
                      <a:pt x="504" y="187"/>
                    </a:cubicBezTo>
                    <a:cubicBezTo>
                      <a:pt x="461" y="152"/>
                      <a:pt x="425" y="123"/>
                      <a:pt x="396" y="109"/>
                    </a:cubicBezTo>
                    <a:lnTo>
                      <a:pt x="20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3189166" y="3443805"/>
                <a:ext cx="98848" cy="20886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963" extrusionOk="0">
                    <a:moveTo>
                      <a:pt x="281" y="1"/>
                    </a:moveTo>
                    <a:lnTo>
                      <a:pt x="0" y="166"/>
                    </a:lnTo>
                    <a:lnTo>
                      <a:pt x="245" y="310"/>
                    </a:lnTo>
                    <a:cubicBezTo>
                      <a:pt x="266" y="323"/>
                      <a:pt x="295" y="339"/>
                      <a:pt x="316" y="360"/>
                    </a:cubicBezTo>
                    <a:cubicBezTo>
                      <a:pt x="325" y="367"/>
                      <a:pt x="331" y="367"/>
                      <a:pt x="338" y="375"/>
                    </a:cubicBezTo>
                    <a:lnTo>
                      <a:pt x="345" y="382"/>
                    </a:lnTo>
                    <a:cubicBezTo>
                      <a:pt x="359" y="396"/>
                      <a:pt x="368" y="403"/>
                      <a:pt x="375" y="410"/>
                    </a:cubicBezTo>
                    <a:cubicBezTo>
                      <a:pt x="411" y="439"/>
                      <a:pt x="438" y="475"/>
                      <a:pt x="475" y="518"/>
                    </a:cubicBezTo>
                    <a:cubicBezTo>
                      <a:pt x="482" y="532"/>
                      <a:pt x="488" y="539"/>
                      <a:pt x="497" y="555"/>
                    </a:cubicBezTo>
                    <a:cubicBezTo>
                      <a:pt x="504" y="568"/>
                      <a:pt x="511" y="575"/>
                      <a:pt x="518" y="591"/>
                    </a:cubicBezTo>
                    <a:cubicBezTo>
                      <a:pt x="525" y="598"/>
                      <a:pt x="525" y="605"/>
                      <a:pt x="532" y="611"/>
                    </a:cubicBezTo>
                    <a:cubicBezTo>
                      <a:pt x="540" y="625"/>
                      <a:pt x="547" y="634"/>
                      <a:pt x="554" y="648"/>
                    </a:cubicBezTo>
                    <a:cubicBezTo>
                      <a:pt x="618" y="770"/>
                      <a:pt x="647" y="900"/>
                      <a:pt x="633" y="1007"/>
                    </a:cubicBezTo>
                    <a:cubicBezTo>
                      <a:pt x="604" y="1251"/>
                      <a:pt x="345" y="1819"/>
                      <a:pt x="302" y="1898"/>
                    </a:cubicBezTo>
                    <a:cubicBezTo>
                      <a:pt x="288" y="1928"/>
                      <a:pt x="266" y="1948"/>
                      <a:pt x="245" y="1962"/>
                    </a:cubicBezTo>
                    <a:lnTo>
                      <a:pt x="525" y="1798"/>
                    </a:lnTo>
                    <a:cubicBezTo>
                      <a:pt x="547" y="1783"/>
                      <a:pt x="568" y="1762"/>
                      <a:pt x="583" y="1733"/>
                    </a:cubicBezTo>
                    <a:cubicBezTo>
                      <a:pt x="626" y="1653"/>
                      <a:pt x="877" y="1093"/>
                      <a:pt x="913" y="850"/>
                    </a:cubicBezTo>
                    <a:cubicBezTo>
                      <a:pt x="928" y="734"/>
                      <a:pt x="899" y="611"/>
                      <a:pt x="833" y="482"/>
                    </a:cubicBezTo>
                    <a:cubicBezTo>
                      <a:pt x="740" y="316"/>
                      <a:pt x="611" y="194"/>
                      <a:pt x="525" y="144"/>
                    </a:cubicBezTo>
                    <a:lnTo>
                      <a:pt x="382" y="65"/>
                    </a:lnTo>
                    <a:lnTo>
                      <a:pt x="28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3176824" y="3646503"/>
                <a:ext cx="7874" cy="3937"/>
              </a:xfrm>
              <a:custGeom>
                <a:avLst/>
                <a:gdLst/>
                <a:ahLst/>
                <a:cxnLst/>
                <a:rect l="l" t="t" r="r" b="b"/>
                <a:pathLst>
                  <a:path w="74" h="37" extrusionOk="0">
                    <a:moveTo>
                      <a:pt x="1" y="0"/>
                    </a:moveTo>
                    <a:cubicBezTo>
                      <a:pt x="10" y="6"/>
                      <a:pt x="21" y="11"/>
                      <a:pt x="32" y="16"/>
                    </a:cubicBezTo>
                    <a:lnTo>
                      <a:pt x="32" y="16"/>
                    </a:lnTo>
                    <a:lnTo>
                      <a:pt x="1" y="0"/>
                    </a:lnTo>
                    <a:close/>
                    <a:moveTo>
                      <a:pt x="32" y="16"/>
                    </a:moveTo>
                    <a:lnTo>
                      <a:pt x="73" y="37"/>
                    </a:lnTo>
                    <a:cubicBezTo>
                      <a:pt x="61" y="29"/>
                      <a:pt x="47" y="22"/>
                      <a:pt x="32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3176824" y="3646503"/>
                <a:ext cx="7874" cy="3937"/>
              </a:xfrm>
              <a:custGeom>
                <a:avLst/>
                <a:gdLst/>
                <a:ahLst/>
                <a:cxnLst/>
                <a:rect l="l" t="t" r="r" b="b"/>
                <a:pathLst>
                  <a:path w="74" h="37" fill="none" extrusionOk="0">
                    <a:moveTo>
                      <a:pt x="73" y="37"/>
                    </a:moveTo>
                    <a:cubicBezTo>
                      <a:pt x="52" y="23"/>
                      <a:pt x="23" y="14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1"/>
              <p:cNvSpPr/>
              <p:nvPr/>
            </p:nvSpPr>
            <p:spPr>
              <a:xfrm>
                <a:off x="3184591" y="3461467"/>
                <a:ext cx="73524" cy="193227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816" extrusionOk="0">
                    <a:moveTo>
                      <a:pt x="43" y="0"/>
                    </a:moveTo>
                    <a:lnTo>
                      <a:pt x="36" y="144"/>
                    </a:lnTo>
                    <a:lnTo>
                      <a:pt x="223" y="252"/>
                    </a:lnTo>
                    <a:cubicBezTo>
                      <a:pt x="252" y="266"/>
                      <a:pt x="288" y="295"/>
                      <a:pt x="331" y="330"/>
                    </a:cubicBezTo>
                    <a:cubicBezTo>
                      <a:pt x="345" y="345"/>
                      <a:pt x="359" y="366"/>
                      <a:pt x="381" y="382"/>
                    </a:cubicBezTo>
                    <a:cubicBezTo>
                      <a:pt x="381" y="389"/>
                      <a:pt x="388" y="395"/>
                      <a:pt x="388" y="395"/>
                    </a:cubicBezTo>
                    <a:cubicBezTo>
                      <a:pt x="402" y="409"/>
                      <a:pt x="411" y="425"/>
                      <a:pt x="425" y="439"/>
                    </a:cubicBezTo>
                    <a:cubicBezTo>
                      <a:pt x="431" y="452"/>
                      <a:pt x="438" y="468"/>
                      <a:pt x="445" y="475"/>
                    </a:cubicBezTo>
                    <a:cubicBezTo>
                      <a:pt x="454" y="482"/>
                      <a:pt x="454" y="489"/>
                      <a:pt x="461" y="489"/>
                    </a:cubicBezTo>
                    <a:cubicBezTo>
                      <a:pt x="468" y="502"/>
                      <a:pt x="475" y="518"/>
                      <a:pt x="481" y="539"/>
                    </a:cubicBezTo>
                    <a:cubicBezTo>
                      <a:pt x="540" y="640"/>
                      <a:pt x="554" y="770"/>
                      <a:pt x="547" y="834"/>
                    </a:cubicBezTo>
                    <a:cubicBezTo>
                      <a:pt x="525" y="1072"/>
                      <a:pt x="266" y="1624"/>
                      <a:pt x="223" y="1710"/>
                    </a:cubicBezTo>
                    <a:cubicBezTo>
                      <a:pt x="202" y="1762"/>
                      <a:pt x="152" y="1776"/>
                      <a:pt x="93" y="1776"/>
                    </a:cubicBezTo>
                    <a:lnTo>
                      <a:pt x="50" y="1776"/>
                    </a:lnTo>
                    <a:cubicBezTo>
                      <a:pt x="36" y="1769"/>
                      <a:pt x="23" y="1769"/>
                      <a:pt x="7" y="1762"/>
                    </a:cubicBezTo>
                    <a:cubicBezTo>
                      <a:pt x="7" y="1769"/>
                      <a:pt x="0" y="1769"/>
                      <a:pt x="0" y="1776"/>
                    </a:cubicBezTo>
                    <a:cubicBezTo>
                      <a:pt x="69" y="1798"/>
                      <a:pt x="137" y="1815"/>
                      <a:pt x="196" y="1815"/>
                    </a:cubicBezTo>
                    <a:cubicBezTo>
                      <a:pt x="230" y="1815"/>
                      <a:pt x="262" y="1810"/>
                      <a:pt x="288" y="1796"/>
                    </a:cubicBezTo>
                    <a:cubicBezTo>
                      <a:pt x="309" y="1782"/>
                      <a:pt x="331" y="1762"/>
                      <a:pt x="345" y="1732"/>
                    </a:cubicBezTo>
                    <a:cubicBezTo>
                      <a:pt x="388" y="1653"/>
                      <a:pt x="647" y="1085"/>
                      <a:pt x="676" y="841"/>
                    </a:cubicBezTo>
                    <a:cubicBezTo>
                      <a:pt x="690" y="734"/>
                      <a:pt x="661" y="604"/>
                      <a:pt x="597" y="482"/>
                    </a:cubicBezTo>
                    <a:cubicBezTo>
                      <a:pt x="590" y="468"/>
                      <a:pt x="583" y="459"/>
                      <a:pt x="575" y="445"/>
                    </a:cubicBezTo>
                    <a:cubicBezTo>
                      <a:pt x="568" y="439"/>
                      <a:pt x="568" y="432"/>
                      <a:pt x="561" y="425"/>
                    </a:cubicBezTo>
                    <a:cubicBezTo>
                      <a:pt x="554" y="409"/>
                      <a:pt x="547" y="402"/>
                      <a:pt x="540" y="389"/>
                    </a:cubicBezTo>
                    <a:cubicBezTo>
                      <a:pt x="531" y="373"/>
                      <a:pt x="525" y="366"/>
                      <a:pt x="518" y="352"/>
                    </a:cubicBezTo>
                    <a:cubicBezTo>
                      <a:pt x="481" y="309"/>
                      <a:pt x="454" y="273"/>
                      <a:pt x="418" y="244"/>
                    </a:cubicBezTo>
                    <a:cubicBezTo>
                      <a:pt x="411" y="237"/>
                      <a:pt x="402" y="230"/>
                      <a:pt x="388" y="216"/>
                    </a:cubicBezTo>
                    <a:lnTo>
                      <a:pt x="381" y="209"/>
                    </a:lnTo>
                    <a:cubicBezTo>
                      <a:pt x="374" y="201"/>
                      <a:pt x="368" y="201"/>
                      <a:pt x="359" y="194"/>
                    </a:cubicBezTo>
                    <a:cubicBezTo>
                      <a:pt x="338" y="173"/>
                      <a:pt x="309" y="157"/>
                      <a:pt x="288" y="144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1"/>
              <p:cNvSpPr/>
              <p:nvPr/>
            </p:nvSpPr>
            <p:spPr>
              <a:xfrm>
                <a:off x="2686730" y="3876653"/>
                <a:ext cx="23834" cy="1925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81" extrusionOk="0">
                    <a:moveTo>
                      <a:pt x="144" y="1"/>
                    </a:moveTo>
                    <a:lnTo>
                      <a:pt x="1" y="80"/>
                    </a:lnTo>
                    <a:cubicBezTo>
                      <a:pt x="28" y="116"/>
                      <a:pt x="28" y="152"/>
                      <a:pt x="1" y="180"/>
                    </a:cubicBezTo>
                    <a:lnTo>
                      <a:pt x="223" y="51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1"/>
              <p:cNvSpPr/>
              <p:nvPr/>
            </p:nvSpPr>
            <p:spPr>
              <a:xfrm>
                <a:off x="2248455" y="3779081"/>
                <a:ext cx="619582" cy="288244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2709" extrusionOk="0">
                    <a:moveTo>
                      <a:pt x="2612" y="0"/>
                    </a:moveTo>
                    <a:cubicBezTo>
                      <a:pt x="2570" y="0"/>
                      <a:pt x="2526" y="9"/>
                      <a:pt x="2495" y="27"/>
                    </a:cubicBezTo>
                    <a:lnTo>
                      <a:pt x="66" y="1428"/>
                    </a:lnTo>
                    <a:cubicBezTo>
                      <a:pt x="0" y="1471"/>
                      <a:pt x="0" y="1528"/>
                      <a:pt x="66" y="1565"/>
                    </a:cubicBezTo>
                    <a:lnTo>
                      <a:pt x="719" y="1946"/>
                    </a:lnTo>
                    <a:lnTo>
                      <a:pt x="2315" y="1019"/>
                    </a:lnTo>
                    <a:cubicBezTo>
                      <a:pt x="2347" y="1001"/>
                      <a:pt x="2390" y="992"/>
                      <a:pt x="2433" y="992"/>
                    </a:cubicBezTo>
                    <a:cubicBezTo>
                      <a:pt x="2476" y="992"/>
                      <a:pt x="2520" y="1001"/>
                      <a:pt x="2551" y="1019"/>
                    </a:cubicBezTo>
                    <a:lnTo>
                      <a:pt x="2610" y="1054"/>
                    </a:lnTo>
                    <a:lnTo>
                      <a:pt x="2883" y="1213"/>
                    </a:lnTo>
                    <a:lnTo>
                      <a:pt x="3162" y="1371"/>
                    </a:lnTo>
                    <a:lnTo>
                      <a:pt x="3436" y="1528"/>
                    </a:lnTo>
                    <a:lnTo>
                      <a:pt x="3709" y="1687"/>
                    </a:lnTo>
                    <a:lnTo>
                      <a:pt x="3982" y="1846"/>
                    </a:lnTo>
                    <a:lnTo>
                      <a:pt x="4256" y="2003"/>
                    </a:lnTo>
                    <a:lnTo>
                      <a:pt x="4528" y="2161"/>
                    </a:lnTo>
                    <a:lnTo>
                      <a:pt x="4801" y="2320"/>
                    </a:lnTo>
                    <a:lnTo>
                      <a:pt x="5075" y="2477"/>
                    </a:lnTo>
                    <a:lnTo>
                      <a:pt x="5477" y="2708"/>
                    </a:lnTo>
                    <a:lnTo>
                      <a:pt x="5822" y="2506"/>
                    </a:lnTo>
                    <a:lnTo>
                      <a:pt x="5427" y="2277"/>
                    </a:lnTo>
                    <a:lnTo>
                      <a:pt x="5413" y="2270"/>
                    </a:lnTo>
                    <a:lnTo>
                      <a:pt x="5550" y="2191"/>
                    </a:lnTo>
                    <a:cubicBezTo>
                      <a:pt x="5575" y="2198"/>
                      <a:pt x="5601" y="2201"/>
                      <a:pt x="5629" y="2201"/>
                    </a:cubicBezTo>
                    <a:cubicBezTo>
                      <a:pt x="5657" y="2201"/>
                      <a:pt x="5686" y="2198"/>
                      <a:pt x="5715" y="2191"/>
                    </a:cubicBezTo>
                    <a:cubicBezTo>
                      <a:pt x="5664" y="2191"/>
                      <a:pt x="5620" y="2175"/>
                      <a:pt x="5586" y="2155"/>
                    </a:cubicBezTo>
                    <a:cubicBezTo>
                      <a:pt x="5514" y="2111"/>
                      <a:pt x="5514" y="2039"/>
                      <a:pt x="5593" y="2003"/>
                    </a:cubicBezTo>
                    <a:cubicBezTo>
                      <a:pt x="5607" y="1989"/>
                      <a:pt x="5620" y="1982"/>
                      <a:pt x="5643" y="1975"/>
                    </a:cubicBezTo>
                    <a:cubicBezTo>
                      <a:pt x="5593" y="1975"/>
                      <a:pt x="5534" y="1989"/>
                      <a:pt x="5500" y="2011"/>
                    </a:cubicBezTo>
                    <a:cubicBezTo>
                      <a:pt x="5434" y="2046"/>
                      <a:pt x="5427" y="2098"/>
                      <a:pt x="5463" y="2132"/>
                    </a:cubicBezTo>
                    <a:lnTo>
                      <a:pt x="5319" y="2218"/>
                    </a:lnTo>
                    <a:lnTo>
                      <a:pt x="5155" y="2118"/>
                    </a:lnTo>
                    <a:lnTo>
                      <a:pt x="4880" y="1960"/>
                    </a:lnTo>
                    <a:lnTo>
                      <a:pt x="4817" y="1925"/>
                    </a:lnTo>
                    <a:lnTo>
                      <a:pt x="4953" y="1846"/>
                    </a:lnTo>
                    <a:cubicBezTo>
                      <a:pt x="4978" y="1853"/>
                      <a:pt x="5007" y="1856"/>
                      <a:pt x="5036" y="1856"/>
                    </a:cubicBezTo>
                    <a:cubicBezTo>
                      <a:pt x="5065" y="1856"/>
                      <a:pt x="5093" y="1853"/>
                      <a:pt x="5118" y="1846"/>
                    </a:cubicBezTo>
                    <a:cubicBezTo>
                      <a:pt x="5075" y="1846"/>
                      <a:pt x="5032" y="1830"/>
                      <a:pt x="4996" y="1816"/>
                    </a:cubicBezTo>
                    <a:cubicBezTo>
                      <a:pt x="4924" y="1766"/>
                      <a:pt x="4924" y="1701"/>
                      <a:pt x="4996" y="1658"/>
                    </a:cubicBezTo>
                    <a:cubicBezTo>
                      <a:pt x="5010" y="1644"/>
                      <a:pt x="5032" y="1637"/>
                      <a:pt x="5053" y="1637"/>
                    </a:cubicBezTo>
                    <a:cubicBezTo>
                      <a:pt x="5043" y="1636"/>
                      <a:pt x="5033" y="1635"/>
                      <a:pt x="5023" y="1635"/>
                    </a:cubicBezTo>
                    <a:cubicBezTo>
                      <a:pt x="4977" y="1635"/>
                      <a:pt x="4933" y="1648"/>
                      <a:pt x="4903" y="1666"/>
                    </a:cubicBezTo>
                    <a:cubicBezTo>
                      <a:pt x="4844" y="1701"/>
                      <a:pt x="4830" y="1753"/>
                      <a:pt x="4867" y="1796"/>
                    </a:cubicBezTo>
                    <a:lnTo>
                      <a:pt x="4730" y="1873"/>
                    </a:lnTo>
                    <a:lnTo>
                      <a:pt x="4608" y="1803"/>
                    </a:lnTo>
                    <a:lnTo>
                      <a:pt x="4327" y="1644"/>
                    </a:lnTo>
                    <a:lnTo>
                      <a:pt x="4220" y="1580"/>
                    </a:lnTo>
                    <a:lnTo>
                      <a:pt x="4356" y="1501"/>
                    </a:lnTo>
                    <a:cubicBezTo>
                      <a:pt x="4384" y="1508"/>
                      <a:pt x="4413" y="1511"/>
                      <a:pt x="4441" y="1511"/>
                    </a:cubicBezTo>
                    <a:cubicBezTo>
                      <a:pt x="4469" y="1511"/>
                      <a:pt x="4497" y="1508"/>
                      <a:pt x="4522" y="1501"/>
                    </a:cubicBezTo>
                    <a:cubicBezTo>
                      <a:pt x="4478" y="1501"/>
                      <a:pt x="4435" y="1485"/>
                      <a:pt x="4406" y="1471"/>
                    </a:cubicBezTo>
                    <a:cubicBezTo>
                      <a:pt x="4327" y="1428"/>
                      <a:pt x="4335" y="1356"/>
                      <a:pt x="4406" y="1313"/>
                    </a:cubicBezTo>
                    <a:cubicBezTo>
                      <a:pt x="4422" y="1306"/>
                      <a:pt x="4442" y="1299"/>
                      <a:pt x="4456" y="1292"/>
                    </a:cubicBezTo>
                    <a:cubicBezTo>
                      <a:pt x="4447" y="1291"/>
                      <a:pt x="4438" y="1290"/>
                      <a:pt x="4429" y="1290"/>
                    </a:cubicBezTo>
                    <a:cubicBezTo>
                      <a:pt x="4386" y="1290"/>
                      <a:pt x="4341" y="1303"/>
                      <a:pt x="4306" y="1321"/>
                    </a:cubicBezTo>
                    <a:cubicBezTo>
                      <a:pt x="4249" y="1356"/>
                      <a:pt x="4233" y="1408"/>
                      <a:pt x="4270" y="1451"/>
                    </a:cubicBezTo>
                    <a:lnTo>
                      <a:pt x="4133" y="1528"/>
                    </a:lnTo>
                    <a:lnTo>
                      <a:pt x="4054" y="1485"/>
                    </a:lnTo>
                    <a:lnTo>
                      <a:pt x="3868" y="1378"/>
                    </a:lnTo>
                    <a:cubicBezTo>
                      <a:pt x="3802" y="1342"/>
                      <a:pt x="3802" y="1278"/>
                      <a:pt x="3868" y="1242"/>
                    </a:cubicBezTo>
                    <a:lnTo>
                      <a:pt x="4040" y="1140"/>
                    </a:lnTo>
                    <a:lnTo>
                      <a:pt x="4040" y="1140"/>
                    </a:lnTo>
                    <a:cubicBezTo>
                      <a:pt x="4010" y="1153"/>
                      <a:pt x="3975" y="1158"/>
                      <a:pt x="3941" y="1158"/>
                    </a:cubicBezTo>
                    <a:cubicBezTo>
                      <a:pt x="3894" y="1158"/>
                      <a:pt x="3847" y="1147"/>
                      <a:pt x="3809" y="1126"/>
                    </a:cubicBezTo>
                    <a:cubicBezTo>
                      <a:pt x="3738" y="1083"/>
                      <a:pt x="3738" y="1011"/>
                      <a:pt x="3818" y="968"/>
                    </a:cubicBezTo>
                    <a:cubicBezTo>
                      <a:pt x="3853" y="946"/>
                      <a:pt x="3901" y="935"/>
                      <a:pt x="3949" y="935"/>
                    </a:cubicBezTo>
                    <a:cubicBezTo>
                      <a:pt x="3977" y="935"/>
                      <a:pt x="4006" y="939"/>
                      <a:pt x="4033" y="947"/>
                    </a:cubicBezTo>
                    <a:lnTo>
                      <a:pt x="4170" y="868"/>
                    </a:lnTo>
                    <a:lnTo>
                      <a:pt x="3666" y="573"/>
                    </a:lnTo>
                    <a:lnTo>
                      <a:pt x="3530" y="652"/>
                    </a:lnTo>
                    <a:cubicBezTo>
                      <a:pt x="3566" y="695"/>
                      <a:pt x="3550" y="745"/>
                      <a:pt x="3493" y="781"/>
                    </a:cubicBezTo>
                    <a:cubicBezTo>
                      <a:pt x="3454" y="803"/>
                      <a:pt x="3405" y="814"/>
                      <a:pt x="3357" y="814"/>
                    </a:cubicBezTo>
                    <a:cubicBezTo>
                      <a:pt x="3309" y="814"/>
                      <a:pt x="3261" y="803"/>
                      <a:pt x="3221" y="781"/>
                    </a:cubicBezTo>
                    <a:cubicBezTo>
                      <a:pt x="3148" y="738"/>
                      <a:pt x="3148" y="666"/>
                      <a:pt x="3221" y="623"/>
                    </a:cubicBezTo>
                    <a:cubicBezTo>
                      <a:pt x="3260" y="601"/>
                      <a:pt x="3307" y="593"/>
                      <a:pt x="3355" y="593"/>
                    </a:cubicBezTo>
                    <a:cubicBezTo>
                      <a:pt x="3385" y="593"/>
                      <a:pt x="3415" y="597"/>
                      <a:pt x="3443" y="602"/>
                    </a:cubicBezTo>
                    <a:lnTo>
                      <a:pt x="3580" y="523"/>
                    </a:lnTo>
                    <a:lnTo>
                      <a:pt x="3076" y="228"/>
                    </a:lnTo>
                    <a:lnTo>
                      <a:pt x="2940" y="314"/>
                    </a:lnTo>
                    <a:cubicBezTo>
                      <a:pt x="2969" y="350"/>
                      <a:pt x="2962" y="400"/>
                      <a:pt x="2903" y="436"/>
                    </a:cubicBezTo>
                    <a:cubicBezTo>
                      <a:pt x="2865" y="458"/>
                      <a:pt x="2815" y="469"/>
                      <a:pt x="2765" y="469"/>
                    </a:cubicBezTo>
                    <a:cubicBezTo>
                      <a:pt x="2716" y="469"/>
                      <a:pt x="2667" y="458"/>
                      <a:pt x="2631" y="436"/>
                    </a:cubicBezTo>
                    <a:cubicBezTo>
                      <a:pt x="2558" y="393"/>
                      <a:pt x="2558" y="321"/>
                      <a:pt x="2631" y="278"/>
                    </a:cubicBezTo>
                    <a:cubicBezTo>
                      <a:pt x="2669" y="259"/>
                      <a:pt x="2724" y="250"/>
                      <a:pt x="2775" y="250"/>
                    </a:cubicBezTo>
                    <a:cubicBezTo>
                      <a:pt x="2800" y="250"/>
                      <a:pt x="2825" y="252"/>
                      <a:pt x="2846" y="257"/>
                    </a:cubicBezTo>
                    <a:lnTo>
                      <a:pt x="2990" y="178"/>
                    </a:lnTo>
                    <a:lnTo>
                      <a:pt x="2724" y="27"/>
                    </a:lnTo>
                    <a:cubicBezTo>
                      <a:pt x="2696" y="9"/>
                      <a:pt x="2654" y="0"/>
                      <a:pt x="26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1"/>
              <p:cNvSpPr/>
              <p:nvPr/>
            </p:nvSpPr>
            <p:spPr>
              <a:xfrm>
                <a:off x="2321128" y="3833879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extrusionOk="0">
                    <a:moveTo>
                      <a:pt x="0" y="1022"/>
                    </a:moveTo>
                    <a:lnTo>
                      <a:pt x="177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1"/>
              <p:cNvSpPr/>
              <p:nvPr/>
            </p:nvSpPr>
            <p:spPr>
              <a:xfrm>
                <a:off x="2321128" y="3833879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fill="none" extrusionOk="0">
                    <a:moveTo>
                      <a:pt x="0" y="1022"/>
                    </a:moveTo>
                    <a:lnTo>
                      <a:pt x="1775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2350070" y="3850797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1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1"/>
              <p:cNvSpPr/>
              <p:nvPr/>
            </p:nvSpPr>
            <p:spPr>
              <a:xfrm>
                <a:off x="2350070" y="3850797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1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1"/>
              <p:cNvSpPr/>
              <p:nvPr/>
            </p:nvSpPr>
            <p:spPr>
              <a:xfrm>
                <a:off x="2379331" y="386750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2"/>
                    </a:move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1"/>
              <p:cNvSpPr/>
              <p:nvPr/>
            </p:nvSpPr>
            <p:spPr>
              <a:xfrm>
                <a:off x="2379331" y="386750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2"/>
                    </a:moveTo>
                    <a:lnTo>
                      <a:pt x="1768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1"/>
              <p:cNvSpPr/>
              <p:nvPr/>
            </p:nvSpPr>
            <p:spPr>
              <a:xfrm>
                <a:off x="2408273" y="3884421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1"/>
              <p:cNvSpPr/>
              <p:nvPr/>
            </p:nvSpPr>
            <p:spPr>
              <a:xfrm>
                <a:off x="2408273" y="3884421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1"/>
              <p:cNvSpPr/>
              <p:nvPr/>
            </p:nvSpPr>
            <p:spPr>
              <a:xfrm>
                <a:off x="2437321" y="3901232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extrusionOk="0">
                    <a:moveTo>
                      <a:pt x="0" y="1020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1"/>
              <p:cNvSpPr/>
              <p:nvPr/>
            </p:nvSpPr>
            <p:spPr>
              <a:xfrm>
                <a:off x="2437321" y="3901232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fill="none" extrusionOk="0">
                    <a:moveTo>
                      <a:pt x="0" y="1020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1"/>
              <p:cNvSpPr/>
              <p:nvPr/>
            </p:nvSpPr>
            <p:spPr>
              <a:xfrm>
                <a:off x="2466475" y="3917938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1"/>
              <p:cNvSpPr/>
              <p:nvPr/>
            </p:nvSpPr>
            <p:spPr>
              <a:xfrm>
                <a:off x="2466475" y="3917938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1"/>
              <p:cNvSpPr/>
              <p:nvPr/>
            </p:nvSpPr>
            <p:spPr>
              <a:xfrm>
                <a:off x="2495523" y="3934856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2"/>
                    </a:move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1"/>
              <p:cNvSpPr/>
              <p:nvPr/>
            </p:nvSpPr>
            <p:spPr>
              <a:xfrm>
                <a:off x="2495523" y="3934856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2"/>
                    </a:moveTo>
                    <a:lnTo>
                      <a:pt x="1768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1"/>
              <p:cNvSpPr/>
              <p:nvPr/>
            </p:nvSpPr>
            <p:spPr>
              <a:xfrm>
                <a:off x="2524465" y="3951774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1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1"/>
              <p:cNvSpPr/>
              <p:nvPr/>
            </p:nvSpPr>
            <p:spPr>
              <a:xfrm>
                <a:off x="2524465" y="3951774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1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1"/>
              <p:cNvSpPr/>
              <p:nvPr/>
            </p:nvSpPr>
            <p:spPr>
              <a:xfrm>
                <a:off x="2553619" y="3968479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1"/>
              <p:cNvSpPr/>
              <p:nvPr/>
            </p:nvSpPr>
            <p:spPr>
              <a:xfrm>
                <a:off x="2553619" y="3968479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1"/>
              <p:cNvSpPr/>
              <p:nvPr/>
            </p:nvSpPr>
            <p:spPr>
              <a:xfrm>
                <a:off x="2582668" y="398529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1"/>
              <p:cNvSpPr/>
              <p:nvPr/>
            </p:nvSpPr>
            <p:spPr>
              <a:xfrm>
                <a:off x="2582668" y="398529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1"/>
              <p:cNvSpPr/>
              <p:nvPr/>
            </p:nvSpPr>
            <p:spPr>
              <a:xfrm>
                <a:off x="2611716" y="4002209"/>
                <a:ext cx="188226" cy="109382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8" extrusionOk="0">
                    <a:moveTo>
                      <a:pt x="0" y="1027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1"/>
              <p:cNvSpPr/>
              <p:nvPr/>
            </p:nvSpPr>
            <p:spPr>
              <a:xfrm>
                <a:off x="2611716" y="4002209"/>
                <a:ext cx="188226" cy="109382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8" fill="none" extrusionOk="0">
                    <a:moveTo>
                      <a:pt x="0" y="1027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2640870" y="4018914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0" y="1029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>
                <a:off x="2640870" y="4018914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0" y="1029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1"/>
              <p:cNvSpPr/>
              <p:nvPr/>
            </p:nvSpPr>
            <p:spPr>
              <a:xfrm>
                <a:off x="2231537" y="3884633"/>
                <a:ext cx="677039" cy="390178"/>
              </a:xfrm>
              <a:custGeom>
                <a:avLst/>
                <a:gdLst/>
                <a:ahLst/>
                <a:cxnLst/>
                <a:rect l="l" t="t" r="r" b="b"/>
                <a:pathLst>
                  <a:path w="6363" h="3667" extrusionOk="0">
                    <a:moveTo>
                      <a:pt x="2592" y="0"/>
                    </a:moveTo>
                    <a:cubicBezTo>
                      <a:pt x="2549" y="0"/>
                      <a:pt x="2506" y="9"/>
                      <a:pt x="2474" y="27"/>
                    </a:cubicBezTo>
                    <a:lnTo>
                      <a:pt x="878" y="954"/>
                    </a:lnTo>
                    <a:lnTo>
                      <a:pt x="66" y="1428"/>
                    </a:lnTo>
                    <a:cubicBezTo>
                      <a:pt x="0" y="1464"/>
                      <a:pt x="0" y="1528"/>
                      <a:pt x="66" y="1564"/>
                    </a:cubicBezTo>
                    <a:lnTo>
                      <a:pt x="325" y="1716"/>
                    </a:lnTo>
                    <a:lnTo>
                      <a:pt x="461" y="1637"/>
                    </a:lnTo>
                    <a:cubicBezTo>
                      <a:pt x="432" y="1594"/>
                      <a:pt x="440" y="1544"/>
                      <a:pt x="497" y="1508"/>
                    </a:cubicBezTo>
                    <a:cubicBezTo>
                      <a:pt x="537" y="1486"/>
                      <a:pt x="585" y="1475"/>
                      <a:pt x="633" y="1475"/>
                    </a:cubicBezTo>
                    <a:cubicBezTo>
                      <a:pt x="682" y="1475"/>
                      <a:pt x="730" y="1486"/>
                      <a:pt x="770" y="1508"/>
                    </a:cubicBezTo>
                    <a:cubicBezTo>
                      <a:pt x="842" y="1551"/>
                      <a:pt x="842" y="1623"/>
                      <a:pt x="770" y="1666"/>
                    </a:cubicBezTo>
                    <a:cubicBezTo>
                      <a:pt x="734" y="1688"/>
                      <a:pt x="687" y="1699"/>
                      <a:pt x="639" y="1699"/>
                    </a:cubicBezTo>
                    <a:cubicBezTo>
                      <a:pt x="610" y="1699"/>
                      <a:pt x="581" y="1695"/>
                      <a:pt x="554" y="1687"/>
                    </a:cubicBezTo>
                    <a:lnTo>
                      <a:pt x="411" y="1766"/>
                    </a:lnTo>
                    <a:lnTo>
                      <a:pt x="922" y="2061"/>
                    </a:lnTo>
                    <a:lnTo>
                      <a:pt x="1058" y="1982"/>
                    </a:lnTo>
                    <a:cubicBezTo>
                      <a:pt x="1022" y="1939"/>
                      <a:pt x="1035" y="1889"/>
                      <a:pt x="1094" y="1853"/>
                    </a:cubicBezTo>
                    <a:cubicBezTo>
                      <a:pt x="1129" y="1831"/>
                      <a:pt x="1178" y="1820"/>
                      <a:pt x="1227" y="1820"/>
                    </a:cubicBezTo>
                    <a:cubicBezTo>
                      <a:pt x="1276" y="1820"/>
                      <a:pt x="1327" y="1831"/>
                      <a:pt x="1367" y="1853"/>
                    </a:cubicBezTo>
                    <a:cubicBezTo>
                      <a:pt x="1439" y="1896"/>
                      <a:pt x="1439" y="1968"/>
                      <a:pt x="1367" y="2011"/>
                    </a:cubicBezTo>
                    <a:cubicBezTo>
                      <a:pt x="1331" y="2033"/>
                      <a:pt x="1281" y="2044"/>
                      <a:pt x="1231" y="2044"/>
                    </a:cubicBezTo>
                    <a:cubicBezTo>
                      <a:pt x="1201" y="2044"/>
                      <a:pt x="1171" y="2040"/>
                      <a:pt x="1144" y="2032"/>
                    </a:cubicBezTo>
                    <a:lnTo>
                      <a:pt x="1008" y="2111"/>
                    </a:lnTo>
                    <a:lnTo>
                      <a:pt x="1518" y="2406"/>
                    </a:lnTo>
                    <a:lnTo>
                      <a:pt x="1655" y="2327"/>
                    </a:lnTo>
                    <a:cubicBezTo>
                      <a:pt x="1618" y="2284"/>
                      <a:pt x="1632" y="2234"/>
                      <a:pt x="1691" y="2198"/>
                    </a:cubicBezTo>
                    <a:cubicBezTo>
                      <a:pt x="1726" y="2176"/>
                      <a:pt x="1775" y="2165"/>
                      <a:pt x="1823" y="2165"/>
                    </a:cubicBezTo>
                    <a:cubicBezTo>
                      <a:pt x="1872" y="2165"/>
                      <a:pt x="1920" y="2176"/>
                      <a:pt x="1957" y="2198"/>
                    </a:cubicBezTo>
                    <a:cubicBezTo>
                      <a:pt x="2036" y="2241"/>
                      <a:pt x="2036" y="2313"/>
                      <a:pt x="1964" y="2356"/>
                    </a:cubicBezTo>
                    <a:cubicBezTo>
                      <a:pt x="1923" y="2377"/>
                      <a:pt x="1875" y="2386"/>
                      <a:pt x="1828" y="2386"/>
                    </a:cubicBezTo>
                    <a:cubicBezTo>
                      <a:pt x="1798" y="2386"/>
                      <a:pt x="1768" y="2382"/>
                      <a:pt x="1741" y="2377"/>
                    </a:cubicBezTo>
                    <a:lnTo>
                      <a:pt x="1605" y="2456"/>
                    </a:lnTo>
                    <a:lnTo>
                      <a:pt x="2114" y="2751"/>
                    </a:lnTo>
                    <a:lnTo>
                      <a:pt x="2252" y="2665"/>
                    </a:lnTo>
                    <a:cubicBezTo>
                      <a:pt x="2215" y="2629"/>
                      <a:pt x="2229" y="2579"/>
                      <a:pt x="2286" y="2543"/>
                    </a:cubicBezTo>
                    <a:cubicBezTo>
                      <a:pt x="2322" y="2521"/>
                      <a:pt x="2371" y="2510"/>
                      <a:pt x="2420" y="2510"/>
                    </a:cubicBezTo>
                    <a:cubicBezTo>
                      <a:pt x="2469" y="2510"/>
                      <a:pt x="2517" y="2521"/>
                      <a:pt x="2554" y="2543"/>
                    </a:cubicBezTo>
                    <a:cubicBezTo>
                      <a:pt x="2631" y="2586"/>
                      <a:pt x="2631" y="2658"/>
                      <a:pt x="2554" y="2701"/>
                    </a:cubicBezTo>
                    <a:cubicBezTo>
                      <a:pt x="2518" y="2718"/>
                      <a:pt x="2472" y="2727"/>
                      <a:pt x="2426" y="2727"/>
                    </a:cubicBezTo>
                    <a:cubicBezTo>
                      <a:pt x="2396" y="2727"/>
                      <a:pt x="2366" y="2723"/>
                      <a:pt x="2338" y="2715"/>
                    </a:cubicBezTo>
                    <a:lnTo>
                      <a:pt x="2200" y="2801"/>
                    </a:lnTo>
                    <a:lnTo>
                      <a:pt x="2704" y="3089"/>
                    </a:lnTo>
                    <a:lnTo>
                      <a:pt x="2847" y="3010"/>
                    </a:lnTo>
                    <a:cubicBezTo>
                      <a:pt x="2812" y="2967"/>
                      <a:pt x="2819" y="2917"/>
                      <a:pt x="2883" y="2888"/>
                    </a:cubicBezTo>
                    <a:cubicBezTo>
                      <a:pt x="2919" y="2866"/>
                      <a:pt x="2968" y="2855"/>
                      <a:pt x="3016" y="2855"/>
                    </a:cubicBezTo>
                    <a:cubicBezTo>
                      <a:pt x="3065" y="2855"/>
                      <a:pt x="3113" y="2866"/>
                      <a:pt x="3149" y="2888"/>
                    </a:cubicBezTo>
                    <a:cubicBezTo>
                      <a:pt x="3228" y="2931"/>
                      <a:pt x="3228" y="2995"/>
                      <a:pt x="3149" y="3038"/>
                    </a:cubicBezTo>
                    <a:cubicBezTo>
                      <a:pt x="3113" y="3060"/>
                      <a:pt x="3065" y="3072"/>
                      <a:pt x="3017" y="3072"/>
                    </a:cubicBezTo>
                    <a:cubicBezTo>
                      <a:pt x="2989" y="3072"/>
                      <a:pt x="2960" y="3068"/>
                      <a:pt x="2933" y="3060"/>
                    </a:cubicBezTo>
                    <a:lnTo>
                      <a:pt x="2797" y="3139"/>
                    </a:lnTo>
                    <a:lnTo>
                      <a:pt x="3300" y="3434"/>
                    </a:lnTo>
                    <a:lnTo>
                      <a:pt x="3437" y="3355"/>
                    </a:lnTo>
                    <a:cubicBezTo>
                      <a:pt x="3407" y="3312"/>
                      <a:pt x="3416" y="3262"/>
                      <a:pt x="3473" y="3226"/>
                    </a:cubicBezTo>
                    <a:cubicBezTo>
                      <a:pt x="3513" y="3204"/>
                      <a:pt x="3563" y="3193"/>
                      <a:pt x="3613" y="3193"/>
                    </a:cubicBezTo>
                    <a:cubicBezTo>
                      <a:pt x="3662" y="3193"/>
                      <a:pt x="3710" y="3204"/>
                      <a:pt x="3746" y="3226"/>
                    </a:cubicBezTo>
                    <a:cubicBezTo>
                      <a:pt x="3818" y="3269"/>
                      <a:pt x="3818" y="3340"/>
                      <a:pt x="3746" y="3383"/>
                    </a:cubicBezTo>
                    <a:cubicBezTo>
                      <a:pt x="3710" y="3406"/>
                      <a:pt x="3662" y="3417"/>
                      <a:pt x="3614" y="3417"/>
                    </a:cubicBezTo>
                    <a:cubicBezTo>
                      <a:pt x="3586" y="3417"/>
                      <a:pt x="3557" y="3413"/>
                      <a:pt x="3530" y="3405"/>
                    </a:cubicBezTo>
                    <a:lnTo>
                      <a:pt x="3394" y="3484"/>
                    </a:lnTo>
                    <a:lnTo>
                      <a:pt x="3652" y="3635"/>
                    </a:lnTo>
                    <a:cubicBezTo>
                      <a:pt x="3685" y="3656"/>
                      <a:pt x="3727" y="3667"/>
                      <a:pt x="3768" y="3667"/>
                    </a:cubicBezTo>
                    <a:cubicBezTo>
                      <a:pt x="3809" y="3667"/>
                      <a:pt x="3850" y="3656"/>
                      <a:pt x="3882" y="3635"/>
                    </a:cubicBezTo>
                    <a:lnTo>
                      <a:pt x="6297" y="2234"/>
                    </a:lnTo>
                    <a:cubicBezTo>
                      <a:pt x="6363" y="2198"/>
                      <a:pt x="6363" y="2141"/>
                      <a:pt x="6297" y="2098"/>
                    </a:cubicBezTo>
                    <a:lnTo>
                      <a:pt x="5636" y="1716"/>
                    </a:lnTo>
                    <a:lnTo>
                      <a:pt x="5234" y="1485"/>
                    </a:lnTo>
                    <a:lnTo>
                      <a:pt x="4960" y="1328"/>
                    </a:lnTo>
                    <a:lnTo>
                      <a:pt x="4687" y="1169"/>
                    </a:lnTo>
                    <a:lnTo>
                      <a:pt x="4415" y="1011"/>
                    </a:lnTo>
                    <a:lnTo>
                      <a:pt x="4141" y="854"/>
                    </a:lnTo>
                    <a:lnTo>
                      <a:pt x="3868" y="695"/>
                    </a:lnTo>
                    <a:lnTo>
                      <a:pt x="3595" y="536"/>
                    </a:lnTo>
                    <a:lnTo>
                      <a:pt x="3321" y="379"/>
                    </a:lnTo>
                    <a:lnTo>
                      <a:pt x="3042" y="221"/>
                    </a:lnTo>
                    <a:lnTo>
                      <a:pt x="2769" y="62"/>
                    </a:lnTo>
                    <a:lnTo>
                      <a:pt x="2710" y="27"/>
                    </a:lnTo>
                    <a:cubicBezTo>
                      <a:pt x="2679" y="9"/>
                      <a:pt x="2635" y="0"/>
                      <a:pt x="2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1"/>
              <p:cNvSpPr/>
              <p:nvPr/>
            </p:nvSpPr>
            <p:spPr>
              <a:xfrm>
                <a:off x="2337089" y="3920385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0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1"/>
              <p:cNvSpPr/>
              <p:nvPr/>
            </p:nvSpPr>
            <p:spPr>
              <a:xfrm>
                <a:off x="2337089" y="3920385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0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1"/>
              <p:cNvSpPr/>
              <p:nvPr/>
            </p:nvSpPr>
            <p:spPr>
              <a:xfrm>
                <a:off x="2366243" y="393709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1"/>
              <p:cNvSpPr/>
              <p:nvPr/>
            </p:nvSpPr>
            <p:spPr>
              <a:xfrm>
                <a:off x="2366243" y="393709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1"/>
              <p:cNvSpPr/>
              <p:nvPr/>
            </p:nvSpPr>
            <p:spPr>
              <a:xfrm>
                <a:off x="2395291" y="3953902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1"/>
              <p:cNvSpPr/>
              <p:nvPr/>
            </p:nvSpPr>
            <p:spPr>
              <a:xfrm>
                <a:off x="2395291" y="3953902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1"/>
              <p:cNvSpPr/>
              <p:nvPr/>
            </p:nvSpPr>
            <p:spPr>
              <a:xfrm>
                <a:off x="2424233" y="397082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1" y="1029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1"/>
              <p:cNvSpPr/>
              <p:nvPr/>
            </p:nvSpPr>
            <p:spPr>
              <a:xfrm>
                <a:off x="2424233" y="397082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1" y="1029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1"/>
              <p:cNvSpPr/>
              <p:nvPr/>
            </p:nvSpPr>
            <p:spPr>
              <a:xfrm>
                <a:off x="2484777" y="3987525"/>
                <a:ext cx="156944" cy="91187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857" extrusionOk="0">
                    <a:moveTo>
                      <a:pt x="1474" y="1"/>
                    </a:moveTo>
                    <a:lnTo>
                      <a:pt x="1" y="85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1"/>
              <p:cNvSpPr/>
              <p:nvPr/>
            </p:nvSpPr>
            <p:spPr>
              <a:xfrm>
                <a:off x="2484777" y="3987525"/>
                <a:ext cx="156944" cy="91187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857" fill="none" extrusionOk="0">
                    <a:moveTo>
                      <a:pt x="1474" y="1"/>
                    </a:moveTo>
                    <a:lnTo>
                      <a:pt x="1" y="856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1"/>
              <p:cNvSpPr/>
              <p:nvPr/>
            </p:nvSpPr>
            <p:spPr>
              <a:xfrm>
                <a:off x="2453388" y="4078607"/>
                <a:ext cx="31495" cy="18408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73" extrusionOk="0">
                    <a:moveTo>
                      <a:pt x="296" y="0"/>
                    </a:moveTo>
                    <a:lnTo>
                      <a:pt x="1" y="173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1"/>
              <p:cNvSpPr/>
              <p:nvPr/>
            </p:nvSpPr>
            <p:spPr>
              <a:xfrm>
                <a:off x="2453388" y="4078607"/>
                <a:ext cx="31495" cy="18408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73" fill="none" extrusionOk="0">
                    <a:moveTo>
                      <a:pt x="296" y="0"/>
                    </a:moveTo>
                    <a:lnTo>
                      <a:pt x="1" y="173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1"/>
              <p:cNvSpPr/>
              <p:nvPr/>
            </p:nvSpPr>
            <p:spPr>
              <a:xfrm>
                <a:off x="2482436" y="4004443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1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1"/>
              <p:cNvSpPr/>
              <p:nvPr/>
            </p:nvSpPr>
            <p:spPr>
              <a:xfrm>
                <a:off x="2482436" y="4004443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1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1"/>
              <p:cNvSpPr/>
              <p:nvPr/>
            </p:nvSpPr>
            <p:spPr>
              <a:xfrm>
                <a:off x="2511484" y="4022000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1"/>
              <p:cNvSpPr/>
              <p:nvPr/>
            </p:nvSpPr>
            <p:spPr>
              <a:xfrm>
                <a:off x="2511484" y="4022000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1"/>
              <p:cNvSpPr/>
              <p:nvPr/>
            </p:nvSpPr>
            <p:spPr>
              <a:xfrm>
                <a:off x="2540638" y="4038918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extrusionOk="0">
                    <a:moveTo>
                      <a:pt x="0" y="1020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1"/>
              <p:cNvSpPr/>
              <p:nvPr/>
            </p:nvSpPr>
            <p:spPr>
              <a:xfrm>
                <a:off x="2540638" y="4038918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fill="none" extrusionOk="0">
                    <a:moveTo>
                      <a:pt x="0" y="1020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1"/>
              <p:cNvSpPr/>
              <p:nvPr/>
            </p:nvSpPr>
            <p:spPr>
              <a:xfrm>
                <a:off x="2569580" y="4055623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extrusionOk="0">
                    <a:moveTo>
                      <a:pt x="1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1"/>
              <p:cNvSpPr/>
              <p:nvPr/>
            </p:nvSpPr>
            <p:spPr>
              <a:xfrm>
                <a:off x="2569580" y="4055623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fill="none" extrusionOk="0">
                    <a:moveTo>
                      <a:pt x="1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1"/>
              <p:cNvSpPr/>
              <p:nvPr/>
            </p:nvSpPr>
            <p:spPr>
              <a:xfrm>
                <a:off x="2598628" y="407254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2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1"/>
              <p:cNvSpPr/>
              <p:nvPr/>
            </p:nvSpPr>
            <p:spPr>
              <a:xfrm>
                <a:off x="2598628" y="407254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2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1"/>
              <p:cNvSpPr/>
              <p:nvPr/>
            </p:nvSpPr>
            <p:spPr>
              <a:xfrm>
                <a:off x="2627783" y="4089460"/>
                <a:ext cx="188332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0" extrusionOk="0">
                    <a:moveTo>
                      <a:pt x="1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1"/>
              <p:cNvSpPr/>
              <p:nvPr/>
            </p:nvSpPr>
            <p:spPr>
              <a:xfrm>
                <a:off x="2627783" y="4089460"/>
                <a:ext cx="188332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0" fill="none" extrusionOk="0">
                    <a:moveTo>
                      <a:pt x="1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1"/>
              <p:cNvSpPr/>
              <p:nvPr/>
            </p:nvSpPr>
            <p:spPr>
              <a:xfrm>
                <a:off x="2656831" y="4106059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1"/>
              <p:cNvSpPr/>
              <p:nvPr/>
            </p:nvSpPr>
            <p:spPr>
              <a:xfrm>
                <a:off x="2656831" y="4106059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1"/>
              <p:cNvSpPr/>
              <p:nvPr/>
            </p:nvSpPr>
            <p:spPr>
              <a:xfrm>
                <a:off x="2653000" y="3759078"/>
                <a:ext cx="677784" cy="389859"/>
              </a:xfrm>
              <a:custGeom>
                <a:avLst/>
                <a:gdLst/>
                <a:ahLst/>
                <a:cxnLst/>
                <a:rect l="l" t="t" r="r" b="b"/>
                <a:pathLst>
                  <a:path w="6370" h="3664" extrusionOk="0">
                    <a:moveTo>
                      <a:pt x="2596" y="0"/>
                    </a:moveTo>
                    <a:cubicBezTo>
                      <a:pt x="2554" y="0"/>
                      <a:pt x="2513" y="9"/>
                      <a:pt x="2481" y="27"/>
                    </a:cubicBezTo>
                    <a:lnTo>
                      <a:pt x="540" y="1156"/>
                    </a:lnTo>
                    <a:lnTo>
                      <a:pt x="318" y="1285"/>
                    </a:lnTo>
                    <a:cubicBezTo>
                      <a:pt x="302" y="1301"/>
                      <a:pt x="295" y="1307"/>
                      <a:pt x="281" y="1314"/>
                    </a:cubicBezTo>
                    <a:cubicBezTo>
                      <a:pt x="266" y="1321"/>
                      <a:pt x="259" y="1328"/>
                      <a:pt x="238" y="1328"/>
                    </a:cubicBezTo>
                    <a:lnTo>
                      <a:pt x="66" y="1430"/>
                    </a:lnTo>
                    <a:cubicBezTo>
                      <a:pt x="0" y="1466"/>
                      <a:pt x="0" y="1530"/>
                      <a:pt x="66" y="1566"/>
                    </a:cubicBezTo>
                    <a:lnTo>
                      <a:pt x="252" y="1673"/>
                    </a:lnTo>
                    <a:lnTo>
                      <a:pt x="331" y="1716"/>
                    </a:lnTo>
                    <a:lnTo>
                      <a:pt x="468" y="1639"/>
                    </a:lnTo>
                    <a:cubicBezTo>
                      <a:pt x="431" y="1596"/>
                      <a:pt x="447" y="1544"/>
                      <a:pt x="504" y="1509"/>
                    </a:cubicBezTo>
                    <a:cubicBezTo>
                      <a:pt x="539" y="1491"/>
                      <a:pt x="584" y="1478"/>
                      <a:pt x="627" y="1478"/>
                    </a:cubicBezTo>
                    <a:cubicBezTo>
                      <a:pt x="636" y="1478"/>
                      <a:pt x="645" y="1479"/>
                      <a:pt x="654" y="1480"/>
                    </a:cubicBezTo>
                    <a:cubicBezTo>
                      <a:pt x="697" y="1480"/>
                      <a:pt x="740" y="1494"/>
                      <a:pt x="770" y="1509"/>
                    </a:cubicBezTo>
                    <a:cubicBezTo>
                      <a:pt x="849" y="1552"/>
                      <a:pt x="849" y="1623"/>
                      <a:pt x="777" y="1666"/>
                    </a:cubicBezTo>
                    <a:cubicBezTo>
                      <a:pt x="756" y="1673"/>
                      <a:pt x="740" y="1682"/>
                      <a:pt x="720" y="1689"/>
                    </a:cubicBezTo>
                    <a:cubicBezTo>
                      <a:pt x="695" y="1696"/>
                      <a:pt x="667" y="1699"/>
                      <a:pt x="639" y="1699"/>
                    </a:cubicBezTo>
                    <a:cubicBezTo>
                      <a:pt x="611" y="1699"/>
                      <a:pt x="582" y="1696"/>
                      <a:pt x="554" y="1689"/>
                    </a:cubicBezTo>
                    <a:lnTo>
                      <a:pt x="418" y="1768"/>
                    </a:lnTo>
                    <a:lnTo>
                      <a:pt x="525" y="1832"/>
                    </a:lnTo>
                    <a:lnTo>
                      <a:pt x="806" y="1991"/>
                    </a:lnTo>
                    <a:lnTo>
                      <a:pt x="928" y="2061"/>
                    </a:lnTo>
                    <a:lnTo>
                      <a:pt x="1065" y="1984"/>
                    </a:lnTo>
                    <a:cubicBezTo>
                      <a:pt x="1028" y="1941"/>
                      <a:pt x="1042" y="1889"/>
                      <a:pt x="1101" y="1854"/>
                    </a:cubicBezTo>
                    <a:cubicBezTo>
                      <a:pt x="1131" y="1836"/>
                      <a:pt x="1175" y="1823"/>
                      <a:pt x="1221" y="1823"/>
                    </a:cubicBezTo>
                    <a:cubicBezTo>
                      <a:pt x="1231" y="1823"/>
                      <a:pt x="1241" y="1824"/>
                      <a:pt x="1251" y="1825"/>
                    </a:cubicBezTo>
                    <a:cubicBezTo>
                      <a:pt x="1294" y="1825"/>
                      <a:pt x="1337" y="1832"/>
                      <a:pt x="1366" y="1854"/>
                    </a:cubicBezTo>
                    <a:cubicBezTo>
                      <a:pt x="1446" y="1897"/>
                      <a:pt x="1446" y="1968"/>
                      <a:pt x="1366" y="2011"/>
                    </a:cubicBezTo>
                    <a:cubicBezTo>
                      <a:pt x="1353" y="2018"/>
                      <a:pt x="1337" y="2027"/>
                      <a:pt x="1316" y="2034"/>
                    </a:cubicBezTo>
                    <a:cubicBezTo>
                      <a:pt x="1291" y="2041"/>
                      <a:pt x="1263" y="2044"/>
                      <a:pt x="1234" y="2044"/>
                    </a:cubicBezTo>
                    <a:cubicBezTo>
                      <a:pt x="1205" y="2044"/>
                      <a:pt x="1176" y="2041"/>
                      <a:pt x="1151" y="2034"/>
                    </a:cubicBezTo>
                    <a:lnTo>
                      <a:pt x="1015" y="2113"/>
                    </a:lnTo>
                    <a:lnTo>
                      <a:pt x="1078" y="2148"/>
                    </a:lnTo>
                    <a:lnTo>
                      <a:pt x="1353" y="2306"/>
                    </a:lnTo>
                    <a:lnTo>
                      <a:pt x="1517" y="2406"/>
                    </a:lnTo>
                    <a:lnTo>
                      <a:pt x="1661" y="2320"/>
                    </a:lnTo>
                    <a:cubicBezTo>
                      <a:pt x="1625" y="2286"/>
                      <a:pt x="1632" y="2234"/>
                      <a:pt x="1698" y="2199"/>
                    </a:cubicBezTo>
                    <a:cubicBezTo>
                      <a:pt x="1732" y="2177"/>
                      <a:pt x="1791" y="2163"/>
                      <a:pt x="1841" y="2163"/>
                    </a:cubicBezTo>
                    <a:cubicBezTo>
                      <a:pt x="1884" y="2170"/>
                      <a:pt x="1927" y="2177"/>
                      <a:pt x="1963" y="2199"/>
                    </a:cubicBezTo>
                    <a:cubicBezTo>
                      <a:pt x="2043" y="2242"/>
                      <a:pt x="2043" y="2313"/>
                      <a:pt x="1963" y="2356"/>
                    </a:cubicBezTo>
                    <a:cubicBezTo>
                      <a:pt x="1948" y="2363"/>
                      <a:pt x="1927" y="2372"/>
                      <a:pt x="1913" y="2379"/>
                    </a:cubicBezTo>
                    <a:cubicBezTo>
                      <a:pt x="1884" y="2386"/>
                      <a:pt x="1855" y="2389"/>
                      <a:pt x="1827" y="2389"/>
                    </a:cubicBezTo>
                    <a:cubicBezTo>
                      <a:pt x="1799" y="2389"/>
                      <a:pt x="1773" y="2386"/>
                      <a:pt x="1748" y="2379"/>
                    </a:cubicBezTo>
                    <a:lnTo>
                      <a:pt x="1611" y="2458"/>
                    </a:lnTo>
                    <a:lnTo>
                      <a:pt x="1625" y="2465"/>
                    </a:lnTo>
                    <a:lnTo>
                      <a:pt x="2020" y="2694"/>
                    </a:lnTo>
                    <a:lnTo>
                      <a:pt x="2113" y="2744"/>
                    </a:lnTo>
                    <a:lnTo>
                      <a:pt x="2250" y="2665"/>
                    </a:lnTo>
                    <a:cubicBezTo>
                      <a:pt x="2222" y="2631"/>
                      <a:pt x="2229" y="2579"/>
                      <a:pt x="2286" y="2544"/>
                    </a:cubicBezTo>
                    <a:cubicBezTo>
                      <a:pt x="2326" y="2523"/>
                      <a:pt x="2376" y="2512"/>
                      <a:pt x="2426" y="2512"/>
                    </a:cubicBezTo>
                    <a:cubicBezTo>
                      <a:pt x="2475" y="2512"/>
                      <a:pt x="2524" y="2523"/>
                      <a:pt x="2560" y="2544"/>
                    </a:cubicBezTo>
                    <a:cubicBezTo>
                      <a:pt x="2631" y="2587"/>
                      <a:pt x="2631" y="2651"/>
                      <a:pt x="2560" y="2701"/>
                    </a:cubicBezTo>
                    <a:cubicBezTo>
                      <a:pt x="2524" y="2719"/>
                      <a:pt x="2478" y="2729"/>
                      <a:pt x="2432" y="2729"/>
                    </a:cubicBezTo>
                    <a:cubicBezTo>
                      <a:pt x="2402" y="2729"/>
                      <a:pt x="2372" y="2725"/>
                      <a:pt x="2345" y="2717"/>
                    </a:cubicBezTo>
                    <a:lnTo>
                      <a:pt x="2207" y="2803"/>
                    </a:lnTo>
                    <a:lnTo>
                      <a:pt x="2710" y="3089"/>
                    </a:lnTo>
                    <a:lnTo>
                      <a:pt x="2847" y="3010"/>
                    </a:lnTo>
                    <a:cubicBezTo>
                      <a:pt x="2810" y="2967"/>
                      <a:pt x="2826" y="2917"/>
                      <a:pt x="2883" y="2889"/>
                    </a:cubicBezTo>
                    <a:cubicBezTo>
                      <a:pt x="2923" y="2868"/>
                      <a:pt x="2971" y="2857"/>
                      <a:pt x="3020" y="2857"/>
                    </a:cubicBezTo>
                    <a:cubicBezTo>
                      <a:pt x="3068" y="2857"/>
                      <a:pt x="3117" y="2868"/>
                      <a:pt x="3155" y="2889"/>
                    </a:cubicBezTo>
                    <a:cubicBezTo>
                      <a:pt x="3228" y="2932"/>
                      <a:pt x="3228" y="2996"/>
                      <a:pt x="3155" y="3039"/>
                    </a:cubicBezTo>
                    <a:cubicBezTo>
                      <a:pt x="3120" y="3062"/>
                      <a:pt x="3072" y="3073"/>
                      <a:pt x="3024" y="3073"/>
                    </a:cubicBezTo>
                    <a:cubicBezTo>
                      <a:pt x="2995" y="3073"/>
                      <a:pt x="2967" y="3070"/>
                      <a:pt x="2940" y="3062"/>
                    </a:cubicBezTo>
                    <a:lnTo>
                      <a:pt x="2797" y="3140"/>
                    </a:lnTo>
                    <a:lnTo>
                      <a:pt x="3307" y="3434"/>
                    </a:lnTo>
                    <a:lnTo>
                      <a:pt x="3444" y="3355"/>
                    </a:lnTo>
                    <a:cubicBezTo>
                      <a:pt x="3407" y="3312"/>
                      <a:pt x="3423" y="3262"/>
                      <a:pt x="3480" y="3226"/>
                    </a:cubicBezTo>
                    <a:cubicBezTo>
                      <a:pt x="3516" y="3204"/>
                      <a:pt x="3564" y="3193"/>
                      <a:pt x="3613" y="3193"/>
                    </a:cubicBezTo>
                    <a:cubicBezTo>
                      <a:pt x="3663" y="3193"/>
                      <a:pt x="3713" y="3204"/>
                      <a:pt x="3752" y="3226"/>
                    </a:cubicBezTo>
                    <a:cubicBezTo>
                      <a:pt x="3825" y="3269"/>
                      <a:pt x="3825" y="3341"/>
                      <a:pt x="3752" y="3384"/>
                    </a:cubicBezTo>
                    <a:cubicBezTo>
                      <a:pt x="3717" y="3407"/>
                      <a:pt x="3666" y="3418"/>
                      <a:pt x="3616" y="3418"/>
                    </a:cubicBezTo>
                    <a:cubicBezTo>
                      <a:pt x="3586" y="3418"/>
                      <a:pt x="3557" y="3415"/>
                      <a:pt x="3530" y="3407"/>
                    </a:cubicBezTo>
                    <a:lnTo>
                      <a:pt x="3394" y="3485"/>
                    </a:lnTo>
                    <a:lnTo>
                      <a:pt x="3659" y="3636"/>
                    </a:lnTo>
                    <a:cubicBezTo>
                      <a:pt x="3692" y="3654"/>
                      <a:pt x="3733" y="3664"/>
                      <a:pt x="3775" y="3664"/>
                    </a:cubicBezTo>
                    <a:cubicBezTo>
                      <a:pt x="3816" y="3664"/>
                      <a:pt x="3857" y="3654"/>
                      <a:pt x="3889" y="3636"/>
                    </a:cubicBezTo>
                    <a:lnTo>
                      <a:pt x="6304" y="2234"/>
                    </a:lnTo>
                    <a:cubicBezTo>
                      <a:pt x="6369" y="2199"/>
                      <a:pt x="6369" y="2141"/>
                      <a:pt x="6304" y="2098"/>
                    </a:cubicBezTo>
                    <a:lnTo>
                      <a:pt x="2710" y="27"/>
                    </a:lnTo>
                    <a:cubicBezTo>
                      <a:pt x="2678" y="9"/>
                      <a:pt x="2637" y="0"/>
                      <a:pt x="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1"/>
              <p:cNvSpPr/>
              <p:nvPr/>
            </p:nvSpPr>
            <p:spPr>
              <a:xfrm>
                <a:off x="2678324" y="3895806"/>
                <a:ext cx="851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80" h="44" extrusionOk="0">
                    <a:moveTo>
                      <a:pt x="80" y="0"/>
                    </a:moveTo>
                    <a:lnTo>
                      <a:pt x="0" y="43"/>
                    </a:lnTo>
                    <a:cubicBezTo>
                      <a:pt x="21" y="43"/>
                      <a:pt x="28" y="36"/>
                      <a:pt x="43" y="29"/>
                    </a:cubicBezTo>
                    <a:cubicBezTo>
                      <a:pt x="57" y="22"/>
                      <a:pt x="64" y="16"/>
                      <a:pt x="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1"/>
              <p:cNvSpPr/>
              <p:nvPr/>
            </p:nvSpPr>
            <p:spPr>
              <a:xfrm>
                <a:off x="2759297" y="3794829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1"/>
                    </a:move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1"/>
              <p:cNvSpPr/>
              <p:nvPr/>
            </p:nvSpPr>
            <p:spPr>
              <a:xfrm>
                <a:off x="2759297" y="3794829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1"/>
                    </a:moveTo>
                    <a:lnTo>
                      <a:pt x="1768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1"/>
              <p:cNvSpPr/>
              <p:nvPr/>
            </p:nvSpPr>
            <p:spPr>
              <a:xfrm>
                <a:off x="2788452" y="381164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1"/>
              <p:cNvSpPr/>
              <p:nvPr/>
            </p:nvSpPr>
            <p:spPr>
              <a:xfrm>
                <a:off x="2788452" y="381164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1"/>
              <p:cNvSpPr/>
              <p:nvPr/>
            </p:nvSpPr>
            <p:spPr>
              <a:xfrm>
                <a:off x="2817393" y="3828559"/>
                <a:ext cx="188332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1" extrusionOk="0">
                    <a:moveTo>
                      <a:pt x="1" y="1020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1"/>
              <p:cNvSpPr/>
              <p:nvPr/>
            </p:nvSpPr>
            <p:spPr>
              <a:xfrm>
                <a:off x="2817393" y="3828559"/>
                <a:ext cx="188332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1" fill="none" extrusionOk="0">
                    <a:moveTo>
                      <a:pt x="1" y="1020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1"/>
              <p:cNvSpPr/>
              <p:nvPr/>
            </p:nvSpPr>
            <p:spPr>
              <a:xfrm>
                <a:off x="2846441" y="384526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1"/>
              <p:cNvSpPr/>
              <p:nvPr/>
            </p:nvSpPr>
            <p:spPr>
              <a:xfrm>
                <a:off x="2846441" y="384526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1"/>
              <p:cNvSpPr/>
              <p:nvPr/>
            </p:nvSpPr>
            <p:spPr>
              <a:xfrm>
                <a:off x="2875596" y="3862182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1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1"/>
              <p:cNvSpPr/>
              <p:nvPr/>
            </p:nvSpPr>
            <p:spPr>
              <a:xfrm>
                <a:off x="2875596" y="3862182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1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1"/>
              <p:cNvSpPr/>
              <p:nvPr/>
            </p:nvSpPr>
            <p:spPr>
              <a:xfrm>
                <a:off x="2904644" y="387910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0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1"/>
              <p:cNvSpPr/>
              <p:nvPr/>
            </p:nvSpPr>
            <p:spPr>
              <a:xfrm>
                <a:off x="2904644" y="387910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0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1"/>
              <p:cNvSpPr/>
              <p:nvPr/>
            </p:nvSpPr>
            <p:spPr>
              <a:xfrm>
                <a:off x="2933586" y="3895806"/>
                <a:ext cx="188332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9" extrusionOk="0">
                    <a:moveTo>
                      <a:pt x="1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1"/>
              <p:cNvSpPr/>
              <p:nvPr/>
            </p:nvSpPr>
            <p:spPr>
              <a:xfrm>
                <a:off x="2933586" y="3895806"/>
                <a:ext cx="188332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9" fill="none" extrusionOk="0">
                    <a:moveTo>
                      <a:pt x="1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1"/>
              <p:cNvSpPr/>
              <p:nvPr/>
            </p:nvSpPr>
            <p:spPr>
              <a:xfrm>
                <a:off x="2962847" y="3912617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0" y="1029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1"/>
              <p:cNvSpPr/>
              <p:nvPr/>
            </p:nvSpPr>
            <p:spPr>
              <a:xfrm>
                <a:off x="2962847" y="3912617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0" y="1029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1"/>
              <p:cNvSpPr/>
              <p:nvPr/>
            </p:nvSpPr>
            <p:spPr>
              <a:xfrm>
                <a:off x="2991788" y="393028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2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1"/>
              <p:cNvSpPr/>
              <p:nvPr/>
            </p:nvSpPr>
            <p:spPr>
              <a:xfrm>
                <a:off x="2991788" y="393028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2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1"/>
              <p:cNvSpPr/>
              <p:nvPr/>
            </p:nvSpPr>
            <p:spPr>
              <a:xfrm>
                <a:off x="3020836" y="3947199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0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1"/>
              <p:cNvSpPr/>
              <p:nvPr/>
            </p:nvSpPr>
            <p:spPr>
              <a:xfrm>
                <a:off x="3020836" y="3947199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0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1"/>
              <p:cNvSpPr/>
              <p:nvPr/>
            </p:nvSpPr>
            <p:spPr>
              <a:xfrm>
                <a:off x="3049991" y="396390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1"/>
              <p:cNvSpPr/>
              <p:nvPr/>
            </p:nvSpPr>
            <p:spPr>
              <a:xfrm>
                <a:off x="3049991" y="396390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1"/>
              <p:cNvSpPr/>
              <p:nvPr/>
            </p:nvSpPr>
            <p:spPr>
              <a:xfrm>
                <a:off x="3078294" y="3980716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extrusionOk="0">
                    <a:moveTo>
                      <a:pt x="0" y="1022"/>
                    </a:moveTo>
                    <a:lnTo>
                      <a:pt x="177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1"/>
              <p:cNvSpPr/>
              <p:nvPr/>
            </p:nvSpPr>
            <p:spPr>
              <a:xfrm>
                <a:off x="3078294" y="3980716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fill="none" extrusionOk="0">
                    <a:moveTo>
                      <a:pt x="0" y="1022"/>
                    </a:moveTo>
                    <a:lnTo>
                      <a:pt x="1775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1"/>
              <p:cNvSpPr/>
              <p:nvPr/>
            </p:nvSpPr>
            <p:spPr>
              <a:xfrm>
                <a:off x="2142903" y="2496177"/>
                <a:ext cx="3192" cy="958"/>
              </a:xfrm>
              <a:custGeom>
                <a:avLst/>
                <a:gdLst/>
                <a:ahLst/>
                <a:cxnLst/>
                <a:rect l="l" t="t" r="r" b="b"/>
                <a:pathLst>
                  <a:path w="30" h="9" extrusionOk="0">
                    <a:moveTo>
                      <a:pt x="0" y="0"/>
                    </a:moveTo>
                    <a:cubicBezTo>
                      <a:pt x="7" y="0"/>
                      <a:pt x="23" y="0"/>
                      <a:pt x="29" y="9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1"/>
              <p:cNvSpPr/>
              <p:nvPr/>
            </p:nvSpPr>
            <p:spPr>
              <a:xfrm>
                <a:off x="1442237" y="3676402"/>
                <a:ext cx="170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4" extrusionOk="0">
                    <a:moveTo>
                      <a:pt x="0" y="1"/>
                    </a:moveTo>
                    <a:lnTo>
                      <a:pt x="0" y="44"/>
                    </a:lnTo>
                    <a:lnTo>
                      <a:pt x="16" y="44"/>
                    </a:lnTo>
                    <a:cubicBezTo>
                      <a:pt x="16" y="44"/>
                      <a:pt x="9" y="44"/>
                      <a:pt x="9" y="35"/>
                    </a:cubicBezTo>
                    <a:cubicBezTo>
                      <a:pt x="0" y="2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1"/>
              <p:cNvSpPr/>
              <p:nvPr/>
            </p:nvSpPr>
            <p:spPr>
              <a:xfrm>
                <a:off x="2145244" y="2496177"/>
                <a:ext cx="1596" cy="958"/>
              </a:xfrm>
              <a:custGeom>
                <a:avLst/>
                <a:gdLst/>
                <a:ahLst/>
                <a:cxnLst/>
                <a:rect l="l" t="t" r="r" b="b"/>
                <a:pathLst>
                  <a:path w="15" h="9" extrusionOk="0">
                    <a:moveTo>
                      <a:pt x="1" y="0"/>
                    </a:moveTo>
                    <a:cubicBezTo>
                      <a:pt x="1" y="6"/>
                      <a:pt x="3" y="8"/>
                      <a:pt x="7" y="8"/>
                    </a:cubicBezTo>
                    <a:lnTo>
                      <a:pt x="7" y="8"/>
                    </a:lnTo>
                    <a:lnTo>
                      <a:pt x="1" y="0"/>
                    </a:lnTo>
                    <a:close/>
                    <a:moveTo>
                      <a:pt x="7" y="8"/>
                    </a:moveTo>
                    <a:lnTo>
                      <a:pt x="7" y="9"/>
                    </a:lnTo>
                    <a:lnTo>
                      <a:pt x="14" y="9"/>
                    </a:lnTo>
                    <a:cubicBezTo>
                      <a:pt x="12" y="9"/>
                      <a:pt x="9" y="9"/>
                      <a:pt x="7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1"/>
              <p:cNvSpPr/>
              <p:nvPr/>
            </p:nvSpPr>
            <p:spPr>
              <a:xfrm>
                <a:off x="1264863" y="2496177"/>
                <a:ext cx="1055619" cy="1184898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36" extrusionOk="0">
                    <a:moveTo>
                      <a:pt x="8230" y="366"/>
                    </a:moveTo>
                    <a:cubicBezTo>
                      <a:pt x="8252" y="366"/>
                      <a:pt x="8270" y="384"/>
                      <a:pt x="8281" y="411"/>
                    </a:cubicBezTo>
                    <a:lnTo>
                      <a:pt x="9611" y="5736"/>
                    </a:lnTo>
                    <a:cubicBezTo>
                      <a:pt x="9618" y="5772"/>
                      <a:pt x="9603" y="5822"/>
                      <a:pt x="9568" y="5845"/>
                    </a:cubicBezTo>
                    <a:lnTo>
                      <a:pt x="1647" y="10416"/>
                    </a:lnTo>
                    <a:cubicBezTo>
                      <a:pt x="1639" y="10422"/>
                      <a:pt x="1631" y="10424"/>
                      <a:pt x="1622" y="10424"/>
                    </a:cubicBezTo>
                    <a:cubicBezTo>
                      <a:pt x="1600" y="10424"/>
                      <a:pt x="1577" y="10405"/>
                      <a:pt x="1567" y="10373"/>
                    </a:cubicBezTo>
                    <a:lnTo>
                      <a:pt x="244" y="5055"/>
                    </a:lnTo>
                    <a:cubicBezTo>
                      <a:pt x="230" y="5012"/>
                      <a:pt x="253" y="4968"/>
                      <a:pt x="280" y="4946"/>
                    </a:cubicBezTo>
                    <a:lnTo>
                      <a:pt x="8202" y="374"/>
                    </a:lnTo>
                    <a:cubicBezTo>
                      <a:pt x="8212" y="369"/>
                      <a:pt x="8221" y="366"/>
                      <a:pt x="8230" y="366"/>
                    </a:cubicBezTo>
                    <a:close/>
                    <a:moveTo>
                      <a:pt x="8266" y="0"/>
                    </a:moveTo>
                    <a:cubicBezTo>
                      <a:pt x="8238" y="0"/>
                      <a:pt x="8209" y="9"/>
                      <a:pt x="8180" y="22"/>
                    </a:cubicBezTo>
                    <a:lnTo>
                      <a:pt x="144" y="4658"/>
                    </a:lnTo>
                    <a:cubicBezTo>
                      <a:pt x="51" y="4717"/>
                      <a:pt x="1" y="4860"/>
                      <a:pt x="28" y="4975"/>
                    </a:cubicBezTo>
                    <a:lnTo>
                      <a:pt x="1531" y="10998"/>
                    </a:lnTo>
                    <a:cubicBezTo>
                      <a:pt x="1531" y="11006"/>
                      <a:pt x="1538" y="11013"/>
                      <a:pt x="1538" y="11020"/>
                    </a:cubicBezTo>
                    <a:lnTo>
                      <a:pt x="1538" y="11027"/>
                    </a:lnTo>
                    <a:cubicBezTo>
                      <a:pt x="1547" y="11041"/>
                      <a:pt x="1553" y="11056"/>
                      <a:pt x="1560" y="11070"/>
                    </a:cubicBezTo>
                    <a:lnTo>
                      <a:pt x="1567" y="11070"/>
                    </a:lnTo>
                    <a:cubicBezTo>
                      <a:pt x="1567" y="11077"/>
                      <a:pt x="1574" y="11084"/>
                      <a:pt x="1581" y="11093"/>
                    </a:cubicBezTo>
                    <a:cubicBezTo>
                      <a:pt x="1581" y="11093"/>
                      <a:pt x="1590" y="11099"/>
                      <a:pt x="1597" y="11106"/>
                    </a:cubicBezTo>
                    <a:cubicBezTo>
                      <a:pt x="1604" y="11106"/>
                      <a:pt x="1604" y="11113"/>
                      <a:pt x="1610" y="11113"/>
                    </a:cubicBezTo>
                    <a:lnTo>
                      <a:pt x="1617" y="11120"/>
                    </a:lnTo>
                    <a:lnTo>
                      <a:pt x="1624" y="11120"/>
                    </a:lnTo>
                    <a:cubicBezTo>
                      <a:pt x="1633" y="11127"/>
                      <a:pt x="1633" y="11127"/>
                      <a:pt x="1640" y="11127"/>
                    </a:cubicBezTo>
                    <a:cubicBezTo>
                      <a:pt x="1647" y="11127"/>
                      <a:pt x="1654" y="11136"/>
                      <a:pt x="1654" y="11136"/>
                    </a:cubicBezTo>
                    <a:lnTo>
                      <a:pt x="1667" y="11136"/>
                    </a:lnTo>
                    <a:lnTo>
                      <a:pt x="1667" y="11093"/>
                    </a:lnTo>
                    <a:cubicBezTo>
                      <a:pt x="1667" y="11056"/>
                      <a:pt x="1690" y="11020"/>
                      <a:pt x="1740" y="10991"/>
                    </a:cubicBezTo>
                    <a:lnTo>
                      <a:pt x="9775" y="6355"/>
                    </a:lnTo>
                    <a:cubicBezTo>
                      <a:pt x="9812" y="6333"/>
                      <a:pt x="9855" y="6319"/>
                      <a:pt x="9905" y="6312"/>
                    </a:cubicBezTo>
                    <a:cubicBezTo>
                      <a:pt x="9920" y="6262"/>
                      <a:pt x="9920" y="6210"/>
                      <a:pt x="9905" y="6160"/>
                    </a:cubicBezTo>
                    <a:lnTo>
                      <a:pt x="8404" y="145"/>
                    </a:lnTo>
                    <a:cubicBezTo>
                      <a:pt x="8388" y="66"/>
                      <a:pt x="8338" y="16"/>
                      <a:pt x="8288" y="9"/>
                    </a:cubicBezTo>
                    <a:cubicBezTo>
                      <a:pt x="8281" y="9"/>
                      <a:pt x="8275" y="9"/>
                      <a:pt x="8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1"/>
              <p:cNvSpPr/>
              <p:nvPr/>
            </p:nvSpPr>
            <p:spPr>
              <a:xfrm>
                <a:off x="1442237" y="3676402"/>
                <a:ext cx="170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4" extrusionOk="0">
                    <a:moveTo>
                      <a:pt x="0" y="1"/>
                    </a:moveTo>
                    <a:lnTo>
                      <a:pt x="0" y="44"/>
                    </a:lnTo>
                    <a:lnTo>
                      <a:pt x="16" y="44"/>
                    </a:lnTo>
                    <a:cubicBezTo>
                      <a:pt x="16" y="44"/>
                      <a:pt x="9" y="44"/>
                      <a:pt x="9" y="35"/>
                    </a:cubicBezTo>
                    <a:cubicBezTo>
                      <a:pt x="0" y="2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1"/>
              <p:cNvSpPr/>
              <p:nvPr/>
            </p:nvSpPr>
            <p:spPr>
              <a:xfrm>
                <a:off x="2145244" y="2496177"/>
                <a:ext cx="1596" cy="958"/>
              </a:xfrm>
              <a:custGeom>
                <a:avLst/>
                <a:gdLst/>
                <a:ahLst/>
                <a:cxnLst/>
                <a:rect l="l" t="t" r="r" b="b"/>
                <a:pathLst>
                  <a:path w="15" h="9" extrusionOk="0">
                    <a:moveTo>
                      <a:pt x="1" y="0"/>
                    </a:moveTo>
                    <a:cubicBezTo>
                      <a:pt x="1" y="6"/>
                      <a:pt x="3" y="8"/>
                      <a:pt x="7" y="8"/>
                    </a:cubicBezTo>
                    <a:lnTo>
                      <a:pt x="7" y="8"/>
                    </a:lnTo>
                    <a:lnTo>
                      <a:pt x="1" y="0"/>
                    </a:lnTo>
                    <a:close/>
                    <a:moveTo>
                      <a:pt x="7" y="8"/>
                    </a:moveTo>
                    <a:lnTo>
                      <a:pt x="7" y="9"/>
                    </a:lnTo>
                    <a:lnTo>
                      <a:pt x="14" y="9"/>
                    </a:lnTo>
                    <a:cubicBezTo>
                      <a:pt x="12" y="9"/>
                      <a:pt x="9" y="9"/>
                      <a:pt x="7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1"/>
              <p:cNvSpPr/>
              <p:nvPr/>
            </p:nvSpPr>
            <p:spPr>
              <a:xfrm>
                <a:off x="1250392" y="2493623"/>
                <a:ext cx="893994" cy="1187452"/>
              </a:xfrm>
              <a:custGeom>
                <a:avLst/>
                <a:gdLst/>
                <a:ahLst/>
                <a:cxnLst/>
                <a:rect l="l" t="t" r="r" b="b"/>
                <a:pathLst>
                  <a:path w="8402" h="11160" extrusionOk="0">
                    <a:moveTo>
                      <a:pt x="8258" y="1"/>
                    </a:moveTo>
                    <a:cubicBezTo>
                      <a:pt x="8234" y="1"/>
                      <a:pt x="8207" y="9"/>
                      <a:pt x="8179" y="24"/>
                    </a:cubicBezTo>
                    <a:lnTo>
                      <a:pt x="151" y="4661"/>
                    </a:lnTo>
                    <a:cubicBezTo>
                      <a:pt x="51" y="4711"/>
                      <a:pt x="1" y="4854"/>
                      <a:pt x="28" y="4977"/>
                    </a:cubicBezTo>
                    <a:lnTo>
                      <a:pt x="1531" y="10994"/>
                    </a:lnTo>
                    <a:cubicBezTo>
                      <a:pt x="1553" y="11073"/>
                      <a:pt x="1603" y="11123"/>
                      <a:pt x="1660" y="11130"/>
                    </a:cubicBezTo>
                    <a:cubicBezTo>
                      <a:pt x="1703" y="11137"/>
                      <a:pt x="1746" y="11151"/>
                      <a:pt x="1790" y="11160"/>
                    </a:cubicBezTo>
                    <a:cubicBezTo>
                      <a:pt x="1790" y="11160"/>
                      <a:pt x="1783" y="11151"/>
                      <a:pt x="1776" y="11151"/>
                    </a:cubicBezTo>
                    <a:cubicBezTo>
                      <a:pt x="1769" y="11151"/>
                      <a:pt x="1769" y="11151"/>
                      <a:pt x="1760" y="11144"/>
                    </a:cubicBezTo>
                    <a:lnTo>
                      <a:pt x="1753" y="11144"/>
                    </a:lnTo>
                    <a:lnTo>
                      <a:pt x="1746" y="11137"/>
                    </a:lnTo>
                    <a:cubicBezTo>
                      <a:pt x="1740" y="11137"/>
                      <a:pt x="1740" y="11130"/>
                      <a:pt x="1733" y="11130"/>
                    </a:cubicBezTo>
                    <a:cubicBezTo>
                      <a:pt x="1726" y="11123"/>
                      <a:pt x="1717" y="11117"/>
                      <a:pt x="1717" y="11117"/>
                    </a:cubicBezTo>
                    <a:cubicBezTo>
                      <a:pt x="1710" y="11108"/>
                      <a:pt x="1703" y="11101"/>
                      <a:pt x="1703" y="11094"/>
                    </a:cubicBezTo>
                    <a:lnTo>
                      <a:pt x="1696" y="11094"/>
                    </a:lnTo>
                    <a:cubicBezTo>
                      <a:pt x="1689" y="11080"/>
                      <a:pt x="1683" y="11065"/>
                      <a:pt x="1674" y="11051"/>
                    </a:cubicBezTo>
                    <a:lnTo>
                      <a:pt x="1674" y="11044"/>
                    </a:lnTo>
                    <a:cubicBezTo>
                      <a:pt x="1674" y="11037"/>
                      <a:pt x="1667" y="11030"/>
                      <a:pt x="1667" y="11022"/>
                    </a:cubicBezTo>
                    <a:lnTo>
                      <a:pt x="164" y="4999"/>
                    </a:lnTo>
                    <a:cubicBezTo>
                      <a:pt x="137" y="4884"/>
                      <a:pt x="187" y="4741"/>
                      <a:pt x="280" y="4682"/>
                    </a:cubicBezTo>
                    <a:lnTo>
                      <a:pt x="8316" y="46"/>
                    </a:lnTo>
                    <a:cubicBezTo>
                      <a:pt x="8345" y="33"/>
                      <a:pt x="8374" y="24"/>
                      <a:pt x="8402" y="24"/>
                    </a:cubicBezTo>
                    <a:lnTo>
                      <a:pt x="8381" y="24"/>
                    </a:lnTo>
                    <a:cubicBezTo>
                      <a:pt x="8374" y="17"/>
                      <a:pt x="8359" y="17"/>
                      <a:pt x="8352" y="17"/>
                    </a:cubicBezTo>
                    <a:cubicBezTo>
                      <a:pt x="8324" y="10"/>
                      <a:pt x="8302" y="3"/>
                      <a:pt x="8281" y="3"/>
                    </a:cubicBezTo>
                    <a:cubicBezTo>
                      <a:pt x="8274" y="2"/>
                      <a:pt x="8266" y="1"/>
                      <a:pt x="82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1"/>
              <p:cNvSpPr/>
              <p:nvPr/>
            </p:nvSpPr>
            <p:spPr>
              <a:xfrm>
                <a:off x="1289336" y="2535120"/>
                <a:ext cx="999013" cy="1070303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10059" extrusionOk="0">
                    <a:moveTo>
                      <a:pt x="8000" y="0"/>
                    </a:moveTo>
                    <a:cubicBezTo>
                      <a:pt x="7991" y="0"/>
                      <a:pt x="7982" y="3"/>
                      <a:pt x="7972" y="8"/>
                    </a:cubicBezTo>
                    <a:lnTo>
                      <a:pt x="50" y="4580"/>
                    </a:lnTo>
                    <a:cubicBezTo>
                      <a:pt x="23" y="4602"/>
                      <a:pt x="0" y="4646"/>
                      <a:pt x="14" y="4689"/>
                    </a:cubicBezTo>
                    <a:lnTo>
                      <a:pt x="1337" y="10007"/>
                    </a:lnTo>
                    <a:cubicBezTo>
                      <a:pt x="1347" y="10039"/>
                      <a:pt x="1370" y="10058"/>
                      <a:pt x="1392" y="10058"/>
                    </a:cubicBezTo>
                    <a:cubicBezTo>
                      <a:pt x="1401" y="10058"/>
                      <a:pt x="1409" y="10056"/>
                      <a:pt x="1417" y="10050"/>
                    </a:cubicBezTo>
                    <a:lnTo>
                      <a:pt x="9338" y="5479"/>
                    </a:lnTo>
                    <a:cubicBezTo>
                      <a:pt x="9373" y="5456"/>
                      <a:pt x="9388" y="5406"/>
                      <a:pt x="9381" y="5370"/>
                    </a:cubicBezTo>
                    <a:lnTo>
                      <a:pt x="8051" y="45"/>
                    </a:lnTo>
                    <a:cubicBezTo>
                      <a:pt x="8040" y="18"/>
                      <a:pt x="8022" y="0"/>
                      <a:pt x="80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7" name="Google Shape;907;p41"/>
              <p:cNvSpPr/>
              <p:nvPr/>
            </p:nvSpPr>
            <p:spPr>
              <a:xfrm>
                <a:off x="1442237" y="3676402"/>
                <a:ext cx="170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4" extrusionOk="0">
                    <a:moveTo>
                      <a:pt x="0" y="1"/>
                    </a:moveTo>
                    <a:lnTo>
                      <a:pt x="0" y="44"/>
                    </a:lnTo>
                    <a:lnTo>
                      <a:pt x="16" y="44"/>
                    </a:lnTo>
                    <a:cubicBezTo>
                      <a:pt x="16" y="44"/>
                      <a:pt x="9" y="44"/>
                      <a:pt x="9" y="35"/>
                    </a:cubicBezTo>
                    <a:cubicBezTo>
                      <a:pt x="0" y="2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1"/>
              <p:cNvSpPr/>
              <p:nvPr/>
            </p:nvSpPr>
            <p:spPr>
              <a:xfrm>
                <a:off x="1442237" y="3488281"/>
                <a:ext cx="1405896" cy="527969"/>
              </a:xfrm>
              <a:custGeom>
                <a:avLst/>
                <a:gdLst/>
                <a:ahLst/>
                <a:cxnLst/>
                <a:rect l="l" t="t" r="r" b="b"/>
                <a:pathLst>
                  <a:path w="13213" h="4962" extrusionOk="0">
                    <a:moveTo>
                      <a:pt x="13213" y="0"/>
                    </a:moveTo>
                    <a:cubicBezTo>
                      <a:pt x="13213" y="28"/>
                      <a:pt x="13206" y="50"/>
                      <a:pt x="13184" y="71"/>
                    </a:cubicBezTo>
                    <a:cubicBezTo>
                      <a:pt x="13177" y="78"/>
                      <a:pt x="13170" y="87"/>
                      <a:pt x="13154" y="93"/>
                    </a:cubicBezTo>
                    <a:cubicBezTo>
                      <a:pt x="13154" y="93"/>
                      <a:pt x="13147" y="100"/>
                      <a:pt x="13141" y="100"/>
                    </a:cubicBezTo>
                    <a:lnTo>
                      <a:pt x="5105" y="4736"/>
                    </a:lnTo>
                    <a:cubicBezTo>
                      <a:pt x="5057" y="4766"/>
                      <a:pt x="4992" y="4781"/>
                      <a:pt x="4929" y="4781"/>
                    </a:cubicBezTo>
                    <a:cubicBezTo>
                      <a:pt x="4870" y="4781"/>
                      <a:pt x="4812" y="4768"/>
                      <a:pt x="4767" y="4744"/>
                    </a:cubicBezTo>
                    <a:lnTo>
                      <a:pt x="73" y="1869"/>
                    </a:lnTo>
                    <a:cubicBezTo>
                      <a:pt x="43" y="1846"/>
                      <a:pt x="23" y="1832"/>
                      <a:pt x="16" y="1812"/>
                    </a:cubicBezTo>
                    <a:lnTo>
                      <a:pt x="0" y="1812"/>
                    </a:lnTo>
                    <a:lnTo>
                      <a:pt x="0" y="2091"/>
                    </a:lnTo>
                    <a:cubicBezTo>
                      <a:pt x="0" y="2127"/>
                      <a:pt x="23" y="2164"/>
                      <a:pt x="73" y="2191"/>
                    </a:cubicBezTo>
                    <a:lnTo>
                      <a:pt x="4767" y="4924"/>
                    </a:lnTo>
                    <a:cubicBezTo>
                      <a:pt x="4813" y="4949"/>
                      <a:pt x="4876" y="4961"/>
                      <a:pt x="4939" y="4961"/>
                    </a:cubicBezTo>
                    <a:cubicBezTo>
                      <a:pt x="5002" y="4961"/>
                      <a:pt x="5065" y="4949"/>
                      <a:pt x="5112" y="4924"/>
                    </a:cubicBezTo>
                    <a:lnTo>
                      <a:pt x="13141" y="280"/>
                    </a:lnTo>
                    <a:cubicBezTo>
                      <a:pt x="13191" y="259"/>
                      <a:pt x="13213" y="223"/>
                      <a:pt x="13213" y="187"/>
                    </a:cubicBezTo>
                    <a:lnTo>
                      <a:pt x="1321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1442237" y="3167582"/>
                <a:ext cx="1405896" cy="829407"/>
              </a:xfrm>
              <a:custGeom>
                <a:avLst/>
                <a:gdLst/>
                <a:ahLst/>
                <a:cxnLst/>
                <a:rect l="l" t="t" r="r" b="b"/>
                <a:pathLst>
                  <a:path w="13213" h="7795" extrusionOk="0">
                    <a:moveTo>
                      <a:pt x="8426" y="368"/>
                    </a:moveTo>
                    <a:cubicBezTo>
                      <a:pt x="8460" y="368"/>
                      <a:pt x="8494" y="376"/>
                      <a:pt x="8519" y="390"/>
                    </a:cubicBezTo>
                    <a:lnTo>
                      <a:pt x="8555" y="411"/>
                    </a:lnTo>
                    <a:cubicBezTo>
                      <a:pt x="8605" y="440"/>
                      <a:pt x="8605" y="490"/>
                      <a:pt x="8555" y="520"/>
                    </a:cubicBezTo>
                    <a:lnTo>
                      <a:pt x="8296" y="670"/>
                    </a:lnTo>
                    <a:cubicBezTo>
                      <a:pt x="8271" y="685"/>
                      <a:pt x="8237" y="692"/>
                      <a:pt x="8203" y="692"/>
                    </a:cubicBezTo>
                    <a:cubicBezTo>
                      <a:pt x="8169" y="692"/>
                      <a:pt x="8134" y="685"/>
                      <a:pt x="8108" y="670"/>
                    </a:cubicBezTo>
                    <a:lnTo>
                      <a:pt x="8074" y="649"/>
                    </a:lnTo>
                    <a:cubicBezTo>
                      <a:pt x="8022" y="620"/>
                      <a:pt x="8022" y="570"/>
                      <a:pt x="8074" y="540"/>
                    </a:cubicBezTo>
                    <a:lnTo>
                      <a:pt x="8333" y="390"/>
                    </a:lnTo>
                    <a:cubicBezTo>
                      <a:pt x="8358" y="376"/>
                      <a:pt x="8392" y="368"/>
                      <a:pt x="8426" y="368"/>
                    </a:cubicBezTo>
                    <a:close/>
                    <a:moveTo>
                      <a:pt x="8735" y="548"/>
                    </a:moveTo>
                    <a:cubicBezTo>
                      <a:pt x="8769" y="548"/>
                      <a:pt x="8803" y="555"/>
                      <a:pt x="8828" y="570"/>
                    </a:cubicBezTo>
                    <a:lnTo>
                      <a:pt x="9043" y="692"/>
                    </a:lnTo>
                    <a:cubicBezTo>
                      <a:pt x="9093" y="729"/>
                      <a:pt x="9093" y="772"/>
                      <a:pt x="9036" y="799"/>
                    </a:cubicBezTo>
                    <a:lnTo>
                      <a:pt x="8778" y="951"/>
                    </a:lnTo>
                    <a:cubicBezTo>
                      <a:pt x="8753" y="965"/>
                      <a:pt x="8719" y="972"/>
                      <a:pt x="8685" y="972"/>
                    </a:cubicBezTo>
                    <a:cubicBezTo>
                      <a:pt x="8650" y="972"/>
                      <a:pt x="8616" y="965"/>
                      <a:pt x="8591" y="951"/>
                    </a:cubicBezTo>
                    <a:lnTo>
                      <a:pt x="8383" y="829"/>
                    </a:lnTo>
                    <a:cubicBezTo>
                      <a:pt x="8333" y="799"/>
                      <a:pt x="8333" y="749"/>
                      <a:pt x="8383" y="720"/>
                    </a:cubicBezTo>
                    <a:lnTo>
                      <a:pt x="8641" y="570"/>
                    </a:lnTo>
                    <a:cubicBezTo>
                      <a:pt x="8666" y="555"/>
                      <a:pt x="8701" y="548"/>
                      <a:pt x="8735" y="548"/>
                    </a:cubicBezTo>
                    <a:close/>
                    <a:moveTo>
                      <a:pt x="7896" y="677"/>
                    </a:moveTo>
                    <a:cubicBezTo>
                      <a:pt x="7929" y="677"/>
                      <a:pt x="7962" y="685"/>
                      <a:pt x="7988" y="699"/>
                    </a:cubicBezTo>
                    <a:lnTo>
                      <a:pt x="8022" y="720"/>
                    </a:lnTo>
                    <a:cubicBezTo>
                      <a:pt x="8074" y="749"/>
                      <a:pt x="8074" y="799"/>
                      <a:pt x="8022" y="829"/>
                    </a:cubicBezTo>
                    <a:lnTo>
                      <a:pt x="7786" y="965"/>
                    </a:lnTo>
                    <a:cubicBezTo>
                      <a:pt x="7761" y="980"/>
                      <a:pt x="7727" y="987"/>
                      <a:pt x="7693" y="987"/>
                    </a:cubicBezTo>
                    <a:cubicBezTo>
                      <a:pt x="7659" y="987"/>
                      <a:pt x="7624" y="980"/>
                      <a:pt x="7599" y="965"/>
                    </a:cubicBezTo>
                    <a:lnTo>
                      <a:pt x="7563" y="944"/>
                    </a:lnTo>
                    <a:cubicBezTo>
                      <a:pt x="7513" y="915"/>
                      <a:pt x="7513" y="865"/>
                      <a:pt x="7563" y="835"/>
                    </a:cubicBezTo>
                    <a:lnTo>
                      <a:pt x="7800" y="699"/>
                    </a:lnTo>
                    <a:cubicBezTo>
                      <a:pt x="7829" y="685"/>
                      <a:pt x="7863" y="677"/>
                      <a:pt x="7896" y="677"/>
                    </a:cubicBezTo>
                    <a:close/>
                    <a:moveTo>
                      <a:pt x="7386" y="972"/>
                    </a:moveTo>
                    <a:cubicBezTo>
                      <a:pt x="7420" y="972"/>
                      <a:pt x="7452" y="980"/>
                      <a:pt x="7477" y="994"/>
                    </a:cubicBezTo>
                    <a:lnTo>
                      <a:pt x="7513" y="1015"/>
                    </a:lnTo>
                    <a:cubicBezTo>
                      <a:pt x="7570" y="1044"/>
                      <a:pt x="7563" y="1094"/>
                      <a:pt x="7513" y="1124"/>
                    </a:cubicBezTo>
                    <a:lnTo>
                      <a:pt x="7304" y="1246"/>
                    </a:lnTo>
                    <a:cubicBezTo>
                      <a:pt x="7279" y="1260"/>
                      <a:pt x="7245" y="1267"/>
                      <a:pt x="7211" y="1267"/>
                    </a:cubicBezTo>
                    <a:cubicBezTo>
                      <a:pt x="7177" y="1267"/>
                      <a:pt x="7142" y="1260"/>
                      <a:pt x="7116" y="1246"/>
                    </a:cubicBezTo>
                    <a:lnTo>
                      <a:pt x="7082" y="1224"/>
                    </a:lnTo>
                    <a:cubicBezTo>
                      <a:pt x="7030" y="1194"/>
                      <a:pt x="7030" y="1144"/>
                      <a:pt x="7082" y="1117"/>
                    </a:cubicBezTo>
                    <a:lnTo>
                      <a:pt x="7289" y="994"/>
                    </a:lnTo>
                    <a:cubicBezTo>
                      <a:pt x="7318" y="980"/>
                      <a:pt x="7353" y="972"/>
                      <a:pt x="7386" y="972"/>
                    </a:cubicBezTo>
                    <a:close/>
                    <a:moveTo>
                      <a:pt x="8203" y="857"/>
                    </a:moveTo>
                    <a:cubicBezTo>
                      <a:pt x="8237" y="857"/>
                      <a:pt x="8271" y="864"/>
                      <a:pt x="8296" y="879"/>
                    </a:cubicBezTo>
                    <a:lnTo>
                      <a:pt x="8512" y="1001"/>
                    </a:lnTo>
                    <a:cubicBezTo>
                      <a:pt x="8562" y="1030"/>
                      <a:pt x="8562" y="1080"/>
                      <a:pt x="8512" y="1108"/>
                    </a:cubicBezTo>
                    <a:lnTo>
                      <a:pt x="8267" y="1246"/>
                    </a:lnTo>
                    <a:cubicBezTo>
                      <a:pt x="8242" y="1260"/>
                      <a:pt x="8208" y="1267"/>
                      <a:pt x="8174" y="1267"/>
                    </a:cubicBezTo>
                    <a:cubicBezTo>
                      <a:pt x="8140" y="1267"/>
                      <a:pt x="8106" y="1260"/>
                      <a:pt x="8081" y="1246"/>
                    </a:cubicBezTo>
                    <a:lnTo>
                      <a:pt x="7872" y="1124"/>
                    </a:lnTo>
                    <a:cubicBezTo>
                      <a:pt x="7822" y="1094"/>
                      <a:pt x="7822" y="1044"/>
                      <a:pt x="7872" y="1015"/>
                    </a:cubicBezTo>
                    <a:lnTo>
                      <a:pt x="8108" y="879"/>
                    </a:lnTo>
                    <a:cubicBezTo>
                      <a:pt x="8134" y="864"/>
                      <a:pt x="8169" y="857"/>
                      <a:pt x="8203" y="857"/>
                    </a:cubicBezTo>
                    <a:close/>
                    <a:moveTo>
                      <a:pt x="9216" y="829"/>
                    </a:moveTo>
                    <a:cubicBezTo>
                      <a:pt x="9250" y="829"/>
                      <a:pt x="9284" y="835"/>
                      <a:pt x="9309" y="849"/>
                    </a:cubicBezTo>
                    <a:lnTo>
                      <a:pt x="9547" y="987"/>
                    </a:lnTo>
                    <a:cubicBezTo>
                      <a:pt x="9597" y="1015"/>
                      <a:pt x="9597" y="1065"/>
                      <a:pt x="9547" y="1094"/>
                    </a:cubicBezTo>
                    <a:lnTo>
                      <a:pt x="9159" y="1324"/>
                    </a:lnTo>
                    <a:cubicBezTo>
                      <a:pt x="9134" y="1338"/>
                      <a:pt x="9100" y="1346"/>
                      <a:pt x="9066" y="1346"/>
                    </a:cubicBezTo>
                    <a:cubicBezTo>
                      <a:pt x="9031" y="1346"/>
                      <a:pt x="8997" y="1338"/>
                      <a:pt x="8971" y="1324"/>
                    </a:cubicBezTo>
                    <a:lnTo>
                      <a:pt x="8735" y="1180"/>
                    </a:lnTo>
                    <a:cubicBezTo>
                      <a:pt x="8685" y="1151"/>
                      <a:pt x="8685" y="1101"/>
                      <a:pt x="8735" y="1074"/>
                    </a:cubicBezTo>
                    <a:lnTo>
                      <a:pt x="9123" y="849"/>
                    </a:lnTo>
                    <a:cubicBezTo>
                      <a:pt x="9148" y="835"/>
                      <a:pt x="9182" y="829"/>
                      <a:pt x="9216" y="829"/>
                    </a:cubicBezTo>
                    <a:close/>
                    <a:moveTo>
                      <a:pt x="6901" y="1246"/>
                    </a:moveTo>
                    <a:cubicBezTo>
                      <a:pt x="6935" y="1246"/>
                      <a:pt x="6970" y="1256"/>
                      <a:pt x="6996" y="1274"/>
                    </a:cubicBezTo>
                    <a:lnTo>
                      <a:pt x="7030" y="1289"/>
                    </a:lnTo>
                    <a:cubicBezTo>
                      <a:pt x="7082" y="1317"/>
                      <a:pt x="7082" y="1367"/>
                      <a:pt x="7030" y="1396"/>
                    </a:cubicBezTo>
                    <a:lnTo>
                      <a:pt x="6808" y="1526"/>
                    </a:lnTo>
                    <a:cubicBezTo>
                      <a:pt x="6783" y="1540"/>
                      <a:pt x="6749" y="1547"/>
                      <a:pt x="6714" y="1547"/>
                    </a:cubicBezTo>
                    <a:cubicBezTo>
                      <a:pt x="6680" y="1547"/>
                      <a:pt x="6646" y="1540"/>
                      <a:pt x="6621" y="1526"/>
                    </a:cubicBezTo>
                    <a:lnTo>
                      <a:pt x="6592" y="1505"/>
                    </a:lnTo>
                    <a:cubicBezTo>
                      <a:pt x="6535" y="1475"/>
                      <a:pt x="6535" y="1425"/>
                      <a:pt x="6592" y="1396"/>
                    </a:cubicBezTo>
                    <a:lnTo>
                      <a:pt x="6808" y="1274"/>
                    </a:lnTo>
                    <a:cubicBezTo>
                      <a:pt x="6833" y="1256"/>
                      <a:pt x="6867" y="1246"/>
                      <a:pt x="6901" y="1246"/>
                    </a:cubicBezTo>
                    <a:close/>
                    <a:moveTo>
                      <a:pt x="7693" y="1152"/>
                    </a:moveTo>
                    <a:cubicBezTo>
                      <a:pt x="7727" y="1152"/>
                      <a:pt x="7761" y="1159"/>
                      <a:pt x="7786" y="1174"/>
                    </a:cubicBezTo>
                    <a:lnTo>
                      <a:pt x="8001" y="1296"/>
                    </a:lnTo>
                    <a:cubicBezTo>
                      <a:pt x="8051" y="1324"/>
                      <a:pt x="8051" y="1375"/>
                      <a:pt x="8001" y="1403"/>
                    </a:cubicBezTo>
                    <a:lnTo>
                      <a:pt x="7786" y="1526"/>
                    </a:lnTo>
                    <a:cubicBezTo>
                      <a:pt x="7761" y="1540"/>
                      <a:pt x="7727" y="1547"/>
                      <a:pt x="7693" y="1547"/>
                    </a:cubicBezTo>
                    <a:cubicBezTo>
                      <a:pt x="7659" y="1547"/>
                      <a:pt x="7624" y="1540"/>
                      <a:pt x="7599" y="1526"/>
                    </a:cubicBezTo>
                    <a:lnTo>
                      <a:pt x="7391" y="1403"/>
                    </a:lnTo>
                    <a:cubicBezTo>
                      <a:pt x="7341" y="1375"/>
                      <a:pt x="7341" y="1324"/>
                      <a:pt x="7391" y="1296"/>
                    </a:cubicBezTo>
                    <a:lnTo>
                      <a:pt x="7599" y="1174"/>
                    </a:lnTo>
                    <a:cubicBezTo>
                      <a:pt x="7624" y="1159"/>
                      <a:pt x="7659" y="1152"/>
                      <a:pt x="7693" y="1152"/>
                    </a:cubicBezTo>
                    <a:close/>
                    <a:moveTo>
                      <a:pt x="8555" y="1210"/>
                    </a:moveTo>
                    <a:cubicBezTo>
                      <a:pt x="8589" y="1210"/>
                      <a:pt x="8623" y="1217"/>
                      <a:pt x="8648" y="1231"/>
                    </a:cubicBezTo>
                    <a:lnTo>
                      <a:pt x="8885" y="1367"/>
                    </a:lnTo>
                    <a:cubicBezTo>
                      <a:pt x="8943" y="1396"/>
                      <a:pt x="8936" y="1446"/>
                      <a:pt x="8885" y="1475"/>
                    </a:cubicBezTo>
                    <a:lnTo>
                      <a:pt x="8648" y="1619"/>
                    </a:lnTo>
                    <a:cubicBezTo>
                      <a:pt x="8623" y="1633"/>
                      <a:pt x="8589" y="1641"/>
                      <a:pt x="8555" y="1641"/>
                    </a:cubicBezTo>
                    <a:cubicBezTo>
                      <a:pt x="8521" y="1641"/>
                      <a:pt x="8487" y="1633"/>
                      <a:pt x="8462" y="1619"/>
                    </a:cubicBezTo>
                    <a:lnTo>
                      <a:pt x="8224" y="1475"/>
                    </a:lnTo>
                    <a:cubicBezTo>
                      <a:pt x="8174" y="1446"/>
                      <a:pt x="8174" y="1396"/>
                      <a:pt x="8224" y="1367"/>
                    </a:cubicBezTo>
                    <a:lnTo>
                      <a:pt x="8462" y="1231"/>
                    </a:lnTo>
                    <a:cubicBezTo>
                      <a:pt x="8487" y="1217"/>
                      <a:pt x="8521" y="1210"/>
                      <a:pt x="8555" y="1210"/>
                    </a:cubicBezTo>
                    <a:close/>
                    <a:moveTo>
                      <a:pt x="9722" y="1124"/>
                    </a:moveTo>
                    <a:cubicBezTo>
                      <a:pt x="9755" y="1124"/>
                      <a:pt x="9788" y="1130"/>
                      <a:pt x="9813" y="1144"/>
                    </a:cubicBezTo>
                    <a:lnTo>
                      <a:pt x="10028" y="1267"/>
                    </a:lnTo>
                    <a:cubicBezTo>
                      <a:pt x="10078" y="1296"/>
                      <a:pt x="10078" y="1346"/>
                      <a:pt x="10028" y="1375"/>
                    </a:cubicBezTo>
                    <a:lnTo>
                      <a:pt x="9468" y="1698"/>
                    </a:lnTo>
                    <a:cubicBezTo>
                      <a:pt x="9443" y="1713"/>
                      <a:pt x="9409" y="1720"/>
                      <a:pt x="9375" y="1720"/>
                    </a:cubicBezTo>
                    <a:cubicBezTo>
                      <a:pt x="9341" y="1720"/>
                      <a:pt x="9306" y="1713"/>
                      <a:pt x="9281" y="1698"/>
                    </a:cubicBezTo>
                    <a:lnTo>
                      <a:pt x="9066" y="1576"/>
                    </a:lnTo>
                    <a:cubicBezTo>
                      <a:pt x="9014" y="1548"/>
                      <a:pt x="9014" y="1496"/>
                      <a:pt x="9073" y="1469"/>
                    </a:cubicBezTo>
                    <a:lnTo>
                      <a:pt x="9626" y="1144"/>
                    </a:lnTo>
                    <a:cubicBezTo>
                      <a:pt x="9655" y="1130"/>
                      <a:pt x="9689" y="1124"/>
                      <a:pt x="9722" y="1124"/>
                    </a:cubicBezTo>
                    <a:close/>
                    <a:moveTo>
                      <a:pt x="6413" y="1533"/>
                    </a:moveTo>
                    <a:cubicBezTo>
                      <a:pt x="6447" y="1533"/>
                      <a:pt x="6481" y="1540"/>
                      <a:pt x="6506" y="1555"/>
                    </a:cubicBezTo>
                    <a:lnTo>
                      <a:pt x="6542" y="1576"/>
                    </a:lnTo>
                    <a:cubicBezTo>
                      <a:pt x="6592" y="1605"/>
                      <a:pt x="6592" y="1655"/>
                      <a:pt x="6542" y="1684"/>
                    </a:cubicBezTo>
                    <a:lnTo>
                      <a:pt x="6319" y="1807"/>
                    </a:lnTo>
                    <a:cubicBezTo>
                      <a:pt x="6294" y="1824"/>
                      <a:pt x="6262" y="1833"/>
                      <a:pt x="6229" y="1833"/>
                    </a:cubicBezTo>
                    <a:cubicBezTo>
                      <a:pt x="6196" y="1833"/>
                      <a:pt x="6162" y="1824"/>
                      <a:pt x="6133" y="1807"/>
                    </a:cubicBezTo>
                    <a:lnTo>
                      <a:pt x="6104" y="1791"/>
                    </a:lnTo>
                    <a:cubicBezTo>
                      <a:pt x="6047" y="1755"/>
                      <a:pt x="6047" y="1712"/>
                      <a:pt x="6104" y="1684"/>
                    </a:cubicBezTo>
                    <a:lnTo>
                      <a:pt x="6319" y="1555"/>
                    </a:lnTo>
                    <a:cubicBezTo>
                      <a:pt x="6344" y="1540"/>
                      <a:pt x="6379" y="1533"/>
                      <a:pt x="6413" y="1533"/>
                    </a:cubicBezTo>
                    <a:close/>
                    <a:moveTo>
                      <a:pt x="7211" y="1425"/>
                    </a:moveTo>
                    <a:cubicBezTo>
                      <a:pt x="7245" y="1425"/>
                      <a:pt x="7279" y="1432"/>
                      <a:pt x="7304" y="1446"/>
                    </a:cubicBezTo>
                    <a:lnTo>
                      <a:pt x="7520" y="1576"/>
                    </a:lnTo>
                    <a:cubicBezTo>
                      <a:pt x="7570" y="1605"/>
                      <a:pt x="7570" y="1655"/>
                      <a:pt x="7520" y="1684"/>
                    </a:cubicBezTo>
                    <a:lnTo>
                      <a:pt x="7298" y="1807"/>
                    </a:lnTo>
                    <a:cubicBezTo>
                      <a:pt x="7272" y="1824"/>
                      <a:pt x="7237" y="1833"/>
                      <a:pt x="7203" y="1833"/>
                    </a:cubicBezTo>
                    <a:cubicBezTo>
                      <a:pt x="7169" y="1833"/>
                      <a:pt x="7135" y="1824"/>
                      <a:pt x="7110" y="1807"/>
                    </a:cubicBezTo>
                    <a:lnTo>
                      <a:pt x="6894" y="1684"/>
                    </a:lnTo>
                    <a:cubicBezTo>
                      <a:pt x="6844" y="1655"/>
                      <a:pt x="6844" y="1605"/>
                      <a:pt x="6894" y="1576"/>
                    </a:cubicBezTo>
                    <a:lnTo>
                      <a:pt x="7116" y="1446"/>
                    </a:lnTo>
                    <a:cubicBezTo>
                      <a:pt x="7142" y="1432"/>
                      <a:pt x="7177" y="1425"/>
                      <a:pt x="7211" y="1425"/>
                    </a:cubicBezTo>
                    <a:close/>
                    <a:moveTo>
                      <a:pt x="8045" y="1504"/>
                    </a:moveTo>
                    <a:cubicBezTo>
                      <a:pt x="8079" y="1504"/>
                      <a:pt x="8113" y="1511"/>
                      <a:pt x="8138" y="1526"/>
                    </a:cubicBezTo>
                    <a:lnTo>
                      <a:pt x="8376" y="1662"/>
                    </a:lnTo>
                    <a:cubicBezTo>
                      <a:pt x="8433" y="1691"/>
                      <a:pt x="8433" y="1741"/>
                      <a:pt x="8376" y="1770"/>
                    </a:cubicBezTo>
                    <a:lnTo>
                      <a:pt x="8167" y="1893"/>
                    </a:lnTo>
                    <a:cubicBezTo>
                      <a:pt x="8142" y="1907"/>
                      <a:pt x="8108" y="1914"/>
                      <a:pt x="8074" y="1914"/>
                    </a:cubicBezTo>
                    <a:cubicBezTo>
                      <a:pt x="8039" y="1914"/>
                      <a:pt x="8005" y="1907"/>
                      <a:pt x="7979" y="1893"/>
                    </a:cubicBezTo>
                    <a:lnTo>
                      <a:pt x="7743" y="1755"/>
                    </a:lnTo>
                    <a:cubicBezTo>
                      <a:pt x="7693" y="1727"/>
                      <a:pt x="7693" y="1677"/>
                      <a:pt x="7743" y="1648"/>
                    </a:cubicBezTo>
                    <a:lnTo>
                      <a:pt x="7951" y="1526"/>
                    </a:lnTo>
                    <a:cubicBezTo>
                      <a:pt x="7976" y="1511"/>
                      <a:pt x="8010" y="1504"/>
                      <a:pt x="8045" y="1504"/>
                    </a:cubicBezTo>
                    <a:close/>
                    <a:moveTo>
                      <a:pt x="8893" y="1600"/>
                    </a:moveTo>
                    <a:cubicBezTo>
                      <a:pt x="8927" y="1600"/>
                      <a:pt x="8961" y="1608"/>
                      <a:pt x="8986" y="1626"/>
                    </a:cubicBezTo>
                    <a:lnTo>
                      <a:pt x="9195" y="1748"/>
                    </a:lnTo>
                    <a:cubicBezTo>
                      <a:pt x="9245" y="1777"/>
                      <a:pt x="9245" y="1827"/>
                      <a:pt x="9195" y="1857"/>
                    </a:cubicBezTo>
                    <a:lnTo>
                      <a:pt x="8957" y="1993"/>
                    </a:lnTo>
                    <a:cubicBezTo>
                      <a:pt x="8932" y="2008"/>
                      <a:pt x="8898" y="2015"/>
                      <a:pt x="8864" y="2015"/>
                    </a:cubicBezTo>
                    <a:cubicBezTo>
                      <a:pt x="8830" y="2015"/>
                      <a:pt x="8796" y="2008"/>
                      <a:pt x="8771" y="1993"/>
                    </a:cubicBezTo>
                    <a:lnTo>
                      <a:pt x="8562" y="1871"/>
                    </a:lnTo>
                    <a:cubicBezTo>
                      <a:pt x="8505" y="1841"/>
                      <a:pt x="8505" y="1791"/>
                      <a:pt x="8562" y="1764"/>
                    </a:cubicBezTo>
                    <a:lnTo>
                      <a:pt x="8798" y="1626"/>
                    </a:lnTo>
                    <a:cubicBezTo>
                      <a:pt x="8824" y="1608"/>
                      <a:pt x="8859" y="1600"/>
                      <a:pt x="8893" y="1600"/>
                    </a:cubicBezTo>
                    <a:close/>
                    <a:moveTo>
                      <a:pt x="6721" y="1712"/>
                    </a:moveTo>
                    <a:cubicBezTo>
                      <a:pt x="6755" y="1712"/>
                      <a:pt x="6790" y="1720"/>
                      <a:pt x="6815" y="1734"/>
                    </a:cubicBezTo>
                    <a:lnTo>
                      <a:pt x="7023" y="1857"/>
                    </a:lnTo>
                    <a:cubicBezTo>
                      <a:pt x="7082" y="1884"/>
                      <a:pt x="7073" y="1936"/>
                      <a:pt x="7023" y="1964"/>
                    </a:cubicBezTo>
                    <a:lnTo>
                      <a:pt x="6808" y="2093"/>
                    </a:lnTo>
                    <a:cubicBezTo>
                      <a:pt x="6783" y="2108"/>
                      <a:pt x="6749" y="2115"/>
                      <a:pt x="6714" y="2115"/>
                    </a:cubicBezTo>
                    <a:cubicBezTo>
                      <a:pt x="6680" y="2115"/>
                      <a:pt x="6646" y="2108"/>
                      <a:pt x="6621" y="2093"/>
                    </a:cubicBezTo>
                    <a:lnTo>
                      <a:pt x="6406" y="1971"/>
                    </a:lnTo>
                    <a:cubicBezTo>
                      <a:pt x="6356" y="1936"/>
                      <a:pt x="6356" y="1893"/>
                      <a:pt x="6413" y="1857"/>
                    </a:cubicBezTo>
                    <a:lnTo>
                      <a:pt x="6628" y="1734"/>
                    </a:lnTo>
                    <a:cubicBezTo>
                      <a:pt x="6653" y="1720"/>
                      <a:pt x="6687" y="1712"/>
                      <a:pt x="6721" y="1712"/>
                    </a:cubicBezTo>
                    <a:close/>
                    <a:moveTo>
                      <a:pt x="10201" y="1403"/>
                    </a:moveTo>
                    <a:cubicBezTo>
                      <a:pt x="10235" y="1403"/>
                      <a:pt x="10269" y="1411"/>
                      <a:pt x="10294" y="1425"/>
                    </a:cubicBezTo>
                    <a:lnTo>
                      <a:pt x="10517" y="1555"/>
                    </a:lnTo>
                    <a:cubicBezTo>
                      <a:pt x="10567" y="1582"/>
                      <a:pt x="10567" y="1626"/>
                      <a:pt x="10517" y="1662"/>
                    </a:cubicBezTo>
                    <a:lnTo>
                      <a:pt x="9747" y="2100"/>
                    </a:lnTo>
                    <a:cubicBezTo>
                      <a:pt x="9722" y="2115"/>
                      <a:pt x="9688" y="2122"/>
                      <a:pt x="9654" y="2122"/>
                    </a:cubicBezTo>
                    <a:cubicBezTo>
                      <a:pt x="9620" y="2122"/>
                      <a:pt x="9586" y="2115"/>
                      <a:pt x="9561" y="2100"/>
                    </a:cubicBezTo>
                    <a:lnTo>
                      <a:pt x="9338" y="1971"/>
                    </a:lnTo>
                    <a:cubicBezTo>
                      <a:pt x="9288" y="1943"/>
                      <a:pt x="9288" y="1893"/>
                      <a:pt x="9338" y="1864"/>
                    </a:cubicBezTo>
                    <a:lnTo>
                      <a:pt x="10108" y="1425"/>
                    </a:lnTo>
                    <a:cubicBezTo>
                      <a:pt x="10133" y="1411"/>
                      <a:pt x="10167" y="1403"/>
                      <a:pt x="10201" y="1403"/>
                    </a:cubicBezTo>
                    <a:close/>
                    <a:moveTo>
                      <a:pt x="5924" y="1814"/>
                    </a:moveTo>
                    <a:cubicBezTo>
                      <a:pt x="5958" y="1814"/>
                      <a:pt x="5993" y="1820"/>
                      <a:pt x="6018" y="1834"/>
                    </a:cubicBezTo>
                    <a:lnTo>
                      <a:pt x="6054" y="1857"/>
                    </a:lnTo>
                    <a:cubicBezTo>
                      <a:pt x="6104" y="1884"/>
                      <a:pt x="6104" y="1936"/>
                      <a:pt x="6054" y="1964"/>
                    </a:cubicBezTo>
                    <a:lnTo>
                      <a:pt x="5809" y="2100"/>
                    </a:lnTo>
                    <a:cubicBezTo>
                      <a:pt x="5784" y="2118"/>
                      <a:pt x="5751" y="2127"/>
                      <a:pt x="5718" y="2127"/>
                    </a:cubicBezTo>
                    <a:cubicBezTo>
                      <a:pt x="5685" y="2127"/>
                      <a:pt x="5651" y="2118"/>
                      <a:pt x="5622" y="2100"/>
                    </a:cubicBezTo>
                    <a:lnTo>
                      <a:pt x="5593" y="2086"/>
                    </a:lnTo>
                    <a:cubicBezTo>
                      <a:pt x="5536" y="2050"/>
                      <a:pt x="5543" y="2007"/>
                      <a:pt x="5593" y="1979"/>
                    </a:cubicBezTo>
                    <a:lnTo>
                      <a:pt x="5831" y="1834"/>
                    </a:lnTo>
                    <a:cubicBezTo>
                      <a:pt x="5856" y="1820"/>
                      <a:pt x="5890" y="1814"/>
                      <a:pt x="5924" y="1814"/>
                    </a:cubicBezTo>
                    <a:close/>
                    <a:moveTo>
                      <a:pt x="10689" y="1684"/>
                    </a:moveTo>
                    <a:cubicBezTo>
                      <a:pt x="10723" y="1684"/>
                      <a:pt x="10757" y="1691"/>
                      <a:pt x="10782" y="1705"/>
                    </a:cubicBezTo>
                    <a:lnTo>
                      <a:pt x="10998" y="1834"/>
                    </a:lnTo>
                    <a:cubicBezTo>
                      <a:pt x="11057" y="1864"/>
                      <a:pt x="11057" y="1914"/>
                      <a:pt x="10998" y="1943"/>
                    </a:cubicBezTo>
                    <a:lnTo>
                      <a:pt x="10653" y="2143"/>
                    </a:lnTo>
                    <a:cubicBezTo>
                      <a:pt x="10628" y="2158"/>
                      <a:pt x="10594" y="2165"/>
                      <a:pt x="10560" y="2165"/>
                    </a:cubicBezTo>
                    <a:cubicBezTo>
                      <a:pt x="10526" y="2165"/>
                      <a:pt x="10492" y="2158"/>
                      <a:pt x="10467" y="2143"/>
                    </a:cubicBezTo>
                    <a:lnTo>
                      <a:pt x="10251" y="2014"/>
                    </a:lnTo>
                    <a:cubicBezTo>
                      <a:pt x="10194" y="1986"/>
                      <a:pt x="10194" y="1936"/>
                      <a:pt x="10251" y="1907"/>
                    </a:cubicBezTo>
                    <a:lnTo>
                      <a:pt x="10596" y="1705"/>
                    </a:lnTo>
                    <a:cubicBezTo>
                      <a:pt x="10621" y="1691"/>
                      <a:pt x="10655" y="1684"/>
                      <a:pt x="10689" y="1684"/>
                    </a:cubicBezTo>
                    <a:close/>
                    <a:moveTo>
                      <a:pt x="7563" y="1785"/>
                    </a:moveTo>
                    <a:cubicBezTo>
                      <a:pt x="7597" y="1785"/>
                      <a:pt x="7631" y="1792"/>
                      <a:pt x="7656" y="1807"/>
                    </a:cubicBezTo>
                    <a:lnTo>
                      <a:pt x="7893" y="1943"/>
                    </a:lnTo>
                    <a:cubicBezTo>
                      <a:pt x="7944" y="1971"/>
                      <a:pt x="7944" y="2022"/>
                      <a:pt x="7893" y="2050"/>
                    </a:cubicBezTo>
                    <a:lnTo>
                      <a:pt x="7670" y="2179"/>
                    </a:lnTo>
                    <a:cubicBezTo>
                      <a:pt x="7645" y="2194"/>
                      <a:pt x="7613" y="2201"/>
                      <a:pt x="7580" y="2201"/>
                    </a:cubicBezTo>
                    <a:cubicBezTo>
                      <a:pt x="7546" y="2201"/>
                      <a:pt x="7512" y="2194"/>
                      <a:pt x="7484" y="2179"/>
                    </a:cubicBezTo>
                    <a:lnTo>
                      <a:pt x="7246" y="2043"/>
                    </a:lnTo>
                    <a:cubicBezTo>
                      <a:pt x="7196" y="2007"/>
                      <a:pt x="7196" y="1964"/>
                      <a:pt x="7246" y="1927"/>
                    </a:cubicBezTo>
                    <a:lnTo>
                      <a:pt x="7470" y="1807"/>
                    </a:lnTo>
                    <a:cubicBezTo>
                      <a:pt x="7495" y="1792"/>
                      <a:pt x="7529" y="1785"/>
                      <a:pt x="7563" y="1785"/>
                    </a:cubicBezTo>
                    <a:close/>
                    <a:moveTo>
                      <a:pt x="8383" y="1893"/>
                    </a:moveTo>
                    <a:cubicBezTo>
                      <a:pt x="8417" y="1893"/>
                      <a:pt x="8451" y="1902"/>
                      <a:pt x="8476" y="1921"/>
                    </a:cubicBezTo>
                    <a:lnTo>
                      <a:pt x="8685" y="2043"/>
                    </a:lnTo>
                    <a:cubicBezTo>
                      <a:pt x="8735" y="2072"/>
                      <a:pt x="8735" y="2122"/>
                      <a:pt x="8685" y="2152"/>
                    </a:cubicBezTo>
                    <a:lnTo>
                      <a:pt x="8476" y="2272"/>
                    </a:lnTo>
                    <a:cubicBezTo>
                      <a:pt x="8451" y="2287"/>
                      <a:pt x="8417" y="2294"/>
                      <a:pt x="8383" y="2294"/>
                    </a:cubicBezTo>
                    <a:cubicBezTo>
                      <a:pt x="8349" y="2294"/>
                      <a:pt x="8315" y="2287"/>
                      <a:pt x="8290" y="2272"/>
                    </a:cubicBezTo>
                    <a:lnTo>
                      <a:pt x="8074" y="2152"/>
                    </a:lnTo>
                    <a:cubicBezTo>
                      <a:pt x="8022" y="2122"/>
                      <a:pt x="8022" y="2072"/>
                      <a:pt x="8081" y="2043"/>
                    </a:cubicBezTo>
                    <a:lnTo>
                      <a:pt x="8290" y="1921"/>
                    </a:lnTo>
                    <a:cubicBezTo>
                      <a:pt x="8315" y="1902"/>
                      <a:pt x="8349" y="1893"/>
                      <a:pt x="8383" y="1893"/>
                    </a:cubicBezTo>
                    <a:close/>
                    <a:moveTo>
                      <a:pt x="5414" y="2107"/>
                    </a:moveTo>
                    <a:cubicBezTo>
                      <a:pt x="5448" y="2107"/>
                      <a:pt x="5482" y="2115"/>
                      <a:pt x="5507" y="2129"/>
                    </a:cubicBezTo>
                    <a:lnTo>
                      <a:pt x="5543" y="2152"/>
                    </a:lnTo>
                    <a:cubicBezTo>
                      <a:pt x="5593" y="2179"/>
                      <a:pt x="5593" y="2229"/>
                      <a:pt x="5543" y="2259"/>
                    </a:cubicBezTo>
                    <a:lnTo>
                      <a:pt x="5327" y="2381"/>
                    </a:lnTo>
                    <a:cubicBezTo>
                      <a:pt x="5302" y="2396"/>
                      <a:pt x="5268" y="2403"/>
                      <a:pt x="5234" y="2403"/>
                    </a:cubicBezTo>
                    <a:cubicBezTo>
                      <a:pt x="5200" y="2403"/>
                      <a:pt x="5166" y="2396"/>
                      <a:pt x="5141" y="2381"/>
                    </a:cubicBezTo>
                    <a:lnTo>
                      <a:pt x="5112" y="2359"/>
                    </a:lnTo>
                    <a:cubicBezTo>
                      <a:pt x="5055" y="2331"/>
                      <a:pt x="5055" y="2281"/>
                      <a:pt x="5112" y="2252"/>
                    </a:cubicBezTo>
                    <a:lnTo>
                      <a:pt x="5321" y="2129"/>
                    </a:lnTo>
                    <a:cubicBezTo>
                      <a:pt x="5346" y="2115"/>
                      <a:pt x="5380" y="2107"/>
                      <a:pt x="5414" y="2107"/>
                    </a:cubicBezTo>
                    <a:close/>
                    <a:moveTo>
                      <a:pt x="6233" y="1993"/>
                    </a:moveTo>
                    <a:cubicBezTo>
                      <a:pt x="6267" y="1993"/>
                      <a:pt x="6301" y="2000"/>
                      <a:pt x="6326" y="2014"/>
                    </a:cubicBezTo>
                    <a:lnTo>
                      <a:pt x="6535" y="2136"/>
                    </a:lnTo>
                    <a:cubicBezTo>
                      <a:pt x="6592" y="2166"/>
                      <a:pt x="6592" y="2216"/>
                      <a:pt x="6535" y="2245"/>
                    </a:cubicBezTo>
                    <a:lnTo>
                      <a:pt x="6297" y="2388"/>
                    </a:lnTo>
                    <a:cubicBezTo>
                      <a:pt x="6272" y="2403"/>
                      <a:pt x="6238" y="2410"/>
                      <a:pt x="6204" y="2410"/>
                    </a:cubicBezTo>
                    <a:cubicBezTo>
                      <a:pt x="6170" y="2410"/>
                      <a:pt x="6136" y="2403"/>
                      <a:pt x="6111" y="2388"/>
                    </a:cubicBezTo>
                    <a:lnTo>
                      <a:pt x="5895" y="2259"/>
                    </a:lnTo>
                    <a:cubicBezTo>
                      <a:pt x="5845" y="2229"/>
                      <a:pt x="5845" y="2186"/>
                      <a:pt x="5895" y="2152"/>
                    </a:cubicBezTo>
                    <a:lnTo>
                      <a:pt x="6140" y="2014"/>
                    </a:lnTo>
                    <a:cubicBezTo>
                      <a:pt x="6165" y="2000"/>
                      <a:pt x="6199" y="1993"/>
                      <a:pt x="6233" y="1993"/>
                    </a:cubicBezTo>
                    <a:close/>
                    <a:moveTo>
                      <a:pt x="9166" y="2000"/>
                    </a:moveTo>
                    <a:cubicBezTo>
                      <a:pt x="9200" y="2000"/>
                      <a:pt x="9234" y="2008"/>
                      <a:pt x="9259" y="2022"/>
                    </a:cubicBezTo>
                    <a:lnTo>
                      <a:pt x="9475" y="2152"/>
                    </a:lnTo>
                    <a:cubicBezTo>
                      <a:pt x="9532" y="2179"/>
                      <a:pt x="9532" y="2229"/>
                      <a:pt x="9475" y="2259"/>
                    </a:cubicBezTo>
                    <a:lnTo>
                      <a:pt x="9238" y="2395"/>
                    </a:lnTo>
                    <a:cubicBezTo>
                      <a:pt x="9212" y="2410"/>
                      <a:pt x="9178" y="2417"/>
                      <a:pt x="9144" y="2417"/>
                    </a:cubicBezTo>
                    <a:cubicBezTo>
                      <a:pt x="9109" y="2417"/>
                      <a:pt x="9075" y="2410"/>
                      <a:pt x="9050" y="2395"/>
                    </a:cubicBezTo>
                    <a:lnTo>
                      <a:pt x="8828" y="2266"/>
                    </a:lnTo>
                    <a:cubicBezTo>
                      <a:pt x="8778" y="2238"/>
                      <a:pt x="8778" y="2186"/>
                      <a:pt x="8835" y="2159"/>
                    </a:cubicBezTo>
                    <a:lnTo>
                      <a:pt x="9073" y="2022"/>
                    </a:lnTo>
                    <a:cubicBezTo>
                      <a:pt x="9098" y="2008"/>
                      <a:pt x="9132" y="2000"/>
                      <a:pt x="9166" y="2000"/>
                    </a:cubicBezTo>
                    <a:close/>
                    <a:moveTo>
                      <a:pt x="10072" y="2043"/>
                    </a:moveTo>
                    <a:cubicBezTo>
                      <a:pt x="10106" y="2043"/>
                      <a:pt x="10140" y="2051"/>
                      <a:pt x="10165" y="2065"/>
                    </a:cubicBezTo>
                    <a:lnTo>
                      <a:pt x="10380" y="2195"/>
                    </a:lnTo>
                    <a:cubicBezTo>
                      <a:pt x="10437" y="2222"/>
                      <a:pt x="10437" y="2266"/>
                      <a:pt x="10380" y="2302"/>
                    </a:cubicBezTo>
                    <a:lnTo>
                      <a:pt x="10144" y="2438"/>
                    </a:lnTo>
                    <a:cubicBezTo>
                      <a:pt x="10118" y="2453"/>
                      <a:pt x="10084" y="2460"/>
                      <a:pt x="10049" y="2460"/>
                    </a:cubicBezTo>
                    <a:cubicBezTo>
                      <a:pt x="10015" y="2460"/>
                      <a:pt x="9981" y="2453"/>
                      <a:pt x="9956" y="2438"/>
                    </a:cubicBezTo>
                    <a:lnTo>
                      <a:pt x="9740" y="2309"/>
                    </a:lnTo>
                    <a:cubicBezTo>
                      <a:pt x="9683" y="2281"/>
                      <a:pt x="9683" y="2229"/>
                      <a:pt x="9740" y="2202"/>
                    </a:cubicBezTo>
                    <a:lnTo>
                      <a:pt x="9978" y="2065"/>
                    </a:lnTo>
                    <a:cubicBezTo>
                      <a:pt x="10003" y="2051"/>
                      <a:pt x="10037" y="2043"/>
                      <a:pt x="10072" y="2043"/>
                    </a:cubicBezTo>
                    <a:close/>
                    <a:moveTo>
                      <a:pt x="7074" y="2064"/>
                    </a:moveTo>
                    <a:cubicBezTo>
                      <a:pt x="7108" y="2064"/>
                      <a:pt x="7142" y="2071"/>
                      <a:pt x="7168" y="2086"/>
                    </a:cubicBezTo>
                    <a:lnTo>
                      <a:pt x="7405" y="2222"/>
                    </a:lnTo>
                    <a:cubicBezTo>
                      <a:pt x="7455" y="2259"/>
                      <a:pt x="7455" y="2302"/>
                      <a:pt x="7405" y="2331"/>
                    </a:cubicBezTo>
                    <a:lnTo>
                      <a:pt x="7189" y="2461"/>
                    </a:lnTo>
                    <a:cubicBezTo>
                      <a:pt x="7160" y="2474"/>
                      <a:pt x="7126" y="2481"/>
                      <a:pt x="7092" y="2481"/>
                    </a:cubicBezTo>
                    <a:cubicBezTo>
                      <a:pt x="7058" y="2481"/>
                      <a:pt x="7024" y="2474"/>
                      <a:pt x="6996" y="2461"/>
                    </a:cubicBezTo>
                    <a:lnTo>
                      <a:pt x="6758" y="2324"/>
                    </a:lnTo>
                    <a:cubicBezTo>
                      <a:pt x="6708" y="2295"/>
                      <a:pt x="6708" y="2245"/>
                      <a:pt x="6758" y="2216"/>
                    </a:cubicBezTo>
                    <a:lnTo>
                      <a:pt x="6980" y="2086"/>
                    </a:lnTo>
                    <a:cubicBezTo>
                      <a:pt x="7005" y="2071"/>
                      <a:pt x="7039" y="2064"/>
                      <a:pt x="7074" y="2064"/>
                    </a:cubicBezTo>
                    <a:close/>
                    <a:moveTo>
                      <a:pt x="7901" y="2173"/>
                    </a:moveTo>
                    <a:cubicBezTo>
                      <a:pt x="7935" y="2173"/>
                      <a:pt x="7970" y="2180"/>
                      <a:pt x="7995" y="2195"/>
                    </a:cubicBezTo>
                    <a:lnTo>
                      <a:pt x="8203" y="2316"/>
                    </a:lnTo>
                    <a:cubicBezTo>
                      <a:pt x="8253" y="2352"/>
                      <a:pt x="8253" y="2395"/>
                      <a:pt x="8203" y="2424"/>
                    </a:cubicBezTo>
                    <a:lnTo>
                      <a:pt x="7979" y="2554"/>
                    </a:lnTo>
                    <a:cubicBezTo>
                      <a:pt x="7954" y="2568"/>
                      <a:pt x="7920" y="2576"/>
                      <a:pt x="7886" y="2576"/>
                    </a:cubicBezTo>
                    <a:cubicBezTo>
                      <a:pt x="7852" y="2576"/>
                      <a:pt x="7818" y="2568"/>
                      <a:pt x="7793" y="2554"/>
                    </a:cubicBezTo>
                    <a:lnTo>
                      <a:pt x="7584" y="2431"/>
                    </a:lnTo>
                    <a:cubicBezTo>
                      <a:pt x="7534" y="2402"/>
                      <a:pt x="7534" y="2352"/>
                      <a:pt x="7584" y="2324"/>
                    </a:cubicBezTo>
                    <a:lnTo>
                      <a:pt x="7806" y="2195"/>
                    </a:lnTo>
                    <a:cubicBezTo>
                      <a:pt x="7832" y="2180"/>
                      <a:pt x="7867" y="2173"/>
                      <a:pt x="7901" y="2173"/>
                    </a:cubicBezTo>
                    <a:close/>
                    <a:moveTo>
                      <a:pt x="5723" y="2288"/>
                    </a:moveTo>
                    <a:cubicBezTo>
                      <a:pt x="5757" y="2288"/>
                      <a:pt x="5791" y="2295"/>
                      <a:pt x="5816" y="2309"/>
                    </a:cubicBezTo>
                    <a:lnTo>
                      <a:pt x="6024" y="2431"/>
                    </a:lnTo>
                    <a:cubicBezTo>
                      <a:pt x="6081" y="2461"/>
                      <a:pt x="6081" y="2511"/>
                      <a:pt x="6024" y="2540"/>
                    </a:cubicBezTo>
                    <a:lnTo>
                      <a:pt x="5816" y="2661"/>
                    </a:lnTo>
                    <a:cubicBezTo>
                      <a:pt x="5791" y="2675"/>
                      <a:pt x="5757" y="2683"/>
                      <a:pt x="5723" y="2683"/>
                    </a:cubicBezTo>
                    <a:cubicBezTo>
                      <a:pt x="5688" y="2683"/>
                      <a:pt x="5654" y="2675"/>
                      <a:pt x="5629" y="2661"/>
                    </a:cubicBezTo>
                    <a:lnTo>
                      <a:pt x="5414" y="2540"/>
                    </a:lnTo>
                    <a:cubicBezTo>
                      <a:pt x="5364" y="2511"/>
                      <a:pt x="5364" y="2461"/>
                      <a:pt x="5414" y="2431"/>
                    </a:cubicBezTo>
                    <a:lnTo>
                      <a:pt x="5629" y="2309"/>
                    </a:lnTo>
                    <a:cubicBezTo>
                      <a:pt x="5654" y="2295"/>
                      <a:pt x="5688" y="2288"/>
                      <a:pt x="5723" y="2288"/>
                    </a:cubicBezTo>
                    <a:close/>
                    <a:moveTo>
                      <a:pt x="4932" y="2388"/>
                    </a:moveTo>
                    <a:cubicBezTo>
                      <a:pt x="4967" y="2388"/>
                      <a:pt x="5001" y="2396"/>
                      <a:pt x="5026" y="2410"/>
                    </a:cubicBezTo>
                    <a:lnTo>
                      <a:pt x="5062" y="2431"/>
                    </a:lnTo>
                    <a:cubicBezTo>
                      <a:pt x="5112" y="2461"/>
                      <a:pt x="5112" y="2511"/>
                      <a:pt x="5062" y="2540"/>
                    </a:cubicBezTo>
                    <a:lnTo>
                      <a:pt x="4839" y="2669"/>
                    </a:lnTo>
                    <a:cubicBezTo>
                      <a:pt x="4813" y="2683"/>
                      <a:pt x="4779" y="2690"/>
                      <a:pt x="4745" y="2690"/>
                    </a:cubicBezTo>
                    <a:cubicBezTo>
                      <a:pt x="4710" y="2690"/>
                      <a:pt x="4676" y="2683"/>
                      <a:pt x="4651" y="2669"/>
                    </a:cubicBezTo>
                    <a:lnTo>
                      <a:pt x="4615" y="2647"/>
                    </a:lnTo>
                    <a:cubicBezTo>
                      <a:pt x="4565" y="2617"/>
                      <a:pt x="4565" y="2567"/>
                      <a:pt x="4615" y="2540"/>
                    </a:cubicBezTo>
                    <a:lnTo>
                      <a:pt x="4839" y="2410"/>
                    </a:lnTo>
                    <a:cubicBezTo>
                      <a:pt x="4864" y="2396"/>
                      <a:pt x="4898" y="2388"/>
                      <a:pt x="4932" y="2388"/>
                    </a:cubicBezTo>
                    <a:close/>
                    <a:moveTo>
                      <a:pt x="8655" y="2295"/>
                    </a:moveTo>
                    <a:cubicBezTo>
                      <a:pt x="8689" y="2295"/>
                      <a:pt x="8723" y="2302"/>
                      <a:pt x="8748" y="2316"/>
                    </a:cubicBezTo>
                    <a:lnTo>
                      <a:pt x="8971" y="2445"/>
                    </a:lnTo>
                    <a:cubicBezTo>
                      <a:pt x="9023" y="2474"/>
                      <a:pt x="9023" y="2524"/>
                      <a:pt x="8964" y="2554"/>
                    </a:cubicBezTo>
                    <a:lnTo>
                      <a:pt x="8755" y="2676"/>
                    </a:lnTo>
                    <a:cubicBezTo>
                      <a:pt x="8730" y="2690"/>
                      <a:pt x="8696" y="2697"/>
                      <a:pt x="8662" y="2697"/>
                    </a:cubicBezTo>
                    <a:cubicBezTo>
                      <a:pt x="8628" y="2697"/>
                      <a:pt x="8594" y="2690"/>
                      <a:pt x="8569" y="2676"/>
                    </a:cubicBezTo>
                    <a:lnTo>
                      <a:pt x="8346" y="2547"/>
                    </a:lnTo>
                    <a:cubicBezTo>
                      <a:pt x="8296" y="2517"/>
                      <a:pt x="8296" y="2467"/>
                      <a:pt x="8346" y="2438"/>
                    </a:cubicBezTo>
                    <a:lnTo>
                      <a:pt x="8562" y="2316"/>
                    </a:lnTo>
                    <a:cubicBezTo>
                      <a:pt x="8587" y="2302"/>
                      <a:pt x="8621" y="2295"/>
                      <a:pt x="8655" y="2295"/>
                    </a:cubicBezTo>
                    <a:close/>
                    <a:moveTo>
                      <a:pt x="9561" y="2338"/>
                    </a:moveTo>
                    <a:cubicBezTo>
                      <a:pt x="9595" y="2338"/>
                      <a:pt x="9629" y="2345"/>
                      <a:pt x="9654" y="2359"/>
                    </a:cubicBezTo>
                    <a:lnTo>
                      <a:pt x="9877" y="2488"/>
                    </a:lnTo>
                    <a:cubicBezTo>
                      <a:pt x="9928" y="2517"/>
                      <a:pt x="9928" y="2561"/>
                      <a:pt x="9870" y="2597"/>
                    </a:cubicBezTo>
                    <a:lnTo>
                      <a:pt x="9661" y="2719"/>
                    </a:lnTo>
                    <a:cubicBezTo>
                      <a:pt x="9636" y="2733"/>
                      <a:pt x="9602" y="2740"/>
                      <a:pt x="9568" y="2740"/>
                    </a:cubicBezTo>
                    <a:cubicBezTo>
                      <a:pt x="9534" y="2740"/>
                      <a:pt x="9500" y="2733"/>
                      <a:pt x="9475" y="2719"/>
                    </a:cubicBezTo>
                    <a:lnTo>
                      <a:pt x="9252" y="2590"/>
                    </a:lnTo>
                    <a:cubicBezTo>
                      <a:pt x="9202" y="2561"/>
                      <a:pt x="9202" y="2511"/>
                      <a:pt x="9259" y="2481"/>
                    </a:cubicBezTo>
                    <a:lnTo>
                      <a:pt x="9468" y="2359"/>
                    </a:lnTo>
                    <a:cubicBezTo>
                      <a:pt x="9493" y="2345"/>
                      <a:pt x="9527" y="2338"/>
                      <a:pt x="9561" y="2338"/>
                    </a:cubicBezTo>
                    <a:close/>
                    <a:moveTo>
                      <a:pt x="6585" y="2345"/>
                    </a:moveTo>
                    <a:cubicBezTo>
                      <a:pt x="6619" y="2345"/>
                      <a:pt x="6653" y="2353"/>
                      <a:pt x="6678" y="2367"/>
                    </a:cubicBezTo>
                    <a:lnTo>
                      <a:pt x="6916" y="2511"/>
                    </a:lnTo>
                    <a:cubicBezTo>
                      <a:pt x="6966" y="2540"/>
                      <a:pt x="6966" y="2590"/>
                      <a:pt x="6916" y="2617"/>
                    </a:cubicBezTo>
                    <a:lnTo>
                      <a:pt x="6678" y="2756"/>
                    </a:lnTo>
                    <a:cubicBezTo>
                      <a:pt x="6650" y="2769"/>
                      <a:pt x="6616" y="2776"/>
                      <a:pt x="6582" y="2776"/>
                    </a:cubicBezTo>
                    <a:cubicBezTo>
                      <a:pt x="6548" y="2776"/>
                      <a:pt x="6514" y="2769"/>
                      <a:pt x="6485" y="2756"/>
                    </a:cubicBezTo>
                    <a:lnTo>
                      <a:pt x="6247" y="2617"/>
                    </a:lnTo>
                    <a:cubicBezTo>
                      <a:pt x="6197" y="2590"/>
                      <a:pt x="6197" y="2540"/>
                      <a:pt x="6254" y="2511"/>
                    </a:cubicBezTo>
                    <a:lnTo>
                      <a:pt x="6492" y="2367"/>
                    </a:lnTo>
                    <a:cubicBezTo>
                      <a:pt x="6517" y="2353"/>
                      <a:pt x="6551" y="2345"/>
                      <a:pt x="6585" y="2345"/>
                    </a:cubicBezTo>
                    <a:close/>
                    <a:moveTo>
                      <a:pt x="7408" y="2461"/>
                    </a:moveTo>
                    <a:cubicBezTo>
                      <a:pt x="7442" y="2461"/>
                      <a:pt x="7476" y="2467"/>
                      <a:pt x="7505" y="2481"/>
                    </a:cubicBezTo>
                    <a:lnTo>
                      <a:pt x="7713" y="2604"/>
                    </a:lnTo>
                    <a:cubicBezTo>
                      <a:pt x="7763" y="2633"/>
                      <a:pt x="7763" y="2683"/>
                      <a:pt x="7713" y="2712"/>
                    </a:cubicBezTo>
                    <a:lnTo>
                      <a:pt x="7491" y="2833"/>
                    </a:lnTo>
                    <a:cubicBezTo>
                      <a:pt x="7466" y="2851"/>
                      <a:pt x="7432" y="2860"/>
                      <a:pt x="7398" y="2860"/>
                    </a:cubicBezTo>
                    <a:cubicBezTo>
                      <a:pt x="7364" y="2860"/>
                      <a:pt x="7329" y="2851"/>
                      <a:pt x="7304" y="2833"/>
                    </a:cubicBezTo>
                    <a:lnTo>
                      <a:pt x="7096" y="2712"/>
                    </a:lnTo>
                    <a:cubicBezTo>
                      <a:pt x="7046" y="2683"/>
                      <a:pt x="7046" y="2633"/>
                      <a:pt x="7096" y="2604"/>
                    </a:cubicBezTo>
                    <a:lnTo>
                      <a:pt x="7311" y="2481"/>
                    </a:lnTo>
                    <a:cubicBezTo>
                      <a:pt x="7340" y="2467"/>
                      <a:pt x="7374" y="2461"/>
                      <a:pt x="7408" y="2461"/>
                    </a:cubicBezTo>
                    <a:close/>
                    <a:moveTo>
                      <a:pt x="4440" y="2668"/>
                    </a:moveTo>
                    <a:cubicBezTo>
                      <a:pt x="4474" y="2668"/>
                      <a:pt x="4508" y="2675"/>
                      <a:pt x="4537" y="2690"/>
                    </a:cubicBezTo>
                    <a:lnTo>
                      <a:pt x="4565" y="2712"/>
                    </a:lnTo>
                    <a:cubicBezTo>
                      <a:pt x="4624" y="2740"/>
                      <a:pt x="4624" y="2790"/>
                      <a:pt x="4565" y="2819"/>
                    </a:cubicBezTo>
                    <a:lnTo>
                      <a:pt x="4386" y="2928"/>
                    </a:lnTo>
                    <a:cubicBezTo>
                      <a:pt x="4357" y="2942"/>
                      <a:pt x="4323" y="2949"/>
                      <a:pt x="4290" y="2949"/>
                    </a:cubicBezTo>
                    <a:cubicBezTo>
                      <a:pt x="4257" y="2949"/>
                      <a:pt x="4224" y="2942"/>
                      <a:pt x="4199" y="2928"/>
                    </a:cubicBezTo>
                    <a:lnTo>
                      <a:pt x="4163" y="2906"/>
                    </a:lnTo>
                    <a:cubicBezTo>
                      <a:pt x="4113" y="2876"/>
                      <a:pt x="4113" y="2826"/>
                      <a:pt x="4163" y="2799"/>
                    </a:cubicBezTo>
                    <a:lnTo>
                      <a:pt x="4349" y="2690"/>
                    </a:lnTo>
                    <a:cubicBezTo>
                      <a:pt x="4374" y="2675"/>
                      <a:pt x="4407" y="2668"/>
                      <a:pt x="4440" y="2668"/>
                    </a:cubicBezTo>
                    <a:close/>
                    <a:moveTo>
                      <a:pt x="5241" y="2568"/>
                    </a:moveTo>
                    <a:cubicBezTo>
                      <a:pt x="5275" y="2568"/>
                      <a:pt x="5309" y="2575"/>
                      <a:pt x="5334" y="2590"/>
                    </a:cubicBezTo>
                    <a:lnTo>
                      <a:pt x="5543" y="2712"/>
                    </a:lnTo>
                    <a:cubicBezTo>
                      <a:pt x="5600" y="2740"/>
                      <a:pt x="5593" y="2790"/>
                      <a:pt x="5543" y="2819"/>
                    </a:cubicBezTo>
                    <a:lnTo>
                      <a:pt x="5321" y="2949"/>
                    </a:lnTo>
                    <a:cubicBezTo>
                      <a:pt x="5296" y="2963"/>
                      <a:pt x="5263" y="2971"/>
                      <a:pt x="5230" y="2971"/>
                    </a:cubicBezTo>
                    <a:cubicBezTo>
                      <a:pt x="5196" y="2971"/>
                      <a:pt x="5162" y="2963"/>
                      <a:pt x="5133" y="2949"/>
                    </a:cubicBezTo>
                    <a:lnTo>
                      <a:pt x="4926" y="2826"/>
                    </a:lnTo>
                    <a:cubicBezTo>
                      <a:pt x="4874" y="2799"/>
                      <a:pt x="4874" y="2747"/>
                      <a:pt x="4926" y="2719"/>
                    </a:cubicBezTo>
                    <a:lnTo>
                      <a:pt x="5148" y="2590"/>
                    </a:lnTo>
                    <a:cubicBezTo>
                      <a:pt x="5173" y="2575"/>
                      <a:pt x="5207" y="2568"/>
                      <a:pt x="5241" y="2568"/>
                    </a:cubicBezTo>
                    <a:close/>
                    <a:moveTo>
                      <a:pt x="8179" y="2572"/>
                    </a:moveTo>
                    <a:cubicBezTo>
                      <a:pt x="8212" y="2572"/>
                      <a:pt x="8243" y="2580"/>
                      <a:pt x="8267" y="2597"/>
                    </a:cubicBezTo>
                    <a:lnTo>
                      <a:pt x="8483" y="2719"/>
                    </a:lnTo>
                    <a:cubicBezTo>
                      <a:pt x="8540" y="2756"/>
                      <a:pt x="8533" y="2799"/>
                      <a:pt x="8483" y="2833"/>
                    </a:cubicBezTo>
                    <a:lnTo>
                      <a:pt x="8267" y="2956"/>
                    </a:lnTo>
                    <a:cubicBezTo>
                      <a:pt x="8239" y="2970"/>
                      <a:pt x="8205" y="2978"/>
                      <a:pt x="8171" y="2978"/>
                    </a:cubicBezTo>
                    <a:cubicBezTo>
                      <a:pt x="8138" y="2978"/>
                      <a:pt x="8106" y="2970"/>
                      <a:pt x="8081" y="2956"/>
                    </a:cubicBezTo>
                    <a:lnTo>
                      <a:pt x="7858" y="2833"/>
                    </a:lnTo>
                    <a:cubicBezTo>
                      <a:pt x="7806" y="2799"/>
                      <a:pt x="7806" y="2756"/>
                      <a:pt x="7858" y="2719"/>
                    </a:cubicBezTo>
                    <a:lnTo>
                      <a:pt x="8081" y="2597"/>
                    </a:lnTo>
                    <a:cubicBezTo>
                      <a:pt x="8107" y="2581"/>
                      <a:pt x="8143" y="2572"/>
                      <a:pt x="8179" y="2572"/>
                    </a:cubicBezTo>
                    <a:close/>
                    <a:moveTo>
                      <a:pt x="9080" y="2613"/>
                    </a:moveTo>
                    <a:cubicBezTo>
                      <a:pt x="9114" y="2613"/>
                      <a:pt x="9148" y="2622"/>
                      <a:pt x="9173" y="2640"/>
                    </a:cubicBezTo>
                    <a:lnTo>
                      <a:pt x="9388" y="2762"/>
                    </a:lnTo>
                    <a:cubicBezTo>
                      <a:pt x="9438" y="2790"/>
                      <a:pt x="9438" y="2842"/>
                      <a:pt x="9388" y="2869"/>
                    </a:cubicBezTo>
                    <a:lnTo>
                      <a:pt x="9173" y="2999"/>
                    </a:lnTo>
                    <a:cubicBezTo>
                      <a:pt x="9144" y="3013"/>
                      <a:pt x="9110" y="3021"/>
                      <a:pt x="9076" y="3021"/>
                    </a:cubicBezTo>
                    <a:cubicBezTo>
                      <a:pt x="9042" y="3021"/>
                      <a:pt x="9008" y="3013"/>
                      <a:pt x="8980" y="2999"/>
                    </a:cubicBezTo>
                    <a:lnTo>
                      <a:pt x="8764" y="2869"/>
                    </a:lnTo>
                    <a:cubicBezTo>
                      <a:pt x="8712" y="2842"/>
                      <a:pt x="8712" y="2790"/>
                      <a:pt x="8764" y="2762"/>
                    </a:cubicBezTo>
                    <a:lnTo>
                      <a:pt x="8986" y="2640"/>
                    </a:lnTo>
                    <a:cubicBezTo>
                      <a:pt x="9011" y="2622"/>
                      <a:pt x="9046" y="2613"/>
                      <a:pt x="9080" y="2613"/>
                    </a:cubicBezTo>
                    <a:close/>
                    <a:moveTo>
                      <a:pt x="6074" y="2640"/>
                    </a:moveTo>
                    <a:cubicBezTo>
                      <a:pt x="6109" y="2640"/>
                      <a:pt x="6143" y="2647"/>
                      <a:pt x="6168" y="2661"/>
                    </a:cubicBezTo>
                    <a:lnTo>
                      <a:pt x="6406" y="2806"/>
                    </a:lnTo>
                    <a:cubicBezTo>
                      <a:pt x="6456" y="2833"/>
                      <a:pt x="6456" y="2876"/>
                      <a:pt x="6406" y="2912"/>
                    </a:cubicBezTo>
                    <a:lnTo>
                      <a:pt x="6190" y="3035"/>
                    </a:lnTo>
                    <a:cubicBezTo>
                      <a:pt x="6165" y="3050"/>
                      <a:pt x="6133" y="3057"/>
                      <a:pt x="6099" y="3057"/>
                    </a:cubicBezTo>
                    <a:cubicBezTo>
                      <a:pt x="6066" y="3057"/>
                      <a:pt x="6032" y="3050"/>
                      <a:pt x="6004" y="3035"/>
                    </a:cubicBezTo>
                    <a:lnTo>
                      <a:pt x="5766" y="2892"/>
                    </a:lnTo>
                    <a:cubicBezTo>
                      <a:pt x="5716" y="2862"/>
                      <a:pt x="5716" y="2812"/>
                      <a:pt x="5766" y="2783"/>
                    </a:cubicBezTo>
                    <a:lnTo>
                      <a:pt x="5981" y="2661"/>
                    </a:lnTo>
                    <a:cubicBezTo>
                      <a:pt x="6006" y="2647"/>
                      <a:pt x="6040" y="2640"/>
                      <a:pt x="6074" y="2640"/>
                    </a:cubicBezTo>
                    <a:close/>
                    <a:moveTo>
                      <a:pt x="6921" y="2740"/>
                    </a:moveTo>
                    <a:cubicBezTo>
                      <a:pt x="6954" y="2740"/>
                      <a:pt x="6988" y="2748"/>
                      <a:pt x="7016" y="2762"/>
                    </a:cubicBezTo>
                    <a:lnTo>
                      <a:pt x="7225" y="2885"/>
                    </a:lnTo>
                    <a:cubicBezTo>
                      <a:pt x="7275" y="2912"/>
                      <a:pt x="7275" y="2963"/>
                      <a:pt x="7225" y="2992"/>
                    </a:cubicBezTo>
                    <a:lnTo>
                      <a:pt x="6980" y="3128"/>
                    </a:lnTo>
                    <a:cubicBezTo>
                      <a:pt x="6955" y="3146"/>
                      <a:pt x="6923" y="3155"/>
                      <a:pt x="6890" y="3155"/>
                    </a:cubicBezTo>
                    <a:cubicBezTo>
                      <a:pt x="6856" y="3155"/>
                      <a:pt x="6822" y="3146"/>
                      <a:pt x="6794" y="3128"/>
                    </a:cubicBezTo>
                    <a:lnTo>
                      <a:pt x="6585" y="3006"/>
                    </a:lnTo>
                    <a:cubicBezTo>
                      <a:pt x="6535" y="2978"/>
                      <a:pt x="6535" y="2928"/>
                      <a:pt x="6585" y="2899"/>
                    </a:cubicBezTo>
                    <a:lnTo>
                      <a:pt x="6830" y="2762"/>
                    </a:lnTo>
                    <a:cubicBezTo>
                      <a:pt x="6855" y="2748"/>
                      <a:pt x="6887" y="2740"/>
                      <a:pt x="6921" y="2740"/>
                    </a:cubicBezTo>
                    <a:close/>
                    <a:moveTo>
                      <a:pt x="4748" y="2849"/>
                    </a:moveTo>
                    <a:cubicBezTo>
                      <a:pt x="4781" y="2849"/>
                      <a:pt x="4813" y="2856"/>
                      <a:pt x="4839" y="2869"/>
                    </a:cubicBezTo>
                    <a:lnTo>
                      <a:pt x="5055" y="2999"/>
                    </a:lnTo>
                    <a:cubicBezTo>
                      <a:pt x="5105" y="3028"/>
                      <a:pt x="5105" y="3071"/>
                      <a:pt x="5055" y="3107"/>
                    </a:cubicBezTo>
                    <a:lnTo>
                      <a:pt x="4867" y="3207"/>
                    </a:lnTo>
                    <a:cubicBezTo>
                      <a:pt x="4842" y="3226"/>
                      <a:pt x="4808" y="3235"/>
                      <a:pt x="4774" y="3235"/>
                    </a:cubicBezTo>
                    <a:cubicBezTo>
                      <a:pt x="4740" y="3235"/>
                      <a:pt x="4706" y="3226"/>
                      <a:pt x="4681" y="3207"/>
                    </a:cubicBezTo>
                    <a:lnTo>
                      <a:pt x="4465" y="3085"/>
                    </a:lnTo>
                    <a:cubicBezTo>
                      <a:pt x="4415" y="3057"/>
                      <a:pt x="4415" y="3006"/>
                      <a:pt x="4472" y="2978"/>
                    </a:cubicBezTo>
                    <a:lnTo>
                      <a:pt x="4651" y="2869"/>
                    </a:lnTo>
                    <a:cubicBezTo>
                      <a:pt x="4681" y="2856"/>
                      <a:pt x="4715" y="2849"/>
                      <a:pt x="4748" y="2849"/>
                    </a:cubicBezTo>
                    <a:close/>
                    <a:moveTo>
                      <a:pt x="3984" y="2935"/>
                    </a:moveTo>
                    <a:cubicBezTo>
                      <a:pt x="4018" y="2935"/>
                      <a:pt x="4052" y="2942"/>
                      <a:pt x="4077" y="2956"/>
                    </a:cubicBezTo>
                    <a:lnTo>
                      <a:pt x="4113" y="2978"/>
                    </a:lnTo>
                    <a:cubicBezTo>
                      <a:pt x="4163" y="3006"/>
                      <a:pt x="4163" y="3057"/>
                      <a:pt x="4113" y="3085"/>
                    </a:cubicBezTo>
                    <a:lnTo>
                      <a:pt x="3875" y="3221"/>
                    </a:lnTo>
                    <a:cubicBezTo>
                      <a:pt x="3846" y="3236"/>
                      <a:pt x="3812" y="3243"/>
                      <a:pt x="3779" y="3243"/>
                    </a:cubicBezTo>
                    <a:cubicBezTo>
                      <a:pt x="3746" y="3243"/>
                      <a:pt x="3714" y="3236"/>
                      <a:pt x="3689" y="3221"/>
                    </a:cubicBezTo>
                    <a:lnTo>
                      <a:pt x="3652" y="3201"/>
                    </a:lnTo>
                    <a:cubicBezTo>
                      <a:pt x="3602" y="3171"/>
                      <a:pt x="3602" y="3121"/>
                      <a:pt x="3652" y="3092"/>
                    </a:cubicBezTo>
                    <a:lnTo>
                      <a:pt x="3890" y="2956"/>
                    </a:lnTo>
                    <a:cubicBezTo>
                      <a:pt x="3915" y="2942"/>
                      <a:pt x="3950" y="2935"/>
                      <a:pt x="3984" y="2935"/>
                    </a:cubicBezTo>
                    <a:close/>
                    <a:moveTo>
                      <a:pt x="7681" y="2856"/>
                    </a:moveTo>
                    <a:cubicBezTo>
                      <a:pt x="7714" y="2856"/>
                      <a:pt x="7746" y="2862"/>
                      <a:pt x="7772" y="2876"/>
                    </a:cubicBezTo>
                    <a:lnTo>
                      <a:pt x="7995" y="3006"/>
                    </a:lnTo>
                    <a:cubicBezTo>
                      <a:pt x="8045" y="3035"/>
                      <a:pt x="8045" y="3085"/>
                      <a:pt x="7995" y="3114"/>
                    </a:cubicBezTo>
                    <a:lnTo>
                      <a:pt x="7779" y="3237"/>
                    </a:lnTo>
                    <a:cubicBezTo>
                      <a:pt x="7748" y="3256"/>
                      <a:pt x="7712" y="3265"/>
                      <a:pt x="7677" y="3265"/>
                    </a:cubicBezTo>
                    <a:cubicBezTo>
                      <a:pt x="7646" y="3265"/>
                      <a:pt x="7615" y="3258"/>
                      <a:pt x="7591" y="3244"/>
                    </a:cubicBezTo>
                    <a:lnTo>
                      <a:pt x="7368" y="3114"/>
                    </a:lnTo>
                    <a:cubicBezTo>
                      <a:pt x="7318" y="3085"/>
                      <a:pt x="7318" y="3035"/>
                      <a:pt x="7368" y="3006"/>
                    </a:cubicBezTo>
                    <a:lnTo>
                      <a:pt x="7584" y="2876"/>
                    </a:lnTo>
                    <a:cubicBezTo>
                      <a:pt x="7613" y="2862"/>
                      <a:pt x="7647" y="2856"/>
                      <a:pt x="7681" y="2856"/>
                    </a:cubicBezTo>
                    <a:close/>
                    <a:moveTo>
                      <a:pt x="8588" y="2899"/>
                    </a:moveTo>
                    <a:cubicBezTo>
                      <a:pt x="8621" y="2899"/>
                      <a:pt x="8655" y="2906"/>
                      <a:pt x="8685" y="2919"/>
                    </a:cubicBezTo>
                    <a:lnTo>
                      <a:pt x="8900" y="3049"/>
                    </a:lnTo>
                    <a:cubicBezTo>
                      <a:pt x="8950" y="3078"/>
                      <a:pt x="8950" y="3128"/>
                      <a:pt x="8900" y="3157"/>
                    </a:cubicBezTo>
                    <a:lnTo>
                      <a:pt x="8685" y="3280"/>
                    </a:lnTo>
                    <a:cubicBezTo>
                      <a:pt x="8655" y="3294"/>
                      <a:pt x="8621" y="3301"/>
                      <a:pt x="8588" y="3301"/>
                    </a:cubicBezTo>
                    <a:cubicBezTo>
                      <a:pt x="8555" y="3301"/>
                      <a:pt x="8522" y="3294"/>
                      <a:pt x="8497" y="3280"/>
                    </a:cubicBezTo>
                    <a:lnTo>
                      <a:pt x="8274" y="3157"/>
                    </a:lnTo>
                    <a:cubicBezTo>
                      <a:pt x="8224" y="3128"/>
                      <a:pt x="8224" y="3078"/>
                      <a:pt x="8274" y="3049"/>
                    </a:cubicBezTo>
                    <a:lnTo>
                      <a:pt x="8497" y="2919"/>
                    </a:lnTo>
                    <a:cubicBezTo>
                      <a:pt x="8522" y="2906"/>
                      <a:pt x="8555" y="2899"/>
                      <a:pt x="8588" y="2899"/>
                    </a:cubicBezTo>
                    <a:close/>
                    <a:moveTo>
                      <a:pt x="5593" y="2920"/>
                    </a:moveTo>
                    <a:cubicBezTo>
                      <a:pt x="5627" y="2920"/>
                      <a:pt x="5661" y="2927"/>
                      <a:pt x="5686" y="2942"/>
                    </a:cubicBezTo>
                    <a:lnTo>
                      <a:pt x="5924" y="3078"/>
                    </a:lnTo>
                    <a:cubicBezTo>
                      <a:pt x="5974" y="3107"/>
                      <a:pt x="5974" y="3157"/>
                      <a:pt x="5924" y="3187"/>
                    </a:cubicBezTo>
                    <a:lnTo>
                      <a:pt x="5702" y="3316"/>
                    </a:lnTo>
                    <a:cubicBezTo>
                      <a:pt x="5676" y="3330"/>
                      <a:pt x="5641" y="3337"/>
                      <a:pt x="5607" y="3337"/>
                    </a:cubicBezTo>
                    <a:cubicBezTo>
                      <a:pt x="5573" y="3337"/>
                      <a:pt x="5539" y="3330"/>
                      <a:pt x="5514" y="3316"/>
                    </a:cubicBezTo>
                    <a:lnTo>
                      <a:pt x="5277" y="3178"/>
                    </a:lnTo>
                    <a:cubicBezTo>
                      <a:pt x="5227" y="3151"/>
                      <a:pt x="5227" y="3101"/>
                      <a:pt x="5277" y="3071"/>
                    </a:cubicBezTo>
                    <a:lnTo>
                      <a:pt x="5500" y="2942"/>
                    </a:lnTo>
                    <a:cubicBezTo>
                      <a:pt x="5525" y="2927"/>
                      <a:pt x="5559" y="2920"/>
                      <a:pt x="5593" y="2920"/>
                    </a:cubicBezTo>
                    <a:close/>
                    <a:moveTo>
                      <a:pt x="6410" y="3035"/>
                    </a:moveTo>
                    <a:cubicBezTo>
                      <a:pt x="6443" y="3035"/>
                      <a:pt x="6477" y="3043"/>
                      <a:pt x="6506" y="3057"/>
                    </a:cubicBezTo>
                    <a:lnTo>
                      <a:pt x="6714" y="3178"/>
                    </a:lnTo>
                    <a:cubicBezTo>
                      <a:pt x="6765" y="3207"/>
                      <a:pt x="6765" y="3258"/>
                      <a:pt x="6714" y="3287"/>
                    </a:cubicBezTo>
                    <a:lnTo>
                      <a:pt x="6499" y="3409"/>
                    </a:lnTo>
                    <a:cubicBezTo>
                      <a:pt x="6474" y="3423"/>
                      <a:pt x="6440" y="3430"/>
                      <a:pt x="6406" y="3430"/>
                    </a:cubicBezTo>
                    <a:cubicBezTo>
                      <a:pt x="6372" y="3430"/>
                      <a:pt x="6338" y="3423"/>
                      <a:pt x="6313" y="3409"/>
                    </a:cubicBezTo>
                    <a:lnTo>
                      <a:pt x="6104" y="3287"/>
                    </a:lnTo>
                    <a:cubicBezTo>
                      <a:pt x="6054" y="3258"/>
                      <a:pt x="6054" y="3207"/>
                      <a:pt x="6104" y="3178"/>
                    </a:cubicBezTo>
                    <a:lnTo>
                      <a:pt x="6319" y="3057"/>
                    </a:lnTo>
                    <a:cubicBezTo>
                      <a:pt x="6344" y="3043"/>
                      <a:pt x="6377" y="3035"/>
                      <a:pt x="6410" y="3035"/>
                    </a:cubicBezTo>
                    <a:close/>
                    <a:moveTo>
                      <a:pt x="3473" y="3229"/>
                    </a:moveTo>
                    <a:cubicBezTo>
                      <a:pt x="3507" y="3229"/>
                      <a:pt x="3541" y="3236"/>
                      <a:pt x="3566" y="3251"/>
                    </a:cubicBezTo>
                    <a:lnTo>
                      <a:pt x="3602" y="3273"/>
                    </a:lnTo>
                    <a:cubicBezTo>
                      <a:pt x="3652" y="3301"/>
                      <a:pt x="3652" y="3351"/>
                      <a:pt x="3602" y="3380"/>
                    </a:cubicBezTo>
                    <a:lnTo>
                      <a:pt x="3394" y="3502"/>
                    </a:lnTo>
                    <a:cubicBezTo>
                      <a:pt x="3365" y="3517"/>
                      <a:pt x="3331" y="3524"/>
                      <a:pt x="3297" y="3524"/>
                    </a:cubicBezTo>
                    <a:cubicBezTo>
                      <a:pt x="3263" y="3524"/>
                      <a:pt x="3229" y="3517"/>
                      <a:pt x="3200" y="3502"/>
                    </a:cubicBezTo>
                    <a:lnTo>
                      <a:pt x="3171" y="3480"/>
                    </a:lnTo>
                    <a:cubicBezTo>
                      <a:pt x="3114" y="3452"/>
                      <a:pt x="3114" y="3402"/>
                      <a:pt x="3171" y="3373"/>
                    </a:cubicBezTo>
                    <a:lnTo>
                      <a:pt x="3380" y="3251"/>
                    </a:lnTo>
                    <a:cubicBezTo>
                      <a:pt x="3405" y="3236"/>
                      <a:pt x="3439" y="3229"/>
                      <a:pt x="3473" y="3229"/>
                    </a:cubicBezTo>
                    <a:close/>
                    <a:moveTo>
                      <a:pt x="4292" y="3114"/>
                    </a:moveTo>
                    <a:cubicBezTo>
                      <a:pt x="4326" y="3114"/>
                      <a:pt x="4361" y="3121"/>
                      <a:pt x="4386" y="3135"/>
                    </a:cubicBezTo>
                    <a:lnTo>
                      <a:pt x="4601" y="3258"/>
                    </a:lnTo>
                    <a:cubicBezTo>
                      <a:pt x="4651" y="3287"/>
                      <a:pt x="4651" y="3337"/>
                      <a:pt x="4594" y="3366"/>
                    </a:cubicBezTo>
                    <a:lnTo>
                      <a:pt x="4356" y="3502"/>
                    </a:lnTo>
                    <a:cubicBezTo>
                      <a:pt x="4331" y="3521"/>
                      <a:pt x="4297" y="3530"/>
                      <a:pt x="4263" y="3530"/>
                    </a:cubicBezTo>
                    <a:cubicBezTo>
                      <a:pt x="4229" y="3530"/>
                      <a:pt x="4195" y="3521"/>
                      <a:pt x="4170" y="3502"/>
                    </a:cubicBezTo>
                    <a:lnTo>
                      <a:pt x="3961" y="3380"/>
                    </a:lnTo>
                    <a:cubicBezTo>
                      <a:pt x="3904" y="3351"/>
                      <a:pt x="3911" y="3301"/>
                      <a:pt x="3961" y="3273"/>
                    </a:cubicBezTo>
                    <a:lnTo>
                      <a:pt x="4199" y="3135"/>
                    </a:lnTo>
                    <a:cubicBezTo>
                      <a:pt x="4224" y="3121"/>
                      <a:pt x="4258" y="3114"/>
                      <a:pt x="4292" y="3114"/>
                    </a:cubicBezTo>
                    <a:close/>
                    <a:moveTo>
                      <a:pt x="7192" y="3135"/>
                    </a:moveTo>
                    <a:cubicBezTo>
                      <a:pt x="7225" y="3135"/>
                      <a:pt x="7257" y="3143"/>
                      <a:pt x="7282" y="3157"/>
                    </a:cubicBezTo>
                    <a:lnTo>
                      <a:pt x="7505" y="3287"/>
                    </a:lnTo>
                    <a:cubicBezTo>
                      <a:pt x="7556" y="3316"/>
                      <a:pt x="7556" y="3366"/>
                      <a:pt x="7505" y="3394"/>
                    </a:cubicBezTo>
                    <a:lnTo>
                      <a:pt x="7268" y="3532"/>
                    </a:lnTo>
                    <a:cubicBezTo>
                      <a:pt x="7243" y="3549"/>
                      <a:pt x="7209" y="3558"/>
                      <a:pt x="7175" y="3558"/>
                    </a:cubicBezTo>
                    <a:cubicBezTo>
                      <a:pt x="7141" y="3558"/>
                      <a:pt x="7107" y="3549"/>
                      <a:pt x="7082" y="3532"/>
                    </a:cubicBezTo>
                    <a:lnTo>
                      <a:pt x="6858" y="3409"/>
                    </a:lnTo>
                    <a:cubicBezTo>
                      <a:pt x="6808" y="3380"/>
                      <a:pt x="6808" y="3330"/>
                      <a:pt x="6858" y="3301"/>
                    </a:cubicBezTo>
                    <a:lnTo>
                      <a:pt x="7103" y="3157"/>
                    </a:lnTo>
                    <a:cubicBezTo>
                      <a:pt x="7128" y="3143"/>
                      <a:pt x="7160" y="3135"/>
                      <a:pt x="7192" y="3135"/>
                    </a:cubicBezTo>
                    <a:close/>
                    <a:moveTo>
                      <a:pt x="5100" y="3203"/>
                    </a:moveTo>
                    <a:cubicBezTo>
                      <a:pt x="5134" y="3203"/>
                      <a:pt x="5166" y="3212"/>
                      <a:pt x="5191" y="3230"/>
                    </a:cubicBezTo>
                    <a:lnTo>
                      <a:pt x="5434" y="3366"/>
                    </a:lnTo>
                    <a:cubicBezTo>
                      <a:pt x="5486" y="3394"/>
                      <a:pt x="5486" y="3446"/>
                      <a:pt x="5428" y="3473"/>
                    </a:cubicBezTo>
                    <a:lnTo>
                      <a:pt x="5248" y="3582"/>
                    </a:lnTo>
                    <a:cubicBezTo>
                      <a:pt x="5220" y="3596"/>
                      <a:pt x="5186" y="3603"/>
                      <a:pt x="5152" y="3603"/>
                    </a:cubicBezTo>
                    <a:cubicBezTo>
                      <a:pt x="5119" y="3603"/>
                      <a:pt x="5087" y="3596"/>
                      <a:pt x="5062" y="3582"/>
                    </a:cubicBezTo>
                    <a:lnTo>
                      <a:pt x="4824" y="3446"/>
                    </a:lnTo>
                    <a:cubicBezTo>
                      <a:pt x="4767" y="3409"/>
                      <a:pt x="4767" y="3366"/>
                      <a:pt x="4824" y="3330"/>
                    </a:cubicBezTo>
                    <a:lnTo>
                      <a:pt x="5003" y="3230"/>
                    </a:lnTo>
                    <a:cubicBezTo>
                      <a:pt x="5032" y="3212"/>
                      <a:pt x="5067" y="3203"/>
                      <a:pt x="5100" y="3203"/>
                    </a:cubicBezTo>
                    <a:close/>
                    <a:moveTo>
                      <a:pt x="5928" y="3315"/>
                    </a:moveTo>
                    <a:cubicBezTo>
                      <a:pt x="5962" y="3315"/>
                      <a:pt x="5996" y="3322"/>
                      <a:pt x="6024" y="3337"/>
                    </a:cubicBezTo>
                    <a:lnTo>
                      <a:pt x="6233" y="3459"/>
                    </a:lnTo>
                    <a:cubicBezTo>
                      <a:pt x="6283" y="3489"/>
                      <a:pt x="6283" y="3539"/>
                      <a:pt x="6233" y="3566"/>
                    </a:cubicBezTo>
                    <a:lnTo>
                      <a:pt x="6011" y="3696"/>
                    </a:lnTo>
                    <a:cubicBezTo>
                      <a:pt x="5986" y="3710"/>
                      <a:pt x="5952" y="3718"/>
                      <a:pt x="5917" y="3718"/>
                    </a:cubicBezTo>
                    <a:cubicBezTo>
                      <a:pt x="5883" y="3718"/>
                      <a:pt x="5848" y="3710"/>
                      <a:pt x="5823" y="3696"/>
                    </a:cubicBezTo>
                    <a:lnTo>
                      <a:pt x="5616" y="3575"/>
                    </a:lnTo>
                    <a:cubicBezTo>
                      <a:pt x="5557" y="3546"/>
                      <a:pt x="5564" y="3496"/>
                      <a:pt x="5616" y="3466"/>
                    </a:cubicBezTo>
                    <a:lnTo>
                      <a:pt x="5831" y="3337"/>
                    </a:lnTo>
                    <a:cubicBezTo>
                      <a:pt x="5860" y="3322"/>
                      <a:pt x="5894" y="3315"/>
                      <a:pt x="5928" y="3315"/>
                    </a:cubicBezTo>
                    <a:close/>
                    <a:moveTo>
                      <a:pt x="3782" y="3409"/>
                    </a:moveTo>
                    <a:cubicBezTo>
                      <a:pt x="3816" y="3409"/>
                      <a:pt x="3850" y="3416"/>
                      <a:pt x="3875" y="3430"/>
                    </a:cubicBezTo>
                    <a:lnTo>
                      <a:pt x="4091" y="3553"/>
                    </a:lnTo>
                    <a:cubicBezTo>
                      <a:pt x="4141" y="3582"/>
                      <a:pt x="4141" y="3632"/>
                      <a:pt x="4091" y="3661"/>
                    </a:cubicBezTo>
                    <a:lnTo>
                      <a:pt x="3875" y="3782"/>
                    </a:lnTo>
                    <a:cubicBezTo>
                      <a:pt x="3850" y="3797"/>
                      <a:pt x="3816" y="3804"/>
                      <a:pt x="3782" y="3804"/>
                    </a:cubicBezTo>
                    <a:cubicBezTo>
                      <a:pt x="3748" y="3804"/>
                      <a:pt x="3714" y="3797"/>
                      <a:pt x="3689" y="3782"/>
                    </a:cubicBezTo>
                    <a:lnTo>
                      <a:pt x="3473" y="3661"/>
                    </a:lnTo>
                    <a:cubicBezTo>
                      <a:pt x="3423" y="3632"/>
                      <a:pt x="3423" y="3582"/>
                      <a:pt x="3480" y="3553"/>
                    </a:cubicBezTo>
                    <a:lnTo>
                      <a:pt x="3689" y="3430"/>
                    </a:lnTo>
                    <a:cubicBezTo>
                      <a:pt x="3714" y="3416"/>
                      <a:pt x="3748" y="3409"/>
                      <a:pt x="3782" y="3409"/>
                    </a:cubicBezTo>
                    <a:close/>
                    <a:moveTo>
                      <a:pt x="2992" y="3510"/>
                    </a:moveTo>
                    <a:cubicBezTo>
                      <a:pt x="3026" y="3510"/>
                      <a:pt x="3060" y="3517"/>
                      <a:pt x="3085" y="3532"/>
                    </a:cubicBezTo>
                    <a:lnTo>
                      <a:pt x="3121" y="3553"/>
                    </a:lnTo>
                    <a:cubicBezTo>
                      <a:pt x="3171" y="3582"/>
                      <a:pt x="3171" y="3632"/>
                      <a:pt x="3121" y="3661"/>
                    </a:cubicBezTo>
                    <a:lnTo>
                      <a:pt x="2899" y="3782"/>
                    </a:lnTo>
                    <a:cubicBezTo>
                      <a:pt x="2873" y="3800"/>
                      <a:pt x="2838" y="3809"/>
                      <a:pt x="2804" y="3809"/>
                    </a:cubicBezTo>
                    <a:cubicBezTo>
                      <a:pt x="2770" y="3809"/>
                      <a:pt x="2736" y="3800"/>
                      <a:pt x="2710" y="3782"/>
                    </a:cubicBezTo>
                    <a:lnTo>
                      <a:pt x="2674" y="3768"/>
                    </a:lnTo>
                    <a:cubicBezTo>
                      <a:pt x="2624" y="3732"/>
                      <a:pt x="2624" y="3689"/>
                      <a:pt x="2674" y="3653"/>
                    </a:cubicBezTo>
                    <a:lnTo>
                      <a:pt x="2899" y="3532"/>
                    </a:lnTo>
                    <a:cubicBezTo>
                      <a:pt x="2924" y="3517"/>
                      <a:pt x="2958" y="3510"/>
                      <a:pt x="2992" y="3510"/>
                    </a:cubicBezTo>
                    <a:close/>
                    <a:moveTo>
                      <a:pt x="6683" y="3430"/>
                    </a:moveTo>
                    <a:cubicBezTo>
                      <a:pt x="6716" y="3430"/>
                      <a:pt x="6751" y="3438"/>
                      <a:pt x="6780" y="3452"/>
                    </a:cubicBezTo>
                    <a:lnTo>
                      <a:pt x="6996" y="3582"/>
                    </a:lnTo>
                    <a:cubicBezTo>
                      <a:pt x="7046" y="3609"/>
                      <a:pt x="7046" y="3661"/>
                      <a:pt x="6996" y="3689"/>
                    </a:cubicBezTo>
                    <a:lnTo>
                      <a:pt x="6787" y="3811"/>
                    </a:lnTo>
                    <a:cubicBezTo>
                      <a:pt x="6758" y="3826"/>
                      <a:pt x="6724" y="3833"/>
                      <a:pt x="6690" y="3833"/>
                    </a:cubicBezTo>
                    <a:cubicBezTo>
                      <a:pt x="6657" y="3833"/>
                      <a:pt x="6625" y="3826"/>
                      <a:pt x="6599" y="3811"/>
                    </a:cubicBezTo>
                    <a:lnTo>
                      <a:pt x="6376" y="3682"/>
                    </a:lnTo>
                    <a:cubicBezTo>
                      <a:pt x="6326" y="3653"/>
                      <a:pt x="6326" y="3609"/>
                      <a:pt x="6376" y="3575"/>
                    </a:cubicBezTo>
                    <a:lnTo>
                      <a:pt x="6592" y="3452"/>
                    </a:lnTo>
                    <a:cubicBezTo>
                      <a:pt x="6617" y="3438"/>
                      <a:pt x="6649" y="3430"/>
                      <a:pt x="6683" y="3430"/>
                    </a:cubicBezTo>
                    <a:close/>
                    <a:moveTo>
                      <a:pt x="4644" y="3467"/>
                    </a:moveTo>
                    <a:cubicBezTo>
                      <a:pt x="4678" y="3467"/>
                      <a:pt x="4712" y="3474"/>
                      <a:pt x="4738" y="3489"/>
                    </a:cubicBezTo>
                    <a:lnTo>
                      <a:pt x="4976" y="3625"/>
                    </a:lnTo>
                    <a:cubicBezTo>
                      <a:pt x="5026" y="3661"/>
                      <a:pt x="5026" y="3704"/>
                      <a:pt x="4976" y="3739"/>
                    </a:cubicBezTo>
                    <a:lnTo>
                      <a:pt x="4738" y="3877"/>
                    </a:lnTo>
                    <a:cubicBezTo>
                      <a:pt x="4712" y="3891"/>
                      <a:pt x="4678" y="3898"/>
                      <a:pt x="4644" y="3898"/>
                    </a:cubicBezTo>
                    <a:cubicBezTo>
                      <a:pt x="4610" y="3898"/>
                      <a:pt x="4576" y="3891"/>
                      <a:pt x="4551" y="3877"/>
                    </a:cubicBezTo>
                    <a:lnTo>
                      <a:pt x="4313" y="3739"/>
                    </a:lnTo>
                    <a:cubicBezTo>
                      <a:pt x="4256" y="3704"/>
                      <a:pt x="4256" y="3661"/>
                      <a:pt x="4313" y="3625"/>
                    </a:cubicBezTo>
                    <a:lnTo>
                      <a:pt x="4551" y="3489"/>
                    </a:lnTo>
                    <a:cubicBezTo>
                      <a:pt x="4576" y="3474"/>
                      <a:pt x="4610" y="3467"/>
                      <a:pt x="4644" y="3467"/>
                    </a:cubicBezTo>
                    <a:close/>
                    <a:moveTo>
                      <a:pt x="5435" y="3596"/>
                    </a:moveTo>
                    <a:cubicBezTo>
                      <a:pt x="5469" y="3596"/>
                      <a:pt x="5503" y="3603"/>
                      <a:pt x="5529" y="3618"/>
                    </a:cubicBezTo>
                    <a:lnTo>
                      <a:pt x="5736" y="3739"/>
                    </a:lnTo>
                    <a:cubicBezTo>
                      <a:pt x="5795" y="3768"/>
                      <a:pt x="5795" y="3818"/>
                      <a:pt x="5736" y="3847"/>
                    </a:cubicBezTo>
                    <a:lnTo>
                      <a:pt x="5557" y="3954"/>
                    </a:lnTo>
                    <a:cubicBezTo>
                      <a:pt x="5528" y="3969"/>
                      <a:pt x="5494" y="3976"/>
                      <a:pt x="5460" y="3976"/>
                    </a:cubicBezTo>
                    <a:cubicBezTo>
                      <a:pt x="5426" y="3976"/>
                      <a:pt x="5392" y="3969"/>
                      <a:pt x="5364" y="3954"/>
                    </a:cubicBezTo>
                    <a:lnTo>
                      <a:pt x="5155" y="3834"/>
                    </a:lnTo>
                    <a:cubicBezTo>
                      <a:pt x="5105" y="3804"/>
                      <a:pt x="5105" y="3754"/>
                      <a:pt x="5155" y="3725"/>
                    </a:cubicBezTo>
                    <a:lnTo>
                      <a:pt x="5341" y="3618"/>
                    </a:lnTo>
                    <a:cubicBezTo>
                      <a:pt x="5366" y="3603"/>
                      <a:pt x="5400" y="3596"/>
                      <a:pt x="5435" y="3596"/>
                    </a:cubicBezTo>
                    <a:close/>
                    <a:moveTo>
                      <a:pt x="3300" y="3689"/>
                    </a:moveTo>
                    <a:cubicBezTo>
                      <a:pt x="3335" y="3689"/>
                      <a:pt x="3369" y="3697"/>
                      <a:pt x="3394" y="3711"/>
                    </a:cubicBezTo>
                    <a:lnTo>
                      <a:pt x="3602" y="3834"/>
                    </a:lnTo>
                    <a:cubicBezTo>
                      <a:pt x="3659" y="3861"/>
                      <a:pt x="3659" y="3911"/>
                      <a:pt x="3602" y="3941"/>
                    </a:cubicBezTo>
                    <a:lnTo>
                      <a:pt x="3387" y="4070"/>
                    </a:lnTo>
                    <a:cubicBezTo>
                      <a:pt x="3358" y="4085"/>
                      <a:pt x="3324" y="4092"/>
                      <a:pt x="3291" y="4092"/>
                    </a:cubicBezTo>
                    <a:cubicBezTo>
                      <a:pt x="3258" y="4092"/>
                      <a:pt x="3225" y="4085"/>
                      <a:pt x="3200" y="4070"/>
                    </a:cubicBezTo>
                    <a:lnTo>
                      <a:pt x="2985" y="3941"/>
                    </a:lnTo>
                    <a:cubicBezTo>
                      <a:pt x="2933" y="3911"/>
                      <a:pt x="2933" y="3868"/>
                      <a:pt x="2985" y="3834"/>
                    </a:cubicBezTo>
                    <a:lnTo>
                      <a:pt x="3207" y="3711"/>
                    </a:lnTo>
                    <a:cubicBezTo>
                      <a:pt x="3232" y="3697"/>
                      <a:pt x="3266" y="3689"/>
                      <a:pt x="3300" y="3689"/>
                    </a:cubicBezTo>
                    <a:close/>
                    <a:moveTo>
                      <a:pt x="2502" y="3789"/>
                    </a:moveTo>
                    <a:cubicBezTo>
                      <a:pt x="2536" y="3789"/>
                      <a:pt x="2571" y="3797"/>
                      <a:pt x="2597" y="3811"/>
                    </a:cubicBezTo>
                    <a:lnTo>
                      <a:pt x="2631" y="3834"/>
                    </a:lnTo>
                    <a:cubicBezTo>
                      <a:pt x="2683" y="3861"/>
                      <a:pt x="2683" y="3911"/>
                      <a:pt x="2624" y="3941"/>
                    </a:cubicBezTo>
                    <a:lnTo>
                      <a:pt x="2402" y="4077"/>
                    </a:lnTo>
                    <a:cubicBezTo>
                      <a:pt x="2373" y="4092"/>
                      <a:pt x="2339" y="4099"/>
                      <a:pt x="2305" y="4099"/>
                    </a:cubicBezTo>
                    <a:cubicBezTo>
                      <a:pt x="2271" y="4099"/>
                      <a:pt x="2237" y="4092"/>
                      <a:pt x="2208" y="4077"/>
                    </a:cubicBezTo>
                    <a:lnTo>
                      <a:pt x="2179" y="4056"/>
                    </a:lnTo>
                    <a:cubicBezTo>
                      <a:pt x="2122" y="4027"/>
                      <a:pt x="2129" y="3977"/>
                      <a:pt x="2179" y="3948"/>
                    </a:cubicBezTo>
                    <a:lnTo>
                      <a:pt x="2409" y="3811"/>
                    </a:lnTo>
                    <a:cubicBezTo>
                      <a:pt x="2434" y="3797"/>
                      <a:pt x="2468" y="3789"/>
                      <a:pt x="2502" y="3789"/>
                    </a:cubicBezTo>
                    <a:close/>
                    <a:moveTo>
                      <a:pt x="6200" y="3711"/>
                    </a:moveTo>
                    <a:cubicBezTo>
                      <a:pt x="6233" y="3711"/>
                      <a:pt x="6265" y="3718"/>
                      <a:pt x="6290" y="3732"/>
                    </a:cubicBezTo>
                    <a:lnTo>
                      <a:pt x="6513" y="3861"/>
                    </a:lnTo>
                    <a:cubicBezTo>
                      <a:pt x="6564" y="3891"/>
                      <a:pt x="6564" y="3941"/>
                      <a:pt x="6513" y="3970"/>
                    </a:cubicBezTo>
                    <a:lnTo>
                      <a:pt x="6290" y="4099"/>
                    </a:lnTo>
                    <a:cubicBezTo>
                      <a:pt x="6265" y="4113"/>
                      <a:pt x="6231" y="4120"/>
                      <a:pt x="6197" y="4120"/>
                    </a:cubicBezTo>
                    <a:cubicBezTo>
                      <a:pt x="6163" y="4120"/>
                      <a:pt x="6129" y="4113"/>
                      <a:pt x="6104" y="4099"/>
                    </a:cubicBezTo>
                    <a:lnTo>
                      <a:pt x="5888" y="3970"/>
                    </a:lnTo>
                    <a:cubicBezTo>
                      <a:pt x="5831" y="3941"/>
                      <a:pt x="5831" y="3891"/>
                      <a:pt x="5888" y="3861"/>
                    </a:cubicBezTo>
                    <a:lnTo>
                      <a:pt x="6104" y="3732"/>
                    </a:lnTo>
                    <a:cubicBezTo>
                      <a:pt x="6132" y="3718"/>
                      <a:pt x="6166" y="3711"/>
                      <a:pt x="6200" y="3711"/>
                    </a:cubicBezTo>
                    <a:close/>
                    <a:moveTo>
                      <a:pt x="4134" y="3761"/>
                    </a:moveTo>
                    <a:cubicBezTo>
                      <a:pt x="4168" y="3761"/>
                      <a:pt x="4202" y="3768"/>
                      <a:pt x="4227" y="3782"/>
                    </a:cubicBezTo>
                    <a:lnTo>
                      <a:pt x="4465" y="3920"/>
                    </a:lnTo>
                    <a:cubicBezTo>
                      <a:pt x="4515" y="3954"/>
                      <a:pt x="4515" y="3998"/>
                      <a:pt x="4465" y="4034"/>
                    </a:cubicBezTo>
                    <a:lnTo>
                      <a:pt x="4256" y="4156"/>
                    </a:lnTo>
                    <a:cubicBezTo>
                      <a:pt x="4228" y="4171"/>
                      <a:pt x="4194" y="4178"/>
                      <a:pt x="4160" y="4178"/>
                    </a:cubicBezTo>
                    <a:cubicBezTo>
                      <a:pt x="4127" y="4178"/>
                      <a:pt x="4095" y="4171"/>
                      <a:pt x="4070" y="4156"/>
                    </a:cubicBezTo>
                    <a:lnTo>
                      <a:pt x="3825" y="4013"/>
                    </a:lnTo>
                    <a:cubicBezTo>
                      <a:pt x="3775" y="3984"/>
                      <a:pt x="3775" y="3934"/>
                      <a:pt x="3832" y="3904"/>
                    </a:cubicBezTo>
                    <a:lnTo>
                      <a:pt x="4041" y="3782"/>
                    </a:lnTo>
                    <a:cubicBezTo>
                      <a:pt x="4066" y="3768"/>
                      <a:pt x="4100" y="3761"/>
                      <a:pt x="4134" y="3761"/>
                    </a:cubicBezTo>
                    <a:close/>
                    <a:moveTo>
                      <a:pt x="4982" y="3862"/>
                    </a:moveTo>
                    <a:cubicBezTo>
                      <a:pt x="5017" y="3862"/>
                      <a:pt x="5051" y="3869"/>
                      <a:pt x="5076" y="3884"/>
                    </a:cubicBezTo>
                    <a:lnTo>
                      <a:pt x="5284" y="4006"/>
                    </a:lnTo>
                    <a:cubicBezTo>
                      <a:pt x="5334" y="4034"/>
                      <a:pt x="5334" y="4084"/>
                      <a:pt x="5284" y="4113"/>
                    </a:cubicBezTo>
                    <a:lnTo>
                      <a:pt x="5046" y="4249"/>
                    </a:lnTo>
                    <a:cubicBezTo>
                      <a:pt x="5018" y="4264"/>
                      <a:pt x="4984" y="4271"/>
                      <a:pt x="4951" y="4271"/>
                    </a:cubicBezTo>
                    <a:cubicBezTo>
                      <a:pt x="4917" y="4271"/>
                      <a:pt x="4885" y="4264"/>
                      <a:pt x="4860" y="4249"/>
                    </a:cubicBezTo>
                    <a:lnTo>
                      <a:pt x="4644" y="4127"/>
                    </a:lnTo>
                    <a:cubicBezTo>
                      <a:pt x="4594" y="4099"/>
                      <a:pt x="4594" y="4049"/>
                      <a:pt x="4644" y="4020"/>
                    </a:cubicBezTo>
                    <a:lnTo>
                      <a:pt x="4889" y="3884"/>
                    </a:lnTo>
                    <a:cubicBezTo>
                      <a:pt x="4914" y="3869"/>
                      <a:pt x="4948" y="3862"/>
                      <a:pt x="4982" y="3862"/>
                    </a:cubicBezTo>
                    <a:close/>
                    <a:moveTo>
                      <a:pt x="2809" y="3970"/>
                    </a:moveTo>
                    <a:cubicBezTo>
                      <a:pt x="2842" y="3970"/>
                      <a:pt x="2876" y="3977"/>
                      <a:pt x="2905" y="3991"/>
                    </a:cubicBezTo>
                    <a:lnTo>
                      <a:pt x="3114" y="4113"/>
                    </a:lnTo>
                    <a:cubicBezTo>
                      <a:pt x="3164" y="4142"/>
                      <a:pt x="3164" y="4193"/>
                      <a:pt x="3114" y="4222"/>
                    </a:cubicBezTo>
                    <a:lnTo>
                      <a:pt x="2883" y="4358"/>
                    </a:lnTo>
                    <a:cubicBezTo>
                      <a:pt x="2858" y="4372"/>
                      <a:pt x="2824" y="4379"/>
                      <a:pt x="2790" y="4379"/>
                    </a:cubicBezTo>
                    <a:cubicBezTo>
                      <a:pt x="2756" y="4379"/>
                      <a:pt x="2722" y="4372"/>
                      <a:pt x="2697" y="4358"/>
                    </a:cubicBezTo>
                    <a:lnTo>
                      <a:pt x="2481" y="4236"/>
                    </a:lnTo>
                    <a:cubicBezTo>
                      <a:pt x="2431" y="4206"/>
                      <a:pt x="2431" y="4156"/>
                      <a:pt x="2488" y="4127"/>
                    </a:cubicBezTo>
                    <a:lnTo>
                      <a:pt x="2717" y="3991"/>
                    </a:lnTo>
                    <a:cubicBezTo>
                      <a:pt x="2743" y="3977"/>
                      <a:pt x="2776" y="3970"/>
                      <a:pt x="2809" y="3970"/>
                    </a:cubicBezTo>
                    <a:close/>
                    <a:moveTo>
                      <a:pt x="5709" y="3993"/>
                    </a:moveTo>
                    <a:cubicBezTo>
                      <a:pt x="5743" y="3993"/>
                      <a:pt x="5777" y="4002"/>
                      <a:pt x="5802" y="4020"/>
                    </a:cubicBezTo>
                    <a:lnTo>
                      <a:pt x="6024" y="4142"/>
                    </a:lnTo>
                    <a:cubicBezTo>
                      <a:pt x="6074" y="4170"/>
                      <a:pt x="6074" y="4222"/>
                      <a:pt x="6024" y="4249"/>
                    </a:cubicBezTo>
                    <a:lnTo>
                      <a:pt x="5838" y="4358"/>
                    </a:lnTo>
                    <a:cubicBezTo>
                      <a:pt x="5813" y="4372"/>
                      <a:pt x="5779" y="4379"/>
                      <a:pt x="5745" y="4379"/>
                    </a:cubicBezTo>
                    <a:cubicBezTo>
                      <a:pt x="5710" y="4379"/>
                      <a:pt x="5676" y="4372"/>
                      <a:pt x="5650" y="4358"/>
                    </a:cubicBezTo>
                    <a:lnTo>
                      <a:pt x="5428" y="4236"/>
                    </a:lnTo>
                    <a:cubicBezTo>
                      <a:pt x="5378" y="4199"/>
                      <a:pt x="5378" y="4156"/>
                      <a:pt x="5428" y="4127"/>
                    </a:cubicBezTo>
                    <a:lnTo>
                      <a:pt x="5616" y="4020"/>
                    </a:lnTo>
                    <a:cubicBezTo>
                      <a:pt x="5641" y="4002"/>
                      <a:pt x="5675" y="3993"/>
                      <a:pt x="5709" y="3993"/>
                    </a:cubicBezTo>
                    <a:close/>
                    <a:moveTo>
                      <a:pt x="2000" y="4077"/>
                    </a:moveTo>
                    <a:cubicBezTo>
                      <a:pt x="2034" y="4077"/>
                      <a:pt x="2068" y="4085"/>
                      <a:pt x="2093" y="4099"/>
                    </a:cubicBezTo>
                    <a:lnTo>
                      <a:pt x="2129" y="4120"/>
                    </a:lnTo>
                    <a:cubicBezTo>
                      <a:pt x="2179" y="4149"/>
                      <a:pt x="2179" y="4199"/>
                      <a:pt x="2129" y="4229"/>
                    </a:cubicBezTo>
                    <a:lnTo>
                      <a:pt x="1891" y="4372"/>
                    </a:lnTo>
                    <a:cubicBezTo>
                      <a:pt x="1863" y="4387"/>
                      <a:pt x="1829" y="4394"/>
                      <a:pt x="1795" y="4394"/>
                    </a:cubicBezTo>
                    <a:cubicBezTo>
                      <a:pt x="1762" y="4394"/>
                      <a:pt x="1730" y="4387"/>
                      <a:pt x="1705" y="4372"/>
                    </a:cubicBezTo>
                    <a:lnTo>
                      <a:pt x="1669" y="4351"/>
                    </a:lnTo>
                    <a:cubicBezTo>
                      <a:pt x="1618" y="4322"/>
                      <a:pt x="1618" y="4272"/>
                      <a:pt x="1669" y="4243"/>
                    </a:cubicBezTo>
                    <a:lnTo>
                      <a:pt x="1907" y="4099"/>
                    </a:lnTo>
                    <a:cubicBezTo>
                      <a:pt x="1932" y="4085"/>
                      <a:pt x="1966" y="4077"/>
                      <a:pt x="2000" y="4077"/>
                    </a:cubicBezTo>
                    <a:close/>
                    <a:moveTo>
                      <a:pt x="3652" y="4041"/>
                    </a:moveTo>
                    <a:cubicBezTo>
                      <a:pt x="3686" y="4041"/>
                      <a:pt x="3721" y="4048"/>
                      <a:pt x="3746" y="4063"/>
                    </a:cubicBezTo>
                    <a:lnTo>
                      <a:pt x="3984" y="4199"/>
                    </a:lnTo>
                    <a:cubicBezTo>
                      <a:pt x="4034" y="4229"/>
                      <a:pt x="4034" y="4279"/>
                      <a:pt x="3984" y="4308"/>
                    </a:cubicBezTo>
                    <a:lnTo>
                      <a:pt x="3761" y="4437"/>
                    </a:lnTo>
                    <a:cubicBezTo>
                      <a:pt x="3735" y="4451"/>
                      <a:pt x="3701" y="4458"/>
                      <a:pt x="3666" y="4458"/>
                    </a:cubicBezTo>
                    <a:cubicBezTo>
                      <a:pt x="3632" y="4458"/>
                      <a:pt x="3598" y="4451"/>
                      <a:pt x="3573" y="4437"/>
                    </a:cubicBezTo>
                    <a:lnTo>
                      <a:pt x="3337" y="4299"/>
                    </a:lnTo>
                    <a:cubicBezTo>
                      <a:pt x="3287" y="4272"/>
                      <a:pt x="3287" y="4222"/>
                      <a:pt x="3337" y="4193"/>
                    </a:cubicBezTo>
                    <a:lnTo>
                      <a:pt x="3559" y="4063"/>
                    </a:lnTo>
                    <a:cubicBezTo>
                      <a:pt x="3584" y="4048"/>
                      <a:pt x="3618" y="4041"/>
                      <a:pt x="3652" y="4041"/>
                    </a:cubicBezTo>
                    <a:close/>
                    <a:moveTo>
                      <a:pt x="4472" y="4157"/>
                    </a:moveTo>
                    <a:cubicBezTo>
                      <a:pt x="4506" y="4157"/>
                      <a:pt x="4540" y="4164"/>
                      <a:pt x="4565" y="4179"/>
                    </a:cubicBezTo>
                    <a:lnTo>
                      <a:pt x="4774" y="4299"/>
                    </a:lnTo>
                    <a:cubicBezTo>
                      <a:pt x="4824" y="4329"/>
                      <a:pt x="4824" y="4379"/>
                      <a:pt x="4774" y="4408"/>
                    </a:cubicBezTo>
                    <a:lnTo>
                      <a:pt x="4558" y="4531"/>
                    </a:lnTo>
                    <a:cubicBezTo>
                      <a:pt x="4533" y="4544"/>
                      <a:pt x="4501" y="4551"/>
                      <a:pt x="4468" y="4551"/>
                    </a:cubicBezTo>
                    <a:cubicBezTo>
                      <a:pt x="4434" y="4551"/>
                      <a:pt x="4400" y="4544"/>
                      <a:pt x="4372" y="4531"/>
                    </a:cubicBezTo>
                    <a:lnTo>
                      <a:pt x="4163" y="4408"/>
                    </a:lnTo>
                    <a:cubicBezTo>
                      <a:pt x="4113" y="4379"/>
                      <a:pt x="4113" y="4329"/>
                      <a:pt x="4163" y="4299"/>
                    </a:cubicBezTo>
                    <a:lnTo>
                      <a:pt x="4379" y="4179"/>
                    </a:lnTo>
                    <a:cubicBezTo>
                      <a:pt x="4404" y="4164"/>
                      <a:pt x="4438" y="4157"/>
                      <a:pt x="4472" y="4157"/>
                    </a:cubicBezTo>
                    <a:close/>
                    <a:moveTo>
                      <a:pt x="1489" y="4372"/>
                    </a:moveTo>
                    <a:cubicBezTo>
                      <a:pt x="1523" y="4372"/>
                      <a:pt x="1557" y="4380"/>
                      <a:pt x="1582" y="4394"/>
                    </a:cubicBezTo>
                    <a:lnTo>
                      <a:pt x="1618" y="4415"/>
                    </a:lnTo>
                    <a:cubicBezTo>
                      <a:pt x="1669" y="4444"/>
                      <a:pt x="1669" y="4494"/>
                      <a:pt x="1618" y="4524"/>
                    </a:cubicBezTo>
                    <a:lnTo>
                      <a:pt x="1410" y="4644"/>
                    </a:lnTo>
                    <a:cubicBezTo>
                      <a:pt x="1381" y="4659"/>
                      <a:pt x="1347" y="4666"/>
                      <a:pt x="1313" y="4666"/>
                    </a:cubicBezTo>
                    <a:cubicBezTo>
                      <a:pt x="1279" y="4666"/>
                      <a:pt x="1245" y="4659"/>
                      <a:pt x="1217" y="4644"/>
                    </a:cubicBezTo>
                    <a:lnTo>
                      <a:pt x="1187" y="4624"/>
                    </a:lnTo>
                    <a:cubicBezTo>
                      <a:pt x="1130" y="4594"/>
                      <a:pt x="1130" y="4551"/>
                      <a:pt x="1187" y="4515"/>
                    </a:cubicBezTo>
                    <a:lnTo>
                      <a:pt x="1396" y="4394"/>
                    </a:lnTo>
                    <a:cubicBezTo>
                      <a:pt x="1421" y="4380"/>
                      <a:pt x="1455" y="4372"/>
                      <a:pt x="1489" y="4372"/>
                    </a:cubicBezTo>
                    <a:close/>
                    <a:moveTo>
                      <a:pt x="5252" y="4257"/>
                    </a:moveTo>
                    <a:cubicBezTo>
                      <a:pt x="5286" y="4257"/>
                      <a:pt x="5320" y="4264"/>
                      <a:pt x="5348" y="4279"/>
                    </a:cubicBezTo>
                    <a:lnTo>
                      <a:pt x="5564" y="4408"/>
                    </a:lnTo>
                    <a:cubicBezTo>
                      <a:pt x="5616" y="4437"/>
                      <a:pt x="5616" y="4488"/>
                      <a:pt x="5564" y="4515"/>
                    </a:cubicBezTo>
                    <a:lnTo>
                      <a:pt x="5327" y="4653"/>
                    </a:lnTo>
                    <a:cubicBezTo>
                      <a:pt x="5302" y="4667"/>
                      <a:pt x="5268" y="4674"/>
                      <a:pt x="5234" y="4674"/>
                    </a:cubicBezTo>
                    <a:cubicBezTo>
                      <a:pt x="5200" y="4674"/>
                      <a:pt x="5166" y="4667"/>
                      <a:pt x="5141" y="4653"/>
                    </a:cubicBezTo>
                    <a:lnTo>
                      <a:pt x="4917" y="4531"/>
                    </a:lnTo>
                    <a:cubicBezTo>
                      <a:pt x="4867" y="4494"/>
                      <a:pt x="4867" y="4451"/>
                      <a:pt x="4917" y="4415"/>
                    </a:cubicBezTo>
                    <a:lnTo>
                      <a:pt x="5162" y="4279"/>
                    </a:lnTo>
                    <a:cubicBezTo>
                      <a:pt x="5187" y="4264"/>
                      <a:pt x="5219" y="4257"/>
                      <a:pt x="5252" y="4257"/>
                    </a:cubicBezTo>
                    <a:close/>
                    <a:moveTo>
                      <a:pt x="3162" y="4322"/>
                    </a:moveTo>
                    <a:cubicBezTo>
                      <a:pt x="3195" y="4322"/>
                      <a:pt x="3229" y="4329"/>
                      <a:pt x="3257" y="4343"/>
                    </a:cubicBezTo>
                    <a:lnTo>
                      <a:pt x="3494" y="4488"/>
                    </a:lnTo>
                    <a:cubicBezTo>
                      <a:pt x="3545" y="4515"/>
                      <a:pt x="3545" y="4567"/>
                      <a:pt x="3494" y="4594"/>
                    </a:cubicBezTo>
                    <a:lnTo>
                      <a:pt x="3264" y="4724"/>
                    </a:lnTo>
                    <a:cubicBezTo>
                      <a:pt x="3236" y="4739"/>
                      <a:pt x="3202" y="4746"/>
                      <a:pt x="3169" y="4746"/>
                    </a:cubicBezTo>
                    <a:cubicBezTo>
                      <a:pt x="3135" y="4746"/>
                      <a:pt x="3103" y="4739"/>
                      <a:pt x="3078" y="4724"/>
                    </a:cubicBezTo>
                    <a:lnTo>
                      <a:pt x="2833" y="4588"/>
                    </a:lnTo>
                    <a:cubicBezTo>
                      <a:pt x="2783" y="4558"/>
                      <a:pt x="2783" y="4508"/>
                      <a:pt x="2840" y="4481"/>
                    </a:cubicBezTo>
                    <a:lnTo>
                      <a:pt x="3071" y="4343"/>
                    </a:lnTo>
                    <a:cubicBezTo>
                      <a:pt x="3096" y="4329"/>
                      <a:pt x="3128" y="4322"/>
                      <a:pt x="3162" y="4322"/>
                    </a:cubicBezTo>
                    <a:close/>
                    <a:moveTo>
                      <a:pt x="3991" y="4431"/>
                    </a:moveTo>
                    <a:cubicBezTo>
                      <a:pt x="4025" y="4431"/>
                      <a:pt x="4059" y="4440"/>
                      <a:pt x="4084" y="4458"/>
                    </a:cubicBezTo>
                    <a:lnTo>
                      <a:pt x="4292" y="4581"/>
                    </a:lnTo>
                    <a:cubicBezTo>
                      <a:pt x="4342" y="4610"/>
                      <a:pt x="4342" y="4660"/>
                      <a:pt x="4292" y="4688"/>
                    </a:cubicBezTo>
                    <a:lnTo>
                      <a:pt x="4070" y="4810"/>
                    </a:lnTo>
                    <a:cubicBezTo>
                      <a:pt x="4045" y="4828"/>
                      <a:pt x="4011" y="4837"/>
                      <a:pt x="3977" y="4837"/>
                    </a:cubicBezTo>
                    <a:cubicBezTo>
                      <a:pt x="3942" y="4837"/>
                      <a:pt x="3908" y="4828"/>
                      <a:pt x="3882" y="4810"/>
                    </a:cubicBezTo>
                    <a:lnTo>
                      <a:pt x="3675" y="4688"/>
                    </a:lnTo>
                    <a:cubicBezTo>
                      <a:pt x="3623" y="4660"/>
                      <a:pt x="3623" y="4610"/>
                      <a:pt x="3675" y="4581"/>
                    </a:cubicBezTo>
                    <a:lnTo>
                      <a:pt x="3897" y="4458"/>
                    </a:lnTo>
                    <a:cubicBezTo>
                      <a:pt x="3922" y="4440"/>
                      <a:pt x="3956" y="4431"/>
                      <a:pt x="3991" y="4431"/>
                    </a:cubicBezTo>
                    <a:close/>
                    <a:moveTo>
                      <a:pt x="2309" y="4257"/>
                    </a:moveTo>
                    <a:cubicBezTo>
                      <a:pt x="2343" y="4257"/>
                      <a:pt x="2377" y="4264"/>
                      <a:pt x="2402" y="4279"/>
                    </a:cubicBezTo>
                    <a:lnTo>
                      <a:pt x="2617" y="4401"/>
                    </a:lnTo>
                    <a:cubicBezTo>
                      <a:pt x="2667" y="4437"/>
                      <a:pt x="2667" y="4481"/>
                      <a:pt x="2610" y="4515"/>
                    </a:cubicBezTo>
                    <a:lnTo>
                      <a:pt x="1891" y="4933"/>
                    </a:lnTo>
                    <a:cubicBezTo>
                      <a:pt x="1866" y="4947"/>
                      <a:pt x="1832" y="4955"/>
                      <a:pt x="1798" y="4955"/>
                    </a:cubicBezTo>
                    <a:cubicBezTo>
                      <a:pt x="1764" y="4955"/>
                      <a:pt x="1730" y="4947"/>
                      <a:pt x="1705" y="4933"/>
                    </a:cubicBezTo>
                    <a:lnTo>
                      <a:pt x="1489" y="4803"/>
                    </a:lnTo>
                    <a:cubicBezTo>
                      <a:pt x="1439" y="4774"/>
                      <a:pt x="1439" y="4724"/>
                      <a:pt x="1496" y="4696"/>
                    </a:cubicBezTo>
                    <a:lnTo>
                      <a:pt x="2215" y="4279"/>
                    </a:lnTo>
                    <a:cubicBezTo>
                      <a:pt x="2240" y="4264"/>
                      <a:pt x="2274" y="4257"/>
                      <a:pt x="2309" y="4257"/>
                    </a:cubicBezTo>
                    <a:close/>
                    <a:moveTo>
                      <a:pt x="4745" y="4552"/>
                    </a:moveTo>
                    <a:cubicBezTo>
                      <a:pt x="4779" y="4552"/>
                      <a:pt x="4813" y="4559"/>
                      <a:pt x="4839" y="4574"/>
                    </a:cubicBezTo>
                    <a:lnTo>
                      <a:pt x="5055" y="4703"/>
                    </a:lnTo>
                    <a:cubicBezTo>
                      <a:pt x="5105" y="4731"/>
                      <a:pt x="5105" y="4783"/>
                      <a:pt x="5055" y="4810"/>
                    </a:cubicBezTo>
                    <a:lnTo>
                      <a:pt x="4846" y="4933"/>
                    </a:lnTo>
                    <a:cubicBezTo>
                      <a:pt x="4821" y="4947"/>
                      <a:pt x="4787" y="4955"/>
                      <a:pt x="4753" y="4955"/>
                    </a:cubicBezTo>
                    <a:cubicBezTo>
                      <a:pt x="4719" y="4955"/>
                      <a:pt x="4684" y="4947"/>
                      <a:pt x="4658" y="4933"/>
                    </a:cubicBezTo>
                    <a:lnTo>
                      <a:pt x="4436" y="4803"/>
                    </a:lnTo>
                    <a:cubicBezTo>
                      <a:pt x="4386" y="4774"/>
                      <a:pt x="4386" y="4724"/>
                      <a:pt x="4436" y="4696"/>
                    </a:cubicBezTo>
                    <a:lnTo>
                      <a:pt x="4651" y="4574"/>
                    </a:lnTo>
                    <a:cubicBezTo>
                      <a:pt x="4676" y="4559"/>
                      <a:pt x="4710" y="4552"/>
                      <a:pt x="4745" y="4552"/>
                    </a:cubicBezTo>
                    <a:close/>
                    <a:moveTo>
                      <a:pt x="8101" y="3179"/>
                    </a:moveTo>
                    <a:cubicBezTo>
                      <a:pt x="8136" y="3179"/>
                      <a:pt x="8170" y="3186"/>
                      <a:pt x="8195" y="3201"/>
                    </a:cubicBezTo>
                    <a:lnTo>
                      <a:pt x="8410" y="3330"/>
                    </a:lnTo>
                    <a:cubicBezTo>
                      <a:pt x="8462" y="3359"/>
                      <a:pt x="8462" y="3409"/>
                      <a:pt x="8410" y="3437"/>
                    </a:cubicBezTo>
                    <a:lnTo>
                      <a:pt x="5816" y="4939"/>
                    </a:lnTo>
                    <a:cubicBezTo>
                      <a:pt x="5787" y="4954"/>
                      <a:pt x="5753" y="4961"/>
                      <a:pt x="5720" y="4961"/>
                    </a:cubicBezTo>
                    <a:cubicBezTo>
                      <a:pt x="5687" y="4961"/>
                      <a:pt x="5654" y="4954"/>
                      <a:pt x="5629" y="4939"/>
                    </a:cubicBezTo>
                    <a:lnTo>
                      <a:pt x="5407" y="4810"/>
                    </a:lnTo>
                    <a:cubicBezTo>
                      <a:pt x="5357" y="4783"/>
                      <a:pt x="5357" y="4731"/>
                      <a:pt x="5407" y="4703"/>
                    </a:cubicBezTo>
                    <a:lnTo>
                      <a:pt x="8008" y="3201"/>
                    </a:lnTo>
                    <a:cubicBezTo>
                      <a:pt x="8033" y="3186"/>
                      <a:pt x="8067" y="3179"/>
                      <a:pt x="8101" y="3179"/>
                    </a:cubicBezTo>
                    <a:close/>
                    <a:moveTo>
                      <a:pt x="1008" y="4652"/>
                    </a:moveTo>
                    <a:cubicBezTo>
                      <a:pt x="1042" y="4652"/>
                      <a:pt x="1076" y="4659"/>
                      <a:pt x="1101" y="4674"/>
                    </a:cubicBezTo>
                    <a:lnTo>
                      <a:pt x="1137" y="4696"/>
                    </a:lnTo>
                    <a:cubicBezTo>
                      <a:pt x="1187" y="4724"/>
                      <a:pt x="1187" y="4774"/>
                      <a:pt x="1137" y="4803"/>
                    </a:cubicBezTo>
                    <a:lnTo>
                      <a:pt x="872" y="4955"/>
                    </a:lnTo>
                    <a:cubicBezTo>
                      <a:pt x="846" y="4969"/>
                      <a:pt x="811" y="4976"/>
                      <a:pt x="777" y="4976"/>
                    </a:cubicBezTo>
                    <a:cubicBezTo>
                      <a:pt x="743" y="4976"/>
                      <a:pt x="708" y="4969"/>
                      <a:pt x="683" y="4955"/>
                    </a:cubicBezTo>
                    <a:lnTo>
                      <a:pt x="647" y="4933"/>
                    </a:lnTo>
                    <a:cubicBezTo>
                      <a:pt x="597" y="4903"/>
                      <a:pt x="597" y="4853"/>
                      <a:pt x="647" y="4826"/>
                    </a:cubicBezTo>
                    <a:lnTo>
                      <a:pt x="915" y="4674"/>
                    </a:lnTo>
                    <a:cubicBezTo>
                      <a:pt x="940" y="4659"/>
                      <a:pt x="974" y="4652"/>
                      <a:pt x="1008" y="4652"/>
                    </a:cubicBezTo>
                    <a:close/>
                    <a:moveTo>
                      <a:pt x="5234" y="4839"/>
                    </a:moveTo>
                    <a:cubicBezTo>
                      <a:pt x="5268" y="4839"/>
                      <a:pt x="5302" y="4846"/>
                      <a:pt x="5327" y="4860"/>
                    </a:cubicBezTo>
                    <a:lnTo>
                      <a:pt x="5543" y="4983"/>
                    </a:lnTo>
                    <a:cubicBezTo>
                      <a:pt x="5593" y="5012"/>
                      <a:pt x="5593" y="5062"/>
                      <a:pt x="5543" y="5091"/>
                    </a:cubicBezTo>
                    <a:lnTo>
                      <a:pt x="5327" y="5214"/>
                    </a:lnTo>
                    <a:cubicBezTo>
                      <a:pt x="5302" y="5231"/>
                      <a:pt x="5270" y="5240"/>
                      <a:pt x="5237" y="5240"/>
                    </a:cubicBezTo>
                    <a:cubicBezTo>
                      <a:pt x="5204" y="5240"/>
                      <a:pt x="5170" y="5231"/>
                      <a:pt x="5141" y="5214"/>
                    </a:cubicBezTo>
                    <a:lnTo>
                      <a:pt x="4926" y="5091"/>
                    </a:lnTo>
                    <a:cubicBezTo>
                      <a:pt x="4874" y="5062"/>
                      <a:pt x="4874" y="5012"/>
                      <a:pt x="4926" y="4983"/>
                    </a:cubicBezTo>
                    <a:lnTo>
                      <a:pt x="5141" y="4860"/>
                    </a:lnTo>
                    <a:cubicBezTo>
                      <a:pt x="5166" y="4846"/>
                      <a:pt x="5200" y="4839"/>
                      <a:pt x="5234" y="4839"/>
                    </a:cubicBezTo>
                    <a:close/>
                    <a:moveTo>
                      <a:pt x="2660" y="4610"/>
                    </a:moveTo>
                    <a:cubicBezTo>
                      <a:pt x="2695" y="4610"/>
                      <a:pt x="2729" y="4619"/>
                      <a:pt x="2754" y="4638"/>
                    </a:cubicBezTo>
                    <a:lnTo>
                      <a:pt x="2992" y="4774"/>
                    </a:lnTo>
                    <a:cubicBezTo>
                      <a:pt x="3042" y="4803"/>
                      <a:pt x="3042" y="4853"/>
                      <a:pt x="2992" y="4883"/>
                    </a:cubicBezTo>
                    <a:lnTo>
                      <a:pt x="2402" y="5221"/>
                    </a:lnTo>
                    <a:cubicBezTo>
                      <a:pt x="2373" y="5239"/>
                      <a:pt x="2339" y="5248"/>
                      <a:pt x="2305" y="5248"/>
                    </a:cubicBezTo>
                    <a:cubicBezTo>
                      <a:pt x="2271" y="5248"/>
                      <a:pt x="2237" y="5239"/>
                      <a:pt x="2208" y="5221"/>
                    </a:cubicBezTo>
                    <a:lnTo>
                      <a:pt x="1970" y="5084"/>
                    </a:lnTo>
                    <a:cubicBezTo>
                      <a:pt x="1920" y="5055"/>
                      <a:pt x="1920" y="5005"/>
                      <a:pt x="1970" y="4976"/>
                    </a:cubicBezTo>
                    <a:lnTo>
                      <a:pt x="2567" y="4638"/>
                    </a:lnTo>
                    <a:cubicBezTo>
                      <a:pt x="2592" y="4619"/>
                      <a:pt x="2626" y="4610"/>
                      <a:pt x="2660" y="4610"/>
                    </a:cubicBezTo>
                    <a:close/>
                    <a:moveTo>
                      <a:pt x="1317" y="4833"/>
                    </a:moveTo>
                    <a:cubicBezTo>
                      <a:pt x="1351" y="4833"/>
                      <a:pt x="1385" y="4839"/>
                      <a:pt x="1410" y="4853"/>
                    </a:cubicBezTo>
                    <a:lnTo>
                      <a:pt x="1618" y="4976"/>
                    </a:lnTo>
                    <a:cubicBezTo>
                      <a:pt x="1675" y="5005"/>
                      <a:pt x="1675" y="5055"/>
                      <a:pt x="1618" y="5084"/>
                    </a:cubicBezTo>
                    <a:lnTo>
                      <a:pt x="1360" y="5234"/>
                    </a:lnTo>
                    <a:cubicBezTo>
                      <a:pt x="1335" y="5253"/>
                      <a:pt x="1301" y="5262"/>
                      <a:pt x="1267" y="5262"/>
                    </a:cubicBezTo>
                    <a:cubicBezTo>
                      <a:pt x="1232" y="5262"/>
                      <a:pt x="1198" y="5253"/>
                      <a:pt x="1173" y="5234"/>
                    </a:cubicBezTo>
                    <a:lnTo>
                      <a:pt x="958" y="5112"/>
                    </a:lnTo>
                    <a:cubicBezTo>
                      <a:pt x="906" y="5084"/>
                      <a:pt x="906" y="5033"/>
                      <a:pt x="958" y="5005"/>
                    </a:cubicBezTo>
                    <a:lnTo>
                      <a:pt x="1223" y="4853"/>
                    </a:lnTo>
                    <a:cubicBezTo>
                      <a:pt x="1248" y="4839"/>
                      <a:pt x="1283" y="4833"/>
                      <a:pt x="1317" y="4833"/>
                    </a:cubicBezTo>
                    <a:close/>
                    <a:moveTo>
                      <a:pt x="4749" y="5112"/>
                    </a:moveTo>
                    <a:cubicBezTo>
                      <a:pt x="4783" y="5112"/>
                      <a:pt x="4817" y="5120"/>
                      <a:pt x="4846" y="5134"/>
                    </a:cubicBezTo>
                    <a:lnTo>
                      <a:pt x="5062" y="5264"/>
                    </a:lnTo>
                    <a:cubicBezTo>
                      <a:pt x="5112" y="5291"/>
                      <a:pt x="5112" y="5343"/>
                      <a:pt x="5062" y="5371"/>
                    </a:cubicBezTo>
                    <a:lnTo>
                      <a:pt x="4867" y="5479"/>
                    </a:lnTo>
                    <a:cubicBezTo>
                      <a:pt x="4842" y="5498"/>
                      <a:pt x="4810" y="5507"/>
                      <a:pt x="4776" y="5507"/>
                    </a:cubicBezTo>
                    <a:cubicBezTo>
                      <a:pt x="4743" y="5507"/>
                      <a:pt x="4709" y="5498"/>
                      <a:pt x="4681" y="5479"/>
                    </a:cubicBezTo>
                    <a:lnTo>
                      <a:pt x="4465" y="5357"/>
                    </a:lnTo>
                    <a:cubicBezTo>
                      <a:pt x="4415" y="5328"/>
                      <a:pt x="4415" y="5278"/>
                      <a:pt x="4465" y="5248"/>
                    </a:cubicBezTo>
                    <a:lnTo>
                      <a:pt x="4651" y="5134"/>
                    </a:lnTo>
                    <a:cubicBezTo>
                      <a:pt x="4681" y="5120"/>
                      <a:pt x="4715" y="5112"/>
                      <a:pt x="4749" y="5112"/>
                    </a:cubicBezTo>
                    <a:close/>
                    <a:moveTo>
                      <a:pt x="4261" y="4833"/>
                    </a:moveTo>
                    <a:cubicBezTo>
                      <a:pt x="4294" y="4833"/>
                      <a:pt x="4328" y="4839"/>
                      <a:pt x="4356" y="4853"/>
                    </a:cubicBezTo>
                    <a:lnTo>
                      <a:pt x="4572" y="4983"/>
                    </a:lnTo>
                    <a:cubicBezTo>
                      <a:pt x="4624" y="5012"/>
                      <a:pt x="4624" y="5062"/>
                      <a:pt x="4572" y="5091"/>
                    </a:cubicBezTo>
                    <a:lnTo>
                      <a:pt x="3868" y="5493"/>
                    </a:lnTo>
                    <a:cubicBezTo>
                      <a:pt x="3843" y="5508"/>
                      <a:pt x="3811" y="5515"/>
                      <a:pt x="3777" y="5515"/>
                    </a:cubicBezTo>
                    <a:cubicBezTo>
                      <a:pt x="3744" y="5515"/>
                      <a:pt x="3710" y="5508"/>
                      <a:pt x="3682" y="5493"/>
                    </a:cubicBezTo>
                    <a:lnTo>
                      <a:pt x="3466" y="5364"/>
                    </a:lnTo>
                    <a:cubicBezTo>
                      <a:pt x="3416" y="5335"/>
                      <a:pt x="3416" y="5285"/>
                      <a:pt x="3466" y="5257"/>
                    </a:cubicBezTo>
                    <a:lnTo>
                      <a:pt x="4170" y="4853"/>
                    </a:lnTo>
                    <a:cubicBezTo>
                      <a:pt x="4195" y="4839"/>
                      <a:pt x="4227" y="4833"/>
                      <a:pt x="4261" y="4833"/>
                    </a:cubicBezTo>
                    <a:close/>
                    <a:moveTo>
                      <a:pt x="3494" y="4717"/>
                    </a:moveTo>
                    <a:cubicBezTo>
                      <a:pt x="3528" y="4717"/>
                      <a:pt x="3563" y="4725"/>
                      <a:pt x="3589" y="4739"/>
                    </a:cubicBezTo>
                    <a:lnTo>
                      <a:pt x="3804" y="4860"/>
                    </a:lnTo>
                    <a:cubicBezTo>
                      <a:pt x="3854" y="4889"/>
                      <a:pt x="3854" y="4939"/>
                      <a:pt x="3796" y="4969"/>
                    </a:cubicBezTo>
                    <a:lnTo>
                      <a:pt x="2876" y="5500"/>
                    </a:lnTo>
                    <a:cubicBezTo>
                      <a:pt x="2851" y="5515"/>
                      <a:pt x="2817" y="5522"/>
                      <a:pt x="2783" y="5522"/>
                    </a:cubicBezTo>
                    <a:cubicBezTo>
                      <a:pt x="2749" y="5522"/>
                      <a:pt x="2715" y="5515"/>
                      <a:pt x="2690" y="5500"/>
                    </a:cubicBezTo>
                    <a:lnTo>
                      <a:pt x="2481" y="5378"/>
                    </a:lnTo>
                    <a:cubicBezTo>
                      <a:pt x="2431" y="5350"/>
                      <a:pt x="2431" y="5300"/>
                      <a:pt x="2481" y="5271"/>
                    </a:cubicBezTo>
                    <a:lnTo>
                      <a:pt x="3401" y="4739"/>
                    </a:lnTo>
                    <a:cubicBezTo>
                      <a:pt x="3426" y="4725"/>
                      <a:pt x="3460" y="4717"/>
                      <a:pt x="3494" y="4717"/>
                    </a:cubicBezTo>
                    <a:close/>
                    <a:moveTo>
                      <a:pt x="1798" y="5112"/>
                    </a:moveTo>
                    <a:cubicBezTo>
                      <a:pt x="1832" y="5112"/>
                      <a:pt x="1866" y="5120"/>
                      <a:pt x="1891" y="5134"/>
                    </a:cubicBezTo>
                    <a:lnTo>
                      <a:pt x="2129" y="5271"/>
                    </a:lnTo>
                    <a:cubicBezTo>
                      <a:pt x="2179" y="5300"/>
                      <a:pt x="2179" y="5350"/>
                      <a:pt x="2129" y="5378"/>
                    </a:cubicBezTo>
                    <a:lnTo>
                      <a:pt x="1863" y="5529"/>
                    </a:lnTo>
                    <a:cubicBezTo>
                      <a:pt x="1838" y="5548"/>
                      <a:pt x="1803" y="5557"/>
                      <a:pt x="1769" y="5557"/>
                    </a:cubicBezTo>
                    <a:cubicBezTo>
                      <a:pt x="1735" y="5557"/>
                      <a:pt x="1700" y="5548"/>
                      <a:pt x="1675" y="5529"/>
                    </a:cubicBezTo>
                    <a:lnTo>
                      <a:pt x="1439" y="5393"/>
                    </a:lnTo>
                    <a:cubicBezTo>
                      <a:pt x="1389" y="5364"/>
                      <a:pt x="1389" y="5314"/>
                      <a:pt x="1439" y="5285"/>
                    </a:cubicBezTo>
                    <a:lnTo>
                      <a:pt x="1705" y="5134"/>
                    </a:lnTo>
                    <a:cubicBezTo>
                      <a:pt x="1730" y="5120"/>
                      <a:pt x="1764" y="5112"/>
                      <a:pt x="1798" y="5112"/>
                    </a:cubicBezTo>
                    <a:close/>
                    <a:moveTo>
                      <a:pt x="4288" y="5378"/>
                    </a:moveTo>
                    <a:cubicBezTo>
                      <a:pt x="4321" y="5378"/>
                      <a:pt x="4354" y="5385"/>
                      <a:pt x="4379" y="5400"/>
                    </a:cubicBezTo>
                    <a:lnTo>
                      <a:pt x="4601" y="5529"/>
                    </a:lnTo>
                    <a:cubicBezTo>
                      <a:pt x="4651" y="5559"/>
                      <a:pt x="4651" y="5609"/>
                      <a:pt x="4601" y="5636"/>
                    </a:cubicBezTo>
                    <a:lnTo>
                      <a:pt x="4356" y="5781"/>
                    </a:lnTo>
                    <a:cubicBezTo>
                      <a:pt x="4333" y="5794"/>
                      <a:pt x="4301" y="5801"/>
                      <a:pt x="4269" y="5801"/>
                    </a:cubicBezTo>
                    <a:cubicBezTo>
                      <a:pt x="4233" y="5801"/>
                      <a:pt x="4196" y="5793"/>
                      <a:pt x="4170" y="5774"/>
                    </a:cubicBezTo>
                    <a:lnTo>
                      <a:pt x="3954" y="5652"/>
                    </a:lnTo>
                    <a:cubicBezTo>
                      <a:pt x="3904" y="5623"/>
                      <a:pt x="3904" y="5573"/>
                      <a:pt x="3954" y="5543"/>
                    </a:cubicBezTo>
                    <a:lnTo>
                      <a:pt x="4192" y="5400"/>
                    </a:lnTo>
                    <a:cubicBezTo>
                      <a:pt x="4221" y="5385"/>
                      <a:pt x="4255" y="5378"/>
                      <a:pt x="4288" y="5378"/>
                    </a:cubicBezTo>
                    <a:close/>
                    <a:moveTo>
                      <a:pt x="3289" y="5393"/>
                    </a:moveTo>
                    <a:cubicBezTo>
                      <a:pt x="3322" y="5393"/>
                      <a:pt x="3355" y="5400"/>
                      <a:pt x="3380" y="5414"/>
                    </a:cubicBezTo>
                    <a:lnTo>
                      <a:pt x="3602" y="5543"/>
                    </a:lnTo>
                    <a:cubicBezTo>
                      <a:pt x="3652" y="5573"/>
                      <a:pt x="3652" y="5623"/>
                      <a:pt x="3602" y="5652"/>
                    </a:cubicBezTo>
                    <a:lnTo>
                      <a:pt x="3364" y="5788"/>
                    </a:lnTo>
                    <a:cubicBezTo>
                      <a:pt x="3339" y="5803"/>
                      <a:pt x="3305" y="5810"/>
                      <a:pt x="3271" y="5810"/>
                    </a:cubicBezTo>
                    <a:cubicBezTo>
                      <a:pt x="3237" y="5810"/>
                      <a:pt x="3203" y="5803"/>
                      <a:pt x="3178" y="5788"/>
                    </a:cubicBezTo>
                    <a:lnTo>
                      <a:pt x="2955" y="5659"/>
                    </a:lnTo>
                    <a:cubicBezTo>
                      <a:pt x="2905" y="5630"/>
                      <a:pt x="2905" y="5580"/>
                      <a:pt x="2962" y="5550"/>
                    </a:cubicBezTo>
                    <a:lnTo>
                      <a:pt x="3192" y="5414"/>
                    </a:lnTo>
                    <a:cubicBezTo>
                      <a:pt x="3221" y="5400"/>
                      <a:pt x="3256" y="5393"/>
                      <a:pt x="3289" y="5393"/>
                    </a:cubicBezTo>
                    <a:close/>
                    <a:moveTo>
                      <a:pt x="2302" y="5407"/>
                    </a:moveTo>
                    <a:cubicBezTo>
                      <a:pt x="2336" y="5407"/>
                      <a:pt x="2370" y="5415"/>
                      <a:pt x="2395" y="5429"/>
                    </a:cubicBezTo>
                    <a:lnTo>
                      <a:pt x="2610" y="5550"/>
                    </a:lnTo>
                    <a:cubicBezTo>
                      <a:pt x="2660" y="5580"/>
                      <a:pt x="2660" y="5630"/>
                      <a:pt x="2610" y="5659"/>
                    </a:cubicBezTo>
                    <a:lnTo>
                      <a:pt x="2345" y="5809"/>
                    </a:lnTo>
                    <a:cubicBezTo>
                      <a:pt x="2320" y="5824"/>
                      <a:pt x="2286" y="5831"/>
                      <a:pt x="2251" y="5831"/>
                    </a:cubicBezTo>
                    <a:cubicBezTo>
                      <a:pt x="2217" y="5831"/>
                      <a:pt x="2183" y="5824"/>
                      <a:pt x="2157" y="5809"/>
                    </a:cubicBezTo>
                    <a:lnTo>
                      <a:pt x="1950" y="5688"/>
                    </a:lnTo>
                    <a:cubicBezTo>
                      <a:pt x="1891" y="5659"/>
                      <a:pt x="1898" y="5609"/>
                      <a:pt x="1950" y="5580"/>
                    </a:cubicBezTo>
                    <a:lnTo>
                      <a:pt x="2208" y="5429"/>
                    </a:lnTo>
                    <a:cubicBezTo>
                      <a:pt x="2233" y="5415"/>
                      <a:pt x="2268" y="5407"/>
                      <a:pt x="2302" y="5407"/>
                    </a:cubicBezTo>
                    <a:close/>
                    <a:moveTo>
                      <a:pt x="3780" y="5674"/>
                    </a:moveTo>
                    <a:cubicBezTo>
                      <a:pt x="3813" y="5674"/>
                      <a:pt x="3844" y="5681"/>
                      <a:pt x="3868" y="5695"/>
                    </a:cubicBezTo>
                    <a:lnTo>
                      <a:pt x="4091" y="5824"/>
                    </a:lnTo>
                    <a:cubicBezTo>
                      <a:pt x="4141" y="5852"/>
                      <a:pt x="4141" y="5904"/>
                      <a:pt x="4091" y="5931"/>
                    </a:cubicBezTo>
                    <a:lnTo>
                      <a:pt x="3854" y="6068"/>
                    </a:lnTo>
                    <a:cubicBezTo>
                      <a:pt x="3829" y="6082"/>
                      <a:pt x="3795" y="6090"/>
                      <a:pt x="3761" y="6090"/>
                    </a:cubicBezTo>
                    <a:cubicBezTo>
                      <a:pt x="3727" y="6090"/>
                      <a:pt x="3692" y="6082"/>
                      <a:pt x="3666" y="6068"/>
                    </a:cubicBezTo>
                    <a:lnTo>
                      <a:pt x="3444" y="5938"/>
                    </a:lnTo>
                    <a:cubicBezTo>
                      <a:pt x="3394" y="5911"/>
                      <a:pt x="3394" y="5861"/>
                      <a:pt x="3451" y="5831"/>
                    </a:cubicBezTo>
                    <a:lnTo>
                      <a:pt x="3682" y="5702"/>
                    </a:lnTo>
                    <a:cubicBezTo>
                      <a:pt x="3708" y="5683"/>
                      <a:pt x="3744" y="5674"/>
                      <a:pt x="3780" y="5674"/>
                    </a:cubicBezTo>
                    <a:close/>
                    <a:moveTo>
                      <a:pt x="2783" y="5682"/>
                    </a:moveTo>
                    <a:cubicBezTo>
                      <a:pt x="2817" y="5682"/>
                      <a:pt x="2851" y="5691"/>
                      <a:pt x="2876" y="5709"/>
                    </a:cubicBezTo>
                    <a:lnTo>
                      <a:pt x="3099" y="5831"/>
                    </a:lnTo>
                    <a:cubicBezTo>
                      <a:pt x="3149" y="5861"/>
                      <a:pt x="3149" y="5911"/>
                      <a:pt x="3092" y="5938"/>
                    </a:cubicBezTo>
                    <a:lnTo>
                      <a:pt x="2833" y="6097"/>
                    </a:lnTo>
                    <a:cubicBezTo>
                      <a:pt x="2808" y="6112"/>
                      <a:pt x="2774" y="6119"/>
                      <a:pt x="2740" y="6119"/>
                    </a:cubicBezTo>
                    <a:cubicBezTo>
                      <a:pt x="2706" y="6119"/>
                      <a:pt x="2672" y="6112"/>
                      <a:pt x="2647" y="6097"/>
                    </a:cubicBezTo>
                    <a:lnTo>
                      <a:pt x="2424" y="5968"/>
                    </a:lnTo>
                    <a:cubicBezTo>
                      <a:pt x="2372" y="5938"/>
                      <a:pt x="2372" y="5888"/>
                      <a:pt x="2424" y="5861"/>
                    </a:cubicBezTo>
                    <a:lnTo>
                      <a:pt x="2690" y="5709"/>
                    </a:lnTo>
                    <a:cubicBezTo>
                      <a:pt x="2715" y="5691"/>
                      <a:pt x="2749" y="5682"/>
                      <a:pt x="2783" y="5682"/>
                    </a:cubicBezTo>
                    <a:close/>
                    <a:moveTo>
                      <a:pt x="8990" y="3299"/>
                    </a:moveTo>
                    <a:cubicBezTo>
                      <a:pt x="9015" y="3299"/>
                      <a:pt x="9040" y="3305"/>
                      <a:pt x="9057" y="3316"/>
                    </a:cubicBezTo>
                    <a:lnTo>
                      <a:pt x="10567" y="4193"/>
                    </a:lnTo>
                    <a:cubicBezTo>
                      <a:pt x="10610" y="4213"/>
                      <a:pt x="10610" y="4249"/>
                      <a:pt x="10567" y="4279"/>
                    </a:cubicBezTo>
                    <a:lnTo>
                      <a:pt x="9080" y="5134"/>
                    </a:lnTo>
                    <a:lnTo>
                      <a:pt x="7348" y="6133"/>
                    </a:lnTo>
                    <a:cubicBezTo>
                      <a:pt x="7329" y="6144"/>
                      <a:pt x="7304" y="6149"/>
                      <a:pt x="7279" y="6149"/>
                    </a:cubicBezTo>
                    <a:cubicBezTo>
                      <a:pt x="7254" y="6149"/>
                      <a:pt x="7229" y="6144"/>
                      <a:pt x="7211" y="6133"/>
                    </a:cubicBezTo>
                    <a:lnTo>
                      <a:pt x="6737" y="5861"/>
                    </a:lnTo>
                    <a:lnTo>
                      <a:pt x="5693" y="5257"/>
                    </a:lnTo>
                    <a:cubicBezTo>
                      <a:pt x="5659" y="5234"/>
                      <a:pt x="5659" y="5198"/>
                      <a:pt x="5702" y="5178"/>
                    </a:cubicBezTo>
                    <a:lnTo>
                      <a:pt x="8921" y="3316"/>
                    </a:lnTo>
                    <a:cubicBezTo>
                      <a:pt x="8939" y="3305"/>
                      <a:pt x="8964" y="3299"/>
                      <a:pt x="8990" y="3299"/>
                    </a:cubicBezTo>
                    <a:close/>
                    <a:moveTo>
                      <a:pt x="3271" y="5968"/>
                    </a:moveTo>
                    <a:cubicBezTo>
                      <a:pt x="3305" y="5968"/>
                      <a:pt x="3339" y="5975"/>
                      <a:pt x="3364" y="5990"/>
                    </a:cubicBezTo>
                    <a:lnTo>
                      <a:pt x="3580" y="6119"/>
                    </a:lnTo>
                    <a:cubicBezTo>
                      <a:pt x="3632" y="6147"/>
                      <a:pt x="3632" y="6197"/>
                      <a:pt x="3580" y="6226"/>
                    </a:cubicBezTo>
                    <a:lnTo>
                      <a:pt x="3321" y="6378"/>
                    </a:lnTo>
                    <a:cubicBezTo>
                      <a:pt x="3293" y="6392"/>
                      <a:pt x="3259" y="6399"/>
                      <a:pt x="3225" y="6399"/>
                    </a:cubicBezTo>
                    <a:cubicBezTo>
                      <a:pt x="3192" y="6399"/>
                      <a:pt x="3160" y="6392"/>
                      <a:pt x="3135" y="6378"/>
                    </a:cubicBezTo>
                    <a:lnTo>
                      <a:pt x="2912" y="6249"/>
                    </a:lnTo>
                    <a:cubicBezTo>
                      <a:pt x="2862" y="6220"/>
                      <a:pt x="2862" y="6169"/>
                      <a:pt x="2912" y="6140"/>
                    </a:cubicBezTo>
                    <a:lnTo>
                      <a:pt x="3178" y="5990"/>
                    </a:lnTo>
                    <a:cubicBezTo>
                      <a:pt x="3203" y="5975"/>
                      <a:pt x="3237" y="5968"/>
                      <a:pt x="3271" y="5968"/>
                    </a:cubicBezTo>
                    <a:close/>
                    <a:moveTo>
                      <a:pt x="8274" y="1"/>
                    </a:moveTo>
                    <a:cubicBezTo>
                      <a:pt x="8262" y="1"/>
                      <a:pt x="8250" y="1"/>
                      <a:pt x="8238" y="2"/>
                    </a:cubicBezTo>
                    <a:cubicBezTo>
                      <a:pt x="8188" y="9"/>
                      <a:pt x="8145" y="23"/>
                      <a:pt x="8108" y="45"/>
                    </a:cubicBezTo>
                    <a:lnTo>
                      <a:pt x="73" y="4681"/>
                    </a:lnTo>
                    <a:cubicBezTo>
                      <a:pt x="23" y="4710"/>
                      <a:pt x="0" y="4746"/>
                      <a:pt x="0" y="4783"/>
                    </a:cubicBezTo>
                    <a:cubicBezTo>
                      <a:pt x="0" y="4796"/>
                      <a:pt x="0" y="4810"/>
                      <a:pt x="9" y="4817"/>
                    </a:cubicBezTo>
                    <a:cubicBezTo>
                      <a:pt x="9" y="4826"/>
                      <a:pt x="16" y="4826"/>
                      <a:pt x="16" y="4826"/>
                    </a:cubicBezTo>
                    <a:cubicBezTo>
                      <a:pt x="23" y="4846"/>
                      <a:pt x="43" y="4860"/>
                      <a:pt x="73" y="4883"/>
                    </a:cubicBezTo>
                    <a:lnTo>
                      <a:pt x="4767" y="7758"/>
                    </a:lnTo>
                    <a:cubicBezTo>
                      <a:pt x="4812" y="7782"/>
                      <a:pt x="4870" y="7795"/>
                      <a:pt x="4929" y="7795"/>
                    </a:cubicBezTo>
                    <a:cubicBezTo>
                      <a:pt x="4992" y="7795"/>
                      <a:pt x="5057" y="7780"/>
                      <a:pt x="5105" y="7750"/>
                    </a:cubicBezTo>
                    <a:lnTo>
                      <a:pt x="13141" y="3114"/>
                    </a:lnTo>
                    <a:cubicBezTo>
                      <a:pt x="13147" y="3114"/>
                      <a:pt x="13154" y="3107"/>
                      <a:pt x="13154" y="3107"/>
                    </a:cubicBezTo>
                    <a:cubicBezTo>
                      <a:pt x="13170" y="3101"/>
                      <a:pt x="13177" y="3092"/>
                      <a:pt x="13184" y="3085"/>
                    </a:cubicBezTo>
                    <a:cubicBezTo>
                      <a:pt x="13206" y="3064"/>
                      <a:pt x="13213" y="3042"/>
                      <a:pt x="13213" y="3014"/>
                    </a:cubicBezTo>
                    <a:cubicBezTo>
                      <a:pt x="13213" y="2978"/>
                      <a:pt x="13191" y="2949"/>
                      <a:pt x="13141" y="2919"/>
                    </a:cubicBezTo>
                    <a:lnTo>
                      <a:pt x="8447" y="45"/>
                    </a:lnTo>
                    <a:cubicBezTo>
                      <a:pt x="8399" y="15"/>
                      <a:pt x="8336" y="1"/>
                      <a:pt x="8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1"/>
              <p:cNvSpPr/>
              <p:nvPr/>
            </p:nvSpPr>
            <p:spPr>
              <a:xfrm>
                <a:off x="2012133" y="3505731"/>
                <a:ext cx="330593" cy="189822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1784" extrusionOk="0">
                    <a:moveTo>
                      <a:pt x="2745" y="1"/>
                    </a:moveTo>
                    <a:cubicBezTo>
                      <a:pt x="2711" y="1"/>
                      <a:pt x="2677" y="8"/>
                      <a:pt x="2652" y="23"/>
                    </a:cubicBezTo>
                    <a:lnTo>
                      <a:pt x="51" y="1525"/>
                    </a:lnTo>
                    <a:cubicBezTo>
                      <a:pt x="1" y="1553"/>
                      <a:pt x="1" y="1605"/>
                      <a:pt x="51" y="1632"/>
                    </a:cubicBezTo>
                    <a:lnTo>
                      <a:pt x="273" y="1761"/>
                    </a:lnTo>
                    <a:cubicBezTo>
                      <a:pt x="298" y="1776"/>
                      <a:pt x="331" y="1783"/>
                      <a:pt x="364" y="1783"/>
                    </a:cubicBezTo>
                    <a:cubicBezTo>
                      <a:pt x="397" y="1783"/>
                      <a:pt x="431" y="1776"/>
                      <a:pt x="460" y="1761"/>
                    </a:cubicBezTo>
                    <a:lnTo>
                      <a:pt x="3054" y="259"/>
                    </a:lnTo>
                    <a:cubicBezTo>
                      <a:pt x="3106" y="231"/>
                      <a:pt x="3106" y="181"/>
                      <a:pt x="3054" y="152"/>
                    </a:cubicBezTo>
                    <a:lnTo>
                      <a:pt x="2839" y="23"/>
                    </a:lnTo>
                    <a:cubicBezTo>
                      <a:pt x="2814" y="8"/>
                      <a:pt x="2780" y="1"/>
                      <a:pt x="2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1"/>
              <p:cNvSpPr/>
              <p:nvPr/>
            </p:nvSpPr>
            <p:spPr>
              <a:xfrm>
                <a:off x="2044267" y="3518606"/>
                <a:ext cx="526905" cy="272603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2562" extrusionOk="0">
                    <a:moveTo>
                      <a:pt x="3332" y="0"/>
                    </a:moveTo>
                    <a:cubicBezTo>
                      <a:pt x="3306" y="0"/>
                      <a:pt x="3281" y="6"/>
                      <a:pt x="3263" y="17"/>
                    </a:cubicBezTo>
                    <a:lnTo>
                      <a:pt x="44" y="1879"/>
                    </a:lnTo>
                    <a:cubicBezTo>
                      <a:pt x="1" y="1899"/>
                      <a:pt x="1" y="1935"/>
                      <a:pt x="35" y="1958"/>
                    </a:cubicBezTo>
                    <a:lnTo>
                      <a:pt x="1079" y="2562"/>
                    </a:lnTo>
                    <a:lnTo>
                      <a:pt x="2882" y="1518"/>
                    </a:lnTo>
                    <a:lnTo>
                      <a:pt x="3422" y="1835"/>
                    </a:lnTo>
                    <a:lnTo>
                      <a:pt x="4909" y="980"/>
                    </a:lnTo>
                    <a:cubicBezTo>
                      <a:pt x="4952" y="950"/>
                      <a:pt x="4952" y="914"/>
                      <a:pt x="4909" y="894"/>
                    </a:cubicBezTo>
                    <a:lnTo>
                      <a:pt x="3399" y="17"/>
                    </a:lnTo>
                    <a:cubicBezTo>
                      <a:pt x="3382" y="6"/>
                      <a:pt x="3357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1"/>
              <p:cNvSpPr/>
              <p:nvPr/>
            </p:nvSpPr>
            <p:spPr>
              <a:xfrm>
                <a:off x="2158970" y="3680126"/>
                <a:ext cx="249407" cy="141728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1332" extrusionOk="0">
                    <a:moveTo>
                      <a:pt x="1804" y="0"/>
                    </a:moveTo>
                    <a:lnTo>
                      <a:pt x="1" y="1044"/>
                    </a:lnTo>
                    <a:lnTo>
                      <a:pt x="475" y="1316"/>
                    </a:lnTo>
                    <a:cubicBezTo>
                      <a:pt x="493" y="1327"/>
                      <a:pt x="518" y="1332"/>
                      <a:pt x="543" y="1332"/>
                    </a:cubicBezTo>
                    <a:cubicBezTo>
                      <a:pt x="568" y="1332"/>
                      <a:pt x="593" y="1327"/>
                      <a:pt x="612" y="1316"/>
                    </a:cubicBezTo>
                    <a:lnTo>
                      <a:pt x="2344" y="317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1"/>
              <p:cNvSpPr/>
              <p:nvPr/>
            </p:nvSpPr>
            <p:spPr>
              <a:xfrm>
                <a:off x="2158970" y="3791105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1"/>
              <p:cNvSpPr/>
              <p:nvPr/>
            </p:nvSpPr>
            <p:spPr>
              <a:xfrm>
                <a:off x="2158970" y="3791105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1"/>
              <p:cNvSpPr/>
              <p:nvPr/>
            </p:nvSpPr>
            <p:spPr>
              <a:xfrm>
                <a:off x="2350815" y="3584576"/>
                <a:ext cx="166201" cy="95656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899" extrusionOk="0">
                    <a:moveTo>
                      <a:pt x="1562" y="1"/>
                    </a:moveTo>
                    <a:lnTo>
                      <a:pt x="1" y="89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1"/>
              <p:cNvSpPr/>
              <p:nvPr/>
            </p:nvSpPr>
            <p:spPr>
              <a:xfrm>
                <a:off x="2350815" y="3584576"/>
                <a:ext cx="166201" cy="95656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899" fill="none" extrusionOk="0">
                    <a:moveTo>
                      <a:pt x="1562" y="1"/>
                    </a:moveTo>
                    <a:lnTo>
                      <a:pt x="1" y="89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1"/>
              <p:cNvSpPr/>
              <p:nvPr/>
            </p:nvSpPr>
            <p:spPr>
              <a:xfrm>
                <a:off x="1089829" y="3979226"/>
                <a:ext cx="683849" cy="281115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642" extrusionOk="0">
                    <a:moveTo>
                      <a:pt x="0" y="1"/>
                    </a:moveTo>
                    <a:lnTo>
                      <a:pt x="0" y="460"/>
                    </a:lnTo>
                    <a:lnTo>
                      <a:pt x="3657" y="2589"/>
                    </a:lnTo>
                    <a:cubicBezTo>
                      <a:pt x="3719" y="2624"/>
                      <a:pt x="3800" y="2642"/>
                      <a:pt x="3881" y="2642"/>
                    </a:cubicBezTo>
                    <a:cubicBezTo>
                      <a:pt x="3962" y="2642"/>
                      <a:pt x="4043" y="2624"/>
                      <a:pt x="4104" y="2589"/>
                    </a:cubicBezTo>
                    <a:lnTo>
                      <a:pt x="6331" y="1302"/>
                    </a:lnTo>
                    <a:cubicBezTo>
                      <a:pt x="6390" y="1265"/>
                      <a:pt x="6426" y="1215"/>
                      <a:pt x="6426" y="1172"/>
                    </a:cubicBezTo>
                    <a:cubicBezTo>
                      <a:pt x="6426" y="1020"/>
                      <a:pt x="6426" y="863"/>
                      <a:pt x="6418" y="712"/>
                    </a:cubicBezTo>
                    <a:cubicBezTo>
                      <a:pt x="6418" y="755"/>
                      <a:pt x="6390" y="805"/>
                      <a:pt x="6331" y="834"/>
                    </a:cubicBezTo>
                    <a:lnTo>
                      <a:pt x="5505" y="1315"/>
                    </a:lnTo>
                    <a:cubicBezTo>
                      <a:pt x="5548" y="1352"/>
                      <a:pt x="5598" y="1388"/>
                      <a:pt x="5650" y="1416"/>
                    </a:cubicBezTo>
                    <a:lnTo>
                      <a:pt x="5289" y="1467"/>
                    </a:lnTo>
                    <a:lnTo>
                      <a:pt x="5225" y="1647"/>
                    </a:lnTo>
                    <a:cubicBezTo>
                      <a:pt x="5175" y="1624"/>
                      <a:pt x="5132" y="1588"/>
                      <a:pt x="5089" y="1554"/>
                    </a:cubicBezTo>
                    <a:lnTo>
                      <a:pt x="4097" y="2128"/>
                    </a:lnTo>
                    <a:cubicBezTo>
                      <a:pt x="4039" y="2160"/>
                      <a:pt x="3960" y="2176"/>
                      <a:pt x="3880" y="2176"/>
                    </a:cubicBezTo>
                    <a:cubicBezTo>
                      <a:pt x="3800" y="2176"/>
                      <a:pt x="3719" y="2160"/>
                      <a:pt x="3657" y="212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1"/>
              <p:cNvSpPr/>
              <p:nvPr/>
            </p:nvSpPr>
            <p:spPr>
              <a:xfrm>
                <a:off x="1079721" y="3973055"/>
                <a:ext cx="10215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6" h="518" extrusionOk="0">
                    <a:moveTo>
                      <a:pt x="0" y="0"/>
                    </a:moveTo>
                    <a:lnTo>
                      <a:pt x="0" y="468"/>
                    </a:lnTo>
                    <a:lnTo>
                      <a:pt x="95" y="518"/>
                    </a:lnTo>
                    <a:lnTo>
                      <a:pt x="95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1"/>
              <p:cNvSpPr/>
              <p:nvPr/>
            </p:nvSpPr>
            <p:spPr>
              <a:xfrm>
                <a:off x="1079721" y="3919640"/>
                <a:ext cx="551697" cy="291117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2736" extrusionOk="0">
                    <a:moveTo>
                      <a:pt x="871" y="0"/>
                    </a:moveTo>
                    <a:lnTo>
                      <a:pt x="828" y="28"/>
                    </a:lnTo>
                    <a:lnTo>
                      <a:pt x="749" y="71"/>
                    </a:lnTo>
                    <a:cubicBezTo>
                      <a:pt x="820" y="150"/>
                      <a:pt x="878" y="237"/>
                      <a:pt x="921" y="337"/>
                    </a:cubicBezTo>
                    <a:lnTo>
                      <a:pt x="683" y="475"/>
                    </a:lnTo>
                    <a:lnTo>
                      <a:pt x="511" y="373"/>
                    </a:lnTo>
                    <a:cubicBezTo>
                      <a:pt x="483" y="330"/>
                      <a:pt x="447" y="294"/>
                      <a:pt x="411" y="266"/>
                    </a:cubicBezTo>
                    <a:lnTo>
                      <a:pt x="368" y="294"/>
                    </a:lnTo>
                    <a:lnTo>
                      <a:pt x="130" y="432"/>
                    </a:lnTo>
                    <a:lnTo>
                      <a:pt x="30" y="488"/>
                    </a:lnTo>
                    <a:lnTo>
                      <a:pt x="0" y="502"/>
                    </a:lnTo>
                    <a:lnTo>
                      <a:pt x="95" y="561"/>
                    </a:lnTo>
                    <a:lnTo>
                      <a:pt x="3752" y="2688"/>
                    </a:lnTo>
                    <a:cubicBezTo>
                      <a:pt x="3814" y="2720"/>
                      <a:pt x="3895" y="2736"/>
                      <a:pt x="3975" y="2736"/>
                    </a:cubicBezTo>
                    <a:cubicBezTo>
                      <a:pt x="4055" y="2736"/>
                      <a:pt x="4134" y="2720"/>
                      <a:pt x="4192" y="2688"/>
                    </a:cubicBezTo>
                    <a:lnTo>
                      <a:pt x="5184" y="2114"/>
                    </a:lnTo>
                    <a:cubicBezTo>
                      <a:pt x="4910" y="1898"/>
                      <a:pt x="4744" y="1530"/>
                      <a:pt x="4637" y="1165"/>
                    </a:cubicBezTo>
                    <a:cubicBezTo>
                      <a:pt x="4580" y="1208"/>
                      <a:pt x="4522" y="1242"/>
                      <a:pt x="4458" y="1285"/>
                    </a:cubicBezTo>
                    <a:cubicBezTo>
                      <a:pt x="4066" y="1512"/>
                      <a:pt x="3554" y="1626"/>
                      <a:pt x="3042" y="1626"/>
                    </a:cubicBezTo>
                    <a:cubicBezTo>
                      <a:pt x="2529" y="1626"/>
                      <a:pt x="2017" y="1512"/>
                      <a:pt x="1625" y="1285"/>
                    </a:cubicBezTo>
                    <a:cubicBezTo>
                      <a:pt x="1230" y="1056"/>
                      <a:pt x="1035" y="761"/>
                      <a:pt x="1035" y="459"/>
                    </a:cubicBezTo>
                    <a:lnTo>
                      <a:pt x="1035" y="143"/>
                    </a:lnTo>
                    <a:lnTo>
                      <a:pt x="971" y="107"/>
                    </a:lnTo>
                    <a:cubicBezTo>
                      <a:pt x="942" y="64"/>
                      <a:pt x="906" y="28"/>
                      <a:pt x="8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1"/>
              <p:cNvSpPr/>
              <p:nvPr/>
            </p:nvSpPr>
            <p:spPr>
              <a:xfrm>
                <a:off x="1082807" y="3965500"/>
                <a:ext cx="10747" cy="6171"/>
              </a:xfrm>
              <a:custGeom>
                <a:avLst/>
                <a:gdLst/>
                <a:ahLst/>
                <a:cxnLst/>
                <a:rect l="l" t="t" r="r" b="b"/>
                <a:pathLst>
                  <a:path w="101" h="58" extrusionOk="0">
                    <a:moveTo>
                      <a:pt x="101" y="1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1"/>
              <p:cNvSpPr/>
              <p:nvPr/>
            </p:nvSpPr>
            <p:spPr>
              <a:xfrm>
                <a:off x="1159311" y="3922513"/>
                <a:ext cx="8619" cy="4788"/>
              </a:xfrm>
              <a:custGeom>
                <a:avLst/>
                <a:gdLst/>
                <a:ahLst/>
                <a:cxnLst/>
                <a:rect l="l" t="t" r="r" b="b"/>
                <a:pathLst>
                  <a:path w="81" h="45" extrusionOk="0">
                    <a:moveTo>
                      <a:pt x="80" y="1"/>
                    </a:moveTo>
                    <a:lnTo>
                      <a:pt x="80" y="1"/>
                    </a:lnTo>
                    <a:lnTo>
                      <a:pt x="1" y="44"/>
                    </a:lnTo>
                    <a:lnTo>
                      <a:pt x="1" y="4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1"/>
              <p:cNvSpPr/>
              <p:nvPr/>
            </p:nvSpPr>
            <p:spPr>
              <a:xfrm>
                <a:off x="1612057" y="3955392"/>
                <a:ext cx="160668" cy="16386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540" extrusionOk="0">
                    <a:moveTo>
                      <a:pt x="36" y="1"/>
                    </a:moveTo>
                    <a:lnTo>
                      <a:pt x="36" y="123"/>
                    </a:lnTo>
                    <a:cubicBezTo>
                      <a:pt x="36" y="203"/>
                      <a:pt x="22" y="275"/>
                      <a:pt x="0" y="354"/>
                    </a:cubicBezTo>
                    <a:cubicBezTo>
                      <a:pt x="95" y="786"/>
                      <a:pt x="274" y="1274"/>
                      <a:pt x="597" y="1539"/>
                    </a:cubicBezTo>
                    <a:lnTo>
                      <a:pt x="1423" y="1058"/>
                    </a:lnTo>
                    <a:cubicBezTo>
                      <a:pt x="1482" y="1029"/>
                      <a:pt x="1510" y="979"/>
                      <a:pt x="1510" y="936"/>
                    </a:cubicBezTo>
                    <a:cubicBezTo>
                      <a:pt x="1510" y="886"/>
                      <a:pt x="1482" y="843"/>
                      <a:pt x="1423" y="806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1"/>
              <p:cNvSpPr/>
              <p:nvPr/>
            </p:nvSpPr>
            <p:spPr>
              <a:xfrm>
                <a:off x="1022370" y="3571595"/>
                <a:ext cx="760459" cy="440613"/>
              </a:xfrm>
              <a:custGeom>
                <a:avLst/>
                <a:gdLst/>
                <a:ahLst/>
                <a:cxnLst/>
                <a:rect l="l" t="t" r="r" b="b"/>
                <a:pathLst>
                  <a:path w="7147" h="4141" extrusionOk="0">
                    <a:moveTo>
                      <a:pt x="3558" y="0"/>
                    </a:moveTo>
                    <a:lnTo>
                      <a:pt x="1" y="2071"/>
                    </a:lnTo>
                    <a:lnTo>
                      <a:pt x="1467" y="2918"/>
                    </a:lnTo>
                    <a:lnTo>
                      <a:pt x="1481" y="2926"/>
                    </a:lnTo>
                    <a:lnTo>
                      <a:pt x="1574" y="2976"/>
                    </a:lnTo>
                    <a:lnTo>
                      <a:pt x="1617" y="3004"/>
                    </a:lnTo>
                    <a:lnTo>
                      <a:pt x="1747" y="3076"/>
                    </a:lnTo>
                    <a:lnTo>
                      <a:pt x="1755" y="3083"/>
                    </a:lnTo>
                    <a:lnTo>
                      <a:pt x="2323" y="3408"/>
                    </a:lnTo>
                    <a:lnTo>
                      <a:pt x="3351" y="4004"/>
                    </a:lnTo>
                    <a:lnTo>
                      <a:pt x="3588" y="4141"/>
                    </a:lnTo>
                    <a:lnTo>
                      <a:pt x="4990" y="3321"/>
                    </a:lnTo>
                    <a:lnTo>
                      <a:pt x="4774" y="3142"/>
                    </a:lnTo>
                    <a:lnTo>
                      <a:pt x="3394" y="1969"/>
                    </a:lnTo>
                    <a:lnTo>
                      <a:pt x="3817" y="1739"/>
                    </a:lnTo>
                    <a:lnTo>
                      <a:pt x="5406" y="3083"/>
                    </a:lnTo>
                    <a:lnTo>
                      <a:pt x="5578" y="2983"/>
                    </a:lnTo>
                    <a:lnTo>
                      <a:pt x="7146" y="2071"/>
                    </a:lnTo>
                    <a:lnTo>
                      <a:pt x="355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1"/>
              <p:cNvSpPr/>
              <p:nvPr/>
            </p:nvSpPr>
            <p:spPr>
              <a:xfrm>
                <a:off x="1147819" y="3913469"/>
                <a:ext cx="24685" cy="13832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0" extrusionOk="0">
                    <a:moveTo>
                      <a:pt x="93" y="1"/>
                    </a:moveTo>
                    <a:cubicBezTo>
                      <a:pt x="67" y="1"/>
                      <a:pt x="43" y="8"/>
                      <a:pt x="23" y="22"/>
                    </a:cubicBezTo>
                    <a:cubicBezTo>
                      <a:pt x="16" y="22"/>
                      <a:pt x="7" y="29"/>
                      <a:pt x="7" y="29"/>
                    </a:cubicBezTo>
                    <a:cubicBezTo>
                      <a:pt x="0" y="29"/>
                      <a:pt x="0" y="36"/>
                      <a:pt x="0" y="36"/>
                    </a:cubicBezTo>
                    <a:cubicBezTo>
                      <a:pt x="36" y="65"/>
                      <a:pt x="73" y="93"/>
                      <a:pt x="109" y="129"/>
                    </a:cubicBezTo>
                    <a:lnTo>
                      <a:pt x="188" y="86"/>
                    </a:lnTo>
                    <a:lnTo>
                      <a:pt x="231" y="58"/>
                    </a:lnTo>
                    <a:cubicBezTo>
                      <a:pt x="223" y="50"/>
                      <a:pt x="209" y="43"/>
                      <a:pt x="195" y="36"/>
                    </a:cubicBezTo>
                    <a:lnTo>
                      <a:pt x="188" y="29"/>
                    </a:lnTo>
                    <a:cubicBezTo>
                      <a:pt x="154" y="10"/>
                      <a:pt x="122" y="1"/>
                      <a:pt x="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1"/>
              <p:cNvSpPr/>
              <p:nvPr/>
            </p:nvSpPr>
            <p:spPr>
              <a:xfrm>
                <a:off x="1159311" y="3922513"/>
                <a:ext cx="8619" cy="4788"/>
              </a:xfrm>
              <a:custGeom>
                <a:avLst/>
                <a:gdLst/>
                <a:ahLst/>
                <a:cxnLst/>
                <a:rect l="l" t="t" r="r" b="b"/>
                <a:pathLst>
                  <a:path w="81" h="45" extrusionOk="0">
                    <a:moveTo>
                      <a:pt x="1" y="44"/>
                    </a:moveTo>
                    <a:lnTo>
                      <a:pt x="80" y="1"/>
                    </a:lnTo>
                    <a:lnTo>
                      <a:pt x="80" y="1"/>
                    </a:lnTo>
                    <a:lnTo>
                      <a:pt x="1" y="4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1"/>
              <p:cNvSpPr/>
              <p:nvPr/>
            </p:nvSpPr>
            <p:spPr>
              <a:xfrm>
                <a:off x="1140265" y="3892082"/>
                <a:ext cx="49690" cy="28409"/>
              </a:xfrm>
              <a:custGeom>
                <a:avLst/>
                <a:gdLst/>
                <a:ahLst/>
                <a:cxnLst/>
                <a:rect l="l" t="t" r="r" b="b"/>
                <a:pathLst>
                  <a:path w="467" h="267" extrusionOk="0">
                    <a:moveTo>
                      <a:pt x="121" y="1"/>
                    </a:moveTo>
                    <a:cubicBezTo>
                      <a:pt x="78" y="21"/>
                      <a:pt x="44" y="44"/>
                      <a:pt x="1" y="64"/>
                    </a:cubicBezTo>
                    <a:cubicBezTo>
                      <a:pt x="7" y="64"/>
                      <a:pt x="14" y="57"/>
                      <a:pt x="21" y="57"/>
                    </a:cubicBezTo>
                    <a:cubicBezTo>
                      <a:pt x="21" y="57"/>
                      <a:pt x="28" y="51"/>
                      <a:pt x="35" y="51"/>
                    </a:cubicBezTo>
                    <a:lnTo>
                      <a:pt x="44" y="51"/>
                    </a:lnTo>
                    <a:cubicBezTo>
                      <a:pt x="44" y="44"/>
                      <a:pt x="51" y="44"/>
                      <a:pt x="51" y="44"/>
                    </a:cubicBezTo>
                    <a:lnTo>
                      <a:pt x="71" y="44"/>
                    </a:lnTo>
                    <a:cubicBezTo>
                      <a:pt x="87" y="44"/>
                      <a:pt x="94" y="35"/>
                      <a:pt x="101" y="35"/>
                    </a:cubicBezTo>
                    <a:cubicBezTo>
                      <a:pt x="151" y="35"/>
                      <a:pt x="208" y="57"/>
                      <a:pt x="266" y="94"/>
                    </a:cubicBezTo>
                    <a:cubicBezTo>
                      <a:pt x="273" y="94"/>
                      <a:pt x="280" y="101"/>
                      <a:pt x="287" y="107"/>
                    </a:cubicBezTo>
                    <a:lnTo>
                      <a:pt x="294" y="107"/>
                    </a:lnTo>
                    <a:cubicBezTo>
                      <a:pt x="302" y="107"/>
                      <a:pt x="302" y="107"/>
                      <a:pt x="302" y="114"/>
                    </a:cubicBezTo>
                    <a:cubicBezTo>
                      <a:pt x="316" y="121"/>
                      <a:pt x="323" y="130"/>
                      <a:pt x="330" y="137"/>
                    </a:cubicBezTo>
                    <a:lnTo>
                      <a:pt x="337" y="137"/>
                    </a:lnTo>
                    <a:cubicBezTo>
                      <a:pt x="352" y="151"/>
                      <a:pt x="359" y="157"/>
                      <a:pt x="373" y="173"/>
                    </a:cubicBezTo>
                    <a:cubicBezTo>
                      <a:pt x="373" y="173"/>
                      <a:pt x="380" y="173"/>
                      <a:pt x="380" y="180"/>
                    </a:cubicBezTo>
                    <a:cubicBezTo>
                      <a:pt x="389" y="187"/>
                      <a:pt x="396" y="194"/>
                      <a:pt x="402" y="201"/>
                    </a:cubicBezTo>
                    <a:lnTo>
                      <a:pt x="409" y="201"/>
                    </a:lnTo>
                    <a:cubicBezTo>
                      <a:pt x="416" y="216"/>
                      <a:pt x="432" y="223"/>
                      <a:pt x="439" y="237"/>
                    </a:cubicBezTo>
                    <a:cubicBezTo>
                      <a:pt x="446" y="251"/>
                      <a:pt x="452" y="259"/>
                      <a:pt x="466" y="266"/>
                    </a:cubicBezTo>
                    <a:lnTo>
                      <a:pt x="466" y="194"/>
                    </a:lnTo>
                    <a:lnTo>
                      <a:pt x="439" y="180"/>
                    </a:lnTo>
                    <a:lnTo>
                      <a:pt x="366" y="137"/>
                    </a:lnTo>
                    <a:lnTo>
                      <a:pt x="302" y="10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1"/>
              <p:cNvSpPr/>
              <p:nvPr/>
            </p:nvSpPr>
            <p:spPr>
              <a:xfrm>
                <a:off x="1131114" y="3895806"/>
                <a:ext cx="58841" cy="39156"/>
              </a:xfrm>
              <a:custGeom>
                <a:avLst/>
                <a:gdLst/>
                <a:ahLst/>
                <a:cxnLst/>
                <a:rect l="l" t="t" r="r" b="b"/>
                <a:pathLst>
                  <a:path w="553" h="368" extrusionOk="0">
                    <a:moveTo>
                      <a:pt x="187" y="0"/>
                    </a:moveTo>
                    <a:cubicBezTo>
                      <a:pt x="180" y="0"/>
                      <a:pt x="173" y="9"/>
                      <a:pt x="157" y="9"/>
                    </a:cubicBezTo>
                    <a:lnTo>
                      <a:pt x="137" y="9"/>
                    </a:lnTo>
                    <a:cubicBezTo>
                      <a:pt x="137" y="9"/>
                      <a:pt x="130" y="9"/>
                      <a:pt x="130" y="16"/>
                    </a:cubicBezTo>
                    <a:lnTo>
                      <a:pt x="121" y="16"/>
                    </a:lnTo>
                    <a:cubicBezTo>
                      <a:pt x="114" y="16"/>
                      <a:pt x="107" y="22"/>
                      <a:pt x="107" y="22"/>
                    </a:cubicBezTo>
                    <a:cubicBezTo>
                      <a:pt x="100" y="22"/>
                      <a:pt x="93" y="29"/>
                      <a:pt x="87" y="29"/>
                    </a:cubicBezTo>
                    <a:cubicBezTo>
                      <a:pt x="50" y="52"/>
                      <a:pt x="21" y="86"/>
                      <a:pt x="0" y="138"/>
                    </a:cubicBezTo>
                    <a:cubicBezTo>
                      <a:pt x="43" y="145"/>
                      <a:pt x="87" y="159"/>
                      <a:pt x="130" y="188"/>
                    </a:cubicBezTo>
                    <a:cubicBezTo>
                      <a:pt x="137" y="188"/>
                      <a:pt x="143" y="195"/>
                      <a:pt x="157" y="202"/>
                    </a:cubicBezTo>
                    <a:cubicBezTo>
                      <a:pt x="157" y="202"/>
                      <a:pt x="157" y="195"/>
                      <a:pt x="164" y="195"/>
                    </a:cubicBezTo>
                    <a:cubicBezTo>
                      <a:pt x="164" y="195"/>
                      <a:pt x="173" y="188"/>
                      <a:pt x="180" y="188"/>
                    </a:cubicBezTo>
                    <a:cubicBezTo>
                      <a:pt x="200" y="174"/>
                      <a:pt x="224" y="167"/>
                      <a:pt x="250" y="167"/>
                    </a:cubicBezTo>
                    <a:cubicBezTo>
                      <a:pt x="279" y="167"/>
                      <a:pt x="311" y="176"/>
                      <a:pt x="345" y="195"/>
                    </a:cubicBezTo>
                    <a:lnTo>
                      <a:pt x="352" y="202"/>
                    </a:lnTo>
                    <a:cubicBezTo>
                      <a:pt x="366" y="209"/>
                      <a:pt x="380" y="216"/>
                      <a:pt x="388" y="224"/>
                    </a:cubicBezTo>
                    <a:cubicBezTo>
                      <a:pt x="423" y="252"/>
                      <a:pt x="459" y="288"/>
                      <a:pt x="488" y="331"/>
                    </a:cubicBezTo>
                    <a:lnTo>
                      <a:pt x="552" y="367"/>
                    </a:lnTo>
                    <a:lnTo>
                      <a:pt x="552" y="231"/>
                    </a:lnTo>
                    <a:cubicBezTo>
                      <a:pt x="538" y="224"/>
                      <a:pt x="532" y="216"/>
                      <a:pt x="525" y="202"/>
                    </a:cubicBezTo>
                    <a:cubicBezTo>
                      <a:pt x="518" y="188"/>
                      <a:pt x="502" y="181"/>
                      <a:pt x="495" y="166"/>
                    </a:cubicBezTo>
                    <a:lnTo>
                      <a:pt x="488" y="166"/>
                    </a:lnTo>
                    <a:cubicBezTo>
                      <a:pt x="482" y="159"/>
                      <a:pt x="475" y="152"/>
                      <a:pt x="466" y="145"/>
                    </a:cubicBezTo>
                    <a:cubicBezTo>
                      <a:pt x="466" y="138"/>
                      <a:pt x="459" y="138"/>
                      <a:pt x="459" y="138"/>
                    </a:cubicBezTo>
                    <a:cubicBezTo>
                      <a:pt x="445" y="122"/>
                      <a:pt x="438" y="116"/>
                      <a:pt x="423" y="102"/>
                    </a:cubicBezTo>
                    <a:lnTo>
                      <a:pt x="416" y="102"/>
                    </a:lnTo>
                    <a:cubicBezTo>
                      <a:pt x="409" y="95"/>
                      <a:pt x="402" y="86"/>
                      <a:pt x="388" y="79"/>
                    </a:cubicBezTo>
                    <a:cubicBezTo>
                      <a:pt x="388" y="72"/>
                      <a:pt x="388" y="72"/>
                      <a:pt x="380" y="72"/>
                    </a:cubicBezTo>
                    <a:lnTo>
                      <a:pt x="373" y="72"/>
                    </a:lnTo>
                    <a:cubicBezTo>
                      <a:pt x="366" y="66"/>
                      <a:pt x="359" y="59"/>
                      <a:pt x="352" y="59"/>
                    </a:cubicBezTo>
                    <a:cubicBezTo>
                      <a:pt x="294" y="22"/>
                      <a:pt x="237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1"/>
              <p:cNvSpPr/>
              <p:nvPr/>
            </p:nvSpPr>
            <p:spPr>
              <a:xfrm>
                <a:off x="1091213" y="3910064"/>
                <a:ext cx="86612" cy="60117"/>
              </a:xfrm>
              <a:custGeom>
                <a:avLst/>
                <a:gdLst/>
                <a:ahLst/>
                <a:cxnLst/>
                <a:rect l="l" t="t" r="r" b="b"/>
                <a:pathLst>
                  <a:path w="814" h="565" extrusionOk="0">
                    <a:moveTo>
                      <a:pt x="335" y="1"/>
                    </a:moveTo>
                    <a:cubicBezTo>
                      <a:pt x="298" y="1"/>
                      <a:pt x="264" y="9"/>
                      <a:pt x="237" y="25"/>
                    </a:cubicBezTo>
                    <a:cubicBezTo>
                      <a:pt x="160" y="68"/>
                      <a:pt x="80" y="118"/>
                      <a:pt x="1" y="161"/>
                    </a:cubicBezTo>
                    <a:cubicBezTo>
                      <a:pt x="8" y="161"/>
                      <a:pt x="15" y="154"/>
                      <a:pt x="22" y="154"/>
                    </a:cubicBezTo>
                    <a:cubicBezTo>
                      <a:pt x="22" y="154"/>
                      <a:pt x="22" y="147"/>
                      <a:pt x="30" y="147"/>
                    </a:cubicBezTo>
                    <a:lnTo>
                      <a:pt x="44" y="147"/>
                    </a:lnTo>
                    <a:cubicBezTo>
                      <a:pt x="51" y="140"/>
                      <a:pt x="65" y="140"/>
                      <a:pt x="73" y="140"/>
                    </a:cubicBezTo>
                    <a:cubicBezTo>
                      <a:pt x="80" y="140"/>
                      <a:pt x="87" y="133"/>
                      <a:pt x="101" y="133"/>
                    </a:cubicBezTo>
                    <a:cubicBezTo>
                      <a:pt x="151" y="133"/>
                      <a:pt x="210" y="154"/>
                      <a:pt x="267" y="190"/>
                    </a:cubicBezTo>
                    <a:cubicBezTo>
                      <a:pt x="273" y="190"/>
                      <a:pt x="280" y="197"/>
                      <a:pt x="289" y="204"/>
                    </a:cubicBezTo>
                    <a:lnTo>
                      <a:pt x="296" y="204"/>
                    </a:lnTo>
                    <a:cubicBezTo>
                      <a:pt x="324" y="227"/>
                      <a:pt x="346" y="247"/>
                      <a:pt x="375" y="270"/>
                    </a:cubicBezTo>
                    <a:cubicBezTo>
                      <a:pt x="382" y="277"/>
                      <a:pt x="396" y="290"/>
                      <a:pt x="403" y="297"/>
                    </a:cubicBezTo>
                    <a:cubicBezTo>
                      <a:pt x="475" y="377"/>
                      <a:pt x="532" y="463"/>
                      <a:pt x="575" y="565"/>
                    </a:cubicBezTo>
                    <a:lnTo>
                      <a:pt x="813" y="427"/>
                    </a:lnTo>
                    <a:cubicBezTo>
                      <a:pt x="770" y="327"/>
                      <a:pt x="712" y="240"/>
                      <a:pt x="641" y="161"/>
                    </a:cubicBezTo>
                    <a:cubicBezTo>
                      <a:pt x="605" y="125"/>
                      <a:pt x="568" y="97"/>
                      <a:pt x="532" y="68"/>
                    </a:cubicBezTo>
                    <a:cubicBezTo>
                      <a:pt x="518" y="61"/>
                      <a:pt x="512" y="54"/>
                      <a:pt x="505" y="54"/>
                    </a:cubicBezTo>
                    <a:cubicBezTo>
                      <a:pt x="462" y="25"/>
                      <a:pt x="418" y="11"/>
                      <a:pt x="375" y="4"/>
                    </a:cubicBezTo>
                    <a:cubicBezTo>
                      <a:pt x="362" y="2"/>
                      <a:pt x="348" y="1"/>
                      <a:pt x="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1"/>
              <p:cNvSpPr/>
              <p:nvPr/>
            </p:nvSpPr>
            <p:spPr>
              <a:xfrm>
                <a:off x="1093447" y="3941985"/>
                <a:ext cx="30006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22" extrusionOk="0">
                    <a:moveTo>
                      <a:pt x="138" y="1"/>
                    </a:moveTo>
                    <a:cubicBezTo>
                      <a:pt x="114" y="1"/>
                      <a:pt x="92" y="7"/>
                      <a:pt x="73" y="20"/>
                    </a:cubicBezTo>
                    <a:cubicBezTo>
                      <a:pt x="66" y="20"/>
                      <a:pt x="59" y="27"/>
                      <a:pt x="52" y="27"/>
                    </a:cubicBezTo>
                    <a:cubicBezTo>
                      <a:pt x="52" y="34"/>
                      <a:pt x="44" y="34"/>
                      <a:pt x="44" y="40"/>
                    </a:cubicBezTo>
                    <a:cubicBezTo>
                      <a:pt x="37" y="49"/>
                      <a:pt x="30" y="56"/>
                      <a:pt x="23" y="70"/>
                    </a:cubicBezTo>
                    <a:cubicBezTo>
                      <a:pt x="23" y="77"/>
                      <a:pt x="16" y="77"/>
                      <a:pt x="16" y="84"/>
                    </a:cubicBezTo>
                    <a:cubicBezTo>
                      <a:pt x="16" y="92"/>
                      <a:pt x="9" y="92"/>
                      <a:pt x="9" y="99"/>
                    </a:cubicBezTo>
                    <a:cubicBezTo>
                      <a:pt x="9" y="106"/>
                      <a:pt x="9" y="113"/>
                      <a:pt x="1" y="120"/>
                    </a:cubicBezTo>
                    <a:lnTo>
                      <a:pt x="1" y="142"/>
                    </a:lnTo>
                    <a:lnTo>
                      <a:pt x="1" y="170"/>
                    </a:lnTo>
                    <a:lnTo>
                      <a:pt x="1" y="222"/>
                    </a:lnTo>
                    <a:lnTo>
                      <a:pt x="239" y="84"/>
                    </a:lnTo>
                    <a:lnTo>
                      <a:pt x="282" y="56"/>
                    </a:lnTo>
                    <a:cubicBezTo>
                      <a:pt x="268" y="49"/>
                      <a:pt x="259" y="40"/>
                      <a:pt x="246" y="34"/>
                    </a:cubicBezTo>
                    <a:cubicBezTo>
                      <a:pt x="239" y="34"/>
                      <a:pt x="239" y="27"/>
                      <a:pt x="239" y="27"/>
                    </a:cubicBezTo>
                    <a:cubicBezTo>
                      <a:pt x="202" y="10"/>
                      <a:pt x="168" y="1"/>
                      <a:pt x="1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1"/>
              <p:cNvSpPr/>
              <p:nvPr/>
            </p:nvSpPr>
            <p:spPr>
              <a:xfrm>
                <a:off x="1082807" y="3965500"/>
                <a:ext cx="10747" cy="6171"/>
              </a:xfrm>
              <a:custGeom>
                <a:avLst/>
                <a:gdLst/>
                <a:ahLst/>
                <a:cxnLst/>
                <a:rect l="l" t="t" r="r" b="b"/>
                <a:pathLst>
                  <a:path w="101" h="58" extrusionOk="0">
                    <a:moveTo>
                      <a:pt x="101" y="1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1"/>
              <p:cNvSpPr/>
              <p:nvPr/>
            </p:nvSpPr>
            <p:spPr>
              <a:xfrm>
                <a:off x="1079721" y="3924215"/>
                <a:ext cx="72779" cy="47456"/>
              </a:xfrm>
              <a:custGeom>
                <a:avLst/>
                <a:gdLst/>
                <a:ahLst/>
                <a:cxnLst/>
                <a:rect l="l" t="t" r="r" b="b"/>
                <a:pathLst>
                  <a:path w="684" h="446" extrusionOk="0">
                    <a:moveTo>
                      <a:pt x="209" y="0"/>
                    </a:moveTo>
                    <a:cubicBezTo>
                      <a:pt x="195" y="0"/>
                      <a:pt x="188" y="7"/>
                      <a:pt x="181" y="7"/>
                    </a:cubicBezTo>
                    <a:cubicBezTo>
                      <a:pt x="173" y="7"/>
                      <a:pt x="159" y="7"/>
                      <a:pt x="152" y="14"/>
                    </a:cubicBezTo>
                    <a:lnTo>
                      <a:pt x="138" y="14"/>
                    </a:lnTo>
                    <a:cubicBezTo>
                      <a:pt x="130" y="14"/>
                      <a:pt x="130" y="21"/>
                      <a:pt x="130" y="21"/>
                    </a:cubicBezTo>
                    <a:cubicBezTo>
                      <a:pt x="123" y="21"/>
                      <a:pt x="116" y="28"/>
                      <a:pt x="109" y="28"/>
                    </a:cubicBezTo>
                    <a:cubicBezTo>
                      <a:pt x="43" y="64"/>
                      <a:pt x="0" y="150"/>
                      <a:pt x="0" y="266"/>
                    </a:cubicBezTo>
                    <a:cubicBezTo>
                      <a:pt x="0" y="323"/>
                      <a:pt x="16" y="389"/>
                      <a:pt x="30" y="445"/>
                    </a:cubicBezTo>
                    <a:lnTo>
                      <a:pt x="130" y="389"/>
                    </a:lnTo>
                    <a:lnTo>
                      <a:pt x="130" y="337"/>
                    </a:lnTo>
                    <a:lnTo>
                      <a:pt x="130" y="309"/>
                    </a:lnTo>
                    <a:lnTo>
                      <a:pt x="130" y="287"/>
                    </a:lnTo>
                    <a:cubicBezTo>
                      <a:pt x="138" y="280"/>
                      <a:pt x="138" y="273"/>
                      <a:pt x="138" y="266"/>
                    </a:cubicBezTo>
                    <a:cubicBezTo>
                      <a:pt x="138" y="259"/>
                      <a:pt x="145" y="259"/>
                      <a:pt x="145" y="251"/>
                    </a:cubicBezTo>
                    <a:cubicBezTo>
                      <a:pt x="145" y="244"/>
                      <a:pt x="152" y="244"/>
                      <a:pt x="152" y="237"/>
                    </a:cubicBezTo>
                    <a:cubicBezTo>
                      <a:pt x="159" y="223"/>
                      <a:pt x="166" y="216"/>
                      <a:pt x="173" y="207"/>
                    </a:cubicBezTo>
                    <a:cubicBezTo>
                      <a:pt x="173" y="201"/>
                      <a:pt x="181" y="201"/>
                      <a:pt x="181" y="194"/>
                    </a:cubicBezTo>
                    <a:cubicBezTo>
                      <a:pt x="188" y="194"/>
                      <a:pt x="195" y="187"/>
                      <a:pt x="202" y="187"/>
                    </a:cubicBezTo>
                    <a:cubicBezTo>
                      <a:pt x="221" y="174"/>
                      <a:pt x="243" y="168"/>
                      <a:pt x="267" y="168"/>
                    </a:cubicBezTo>
                    <a:cubicBezTo>
                      <a:pt x="297" y="168"/>
                      <a:pt x="331" y="177"/>
                      <a:pt x="368" y="194"/>
                    </a:cubicBezTo>
                    <a:cubicBezTo>
                      <a:pt x="368" y="194"/>
                      <a:pt x="368" y="201"/>
                      <a:pt x="375" y="201"/>
                    </a:cubicBezTo>
                    <a:cubicBezTo>
                      <a:pt x="388" y="207"/>
                      <a:pt x="397" y="216"/>
                      <a:pt x="411" y="223"/>
                    </a:cubicBezTo>
                    <a:cubicBezTo>
                      <a:pt x="447" y="251"/>
                      <a:pt x="483" y="287"/>
                      <a:pt x="511" y="330"/>
                    </a:cubicBezTo>
                    <a:lnTo>
                      <a:pt x="683" y="432"/>
                    </a:lnTo>
                    <a:cubicBezTo>
                      <a:pt x="640" y="330"/>
                      <a:pt x="583" y="244"/>
                      <a:pt x="511" y="164"/>
                    </a:cubicBezTo>
                    <a:cubicBezTo>
                      <a:pt x="504" y="157"/>
                      <a:pt x="490" y="144"/>
                      <a:pt x="483" y="137"/>
                    </a:cubicBezTo>
                    <a:cubicBezTo>
                      <a:pt x="454" y="114"/>
                      <a:pt x="432" y="94"/>
                      <a:pt x="404" y="71"/>
                    </a:cubicBezTo>
                    <a:lnTo>
                      <a:pt x="397" y="71"/>
                    </a:lnTo>
                    <a:cubicBezTo>
                      <a:pt x="388" y="64"/>
                      <a:pt x="381" y="57"/>
                      <a:pt x="375" y="57"/>
                    </a:cubicBezTo>
                    <a:cubicBezTo>
                      <a:pt x="318" y="21"/>
                      <a:pt x="259" y="0"/>
                      <a:pt x="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1"/>
              <p:cNvSpPr/>
              <p:nvPr/>
            </p:nvSpPr>
            <p:spPr>
              <a:xfrm>
                <a:off x="1600672" y="3913362"/>
                <a:ext cx="15322" cy="79802"/>
              </a:xfrm>
              <a:custGeom>
                <a:avLst/>
                <a:gdLst/>
                <a:ahLst/>
                <a:cxnLst/>
                <a:rect l="l" t="t" r="r" b="b"/>
                <a:pathLst>
                  <a:path w="144" h="750" extrusionOk="0">
                    <a:moveTo>
                      <a:pt x="143" y="1"/>
                    </a:moveTo>
                    <a:lnTo>
                      <a:pt x="0" y="87"/>
                    </a:lnTo>
                    <a:cubicBezTo>
                      <a:pt x="7" y="152"/>
                      <a:pt x="14" y="239"/>
                      <a:pt x="29" y="325"/>
                    </a:cubicBezTo>
                    <a:cubicBezTo>
                      <a:pt x="43" y="454"/>
                      <a:pt x="73" y="598"/>
                      <a:pt x="107" y="749"/>
                    </a:cubicBezTo>
                    <a:cubicBezTo>
                      <a:pt x="129" y="670"/>
                      <a:pt x="143" y="598"/>
                      <a:pt x="143" y="518"/>
                    </a:cubicBez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1"/>
              <p:cNvSpPr/>
              <p:nvPr/>
            </p:nvSpPr>
            <p:spPr>
              <a:xfrm>
                <a:off x="1189848" y="3912617"/>
                <a:ext cx="383368" cy="180033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692" extrusionOk="0">
                    <a:moveTo>
                      <a:pt x="0" y="1"/>
                    </a:moveTo>
                    <a:lnTo>
                      <a:pt x="0" y="525"/>
                    </a:lnTo>
                    <a:cubicBezTo>
                      <a:pt x="0" y="827"/>
                      <a:pt x="195" y="1122"/>
                      <a:pt x="590" y="1351"/>
                    </a:cubicBezTo>
                    <a:cubicBezTo>
                      <a:pt x="982" y="1578"/>
                      <a:pt x="1494" y="1692"/>
                      <a:pt x="2007" y="1692"/>
                    </a:cubicBezTo>
                    <a:cubicBezTo>
                      <a:pt x="2519" y="1692"/>
                      <a:pt x="3031" y="1578"/>
                      <a:pt x="3423" y="1351"/>
                    </a:cubicBezTo>
                    <a:cubicBezTo>
                      <a:pt x="3487" y="1308"/>
                      <a:pt x="3545" y="1274"/>
                      <a:pt x="3602" y="1231"/>
                    </a:cubicBezTo>
                    <a:cubicBezTo>
                      <a:pt x="3502" y="886"/>
                      <a:pt x="3451" y="548"/>
                      <a:pt x="3437" y="339"/>
                    </a:cubicBezTo>
                    <a:lnTo>
                      <a:pt x="2014" y="1165"/>
                    </a:lnTo>
                    <a:lnTo>
                      <a:pt x="1582" y="913"/>
                    </a:lnTo>
                    <a:lnTo>
                      <a:pt x="547" y="316"/>
                    </a:lnTo>
                    <a:lnTo>
                      <a:pt x="288" y="1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1"/>
              <p:cNvSpPr/>
              <p:nvPr/>
            </p:nvSpPr>
            <p:spPr>
              <a:xfrm>
                <a:off x="1022370" y="3791850"/>
                <a:ext cx="381772" cy="244832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2301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1229" y="943"/>
                    </a:lnTo>
                    <a:lnTo>
                      <a:pt x="1410" y="1043"/>
                    </a:lnTo>
                    <a:lnTo>
                      <a:pt x="1474" y="1079"/>
                    </a:lnTo>
                    <a:lnTo>
                      <a:pt x="1547" y="1122"/>
                    </a:lnTo>
                    <a:lnTo>
                      <a:pt x="1574" y="1136"/>
                    </a:lnTo>
                    <a:lnTo>
                      <a:pt x="1862" y="1301"/>
                    </a:lnTo>
                    <a:lnTo>
                      <a:pt x="2121" y="1451"/>
                    </a:lnTo>
                    <a:lnTo>
                      <a:pt x="3156" y="2048"/>
                    </a:lnTo>
                    <a:lnTo>
                      <a:pt x="3588" y="2300"/>
                    </a:lnTo>
                    <a:lnTo>
                      <a:pt x="3588" y="2071"/>
                    </a:lnTo>
                    <a:lnTo>
                      <a:pt x="3351" y="1934"/>
                    </a:lnTo>
                    <a:lnTo>
                      <a:pt x="2323" y="1338"/>
                    </a:lnTo>
                    <a:lnTo>
                      <a:pt x="1755" y="1013"/>
                    </a:lnTo>
                    <a:lnTo>
                      <a:pt x="1747" y="1006"/>
                    </a:lnTo>
                    <a:lnTo>
                      <a:pt x="1617" y="934"/>
                    </a:lnTo>
                    <a:lnTo>
                      <a:pt x="1574" y="906"/>
                    </a:lnTo>
                    <a:lnTo>
                      <a:pt x="1481" y="856"/>
                    </a:lnTo>
                    <a:lnTo>
                      <a:pt x="1467" y="8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1"/>
              <p:cNvSpPr/>
              <p:nvPr/>
            </p:nvSpPr>
            <p:spPr>
              <a:xfrm>
                <a:off x="1404038" y="3924960"/>
                <a:ext cx="151517" cy="111723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1050" extrusionOk="0">
                    <a:moveTo>
                      <a:pt x="1403" y="0"/>
                    </a:moveTo>
                    <a:lnTo>
                      <a:pt x="1" y="820"/>
                    </a:lnTo>
                    <a:lnTo>
                      <a:pt x="1" y="1049"/>
                    </a:lnTo>
                    <a:lnTo>
                      <a:pt x="1424" y="223"/>
                    </a:lnTo>
                    <a:cubicBezTo>
                      <a:pt x="1410" y="87"/>
                      <a:pt x="1403" y="0"/>
                      <a:pt x="1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1"/>
              <p:cNvSpPr/>
              <p:nvPr/>
            </p:nvSpPr>
            <p:spPr>
              <a:xfrm>
                <a:off x="1597479" y="3791850"/>
                <a:ext cx="185353" cy="130769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229" extrusionOk="0">
                    <a:moveTo>
                      <a:pt x="1741" y="1"/>
                    </a:moveTo>
                    <a:lnTo>
                      <a:pt x="173" y="913"/>
                    </a:lnTo>
                    <a:lnTo>
                      <a:pt x="1" y="1013"/>
                    </a:lnTo>
                    <a:lnTo>
                      <a:pt x="16" y="1020"/>
                    </a:lnTo>
                    <a:cubicBezTo>
                      <a:pt x="16" y="1020"/>
                      <a:pt x="16" y="1099"/>
                      <a:pt x="30" y="1229"/>
                    </a:cubicBezTo>
                    <a:lnTo>
                      <a:pt x="173" y="1143"/>
                    </a:lnTo>
                    <a:lnTo>
                      <a:pt x="1741" y="230"/>
                    </a:lnTo>
                    <a:lnTo>
                      <a:pt x="174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1"/>
              <p:cNvSpPr/>
              <p:nvPr/>
            </p:nvSpPr>
            <p:spPr>
              <a:xfrm>
                <a:off x="1383502" y="3756630"/>
                <a:ext cx="307503" cy="397839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3739" extrusionOk="0">
                    <a:moveTo>
                      <a:pt x="423" y="0"/>
                    </a:moveTo>
                    <a:lnTo>
                      <a:pt x="0" y="230"/>
                    </a:lnTo>
                    <a:lnTo>
                      <a:pt x="1380" y="1403"/>
                    </a:lnTo>
                    <a:lnTo>
                      <a:pt x="1596" y="1582"/>
                    </a:lnTo>
                    <a:cubicBezTo>
                      <a:pt x="1596" y="1582"/>
                      <a:pt x="1603" y="1669"/>
                      <a:pt x="1617" y="1805"/>
                    </a:cubicBezTo>
                    <a:cubicBezTo>
                      <a:pt x="1631" y="2014"/>
                      <a:pt x="1682" y="2352"/>
                      <a:pt x="1782" y="2697"/>
                    </a:cubicBezTo>
                    <a:cubicBezTo>
                      <a:pt x="1889" y="3062"/>
                      <a:pt x="2055" y="3430"/>
                      <a:pt x="2329" y="3646"/>
                    </a:cubicBezTo>
                    <a:cubicBezTo>
                      <a:pt x="2372" y="3680"/>
                      <a:pt x="2415" y="3716"/>
                      <a:pt x="2465" y="3739"/>
                    </a:cubicBezTo>
                    <a:lnTo>
                      <a:pt x="2529" y="3559"/>
                    </a:lnTo>
                    <a:lnTo>
                      <a:pt x="2890" y="3508"/>
                    </a:lnTo>
                    <a:cubicBezTo>
                      <a:pt x="2838" y="3480"/>
                      <a:pt x="2788" y="3444"/>
                      <a:pt x="2745" y="3407"/>
                    </a:cubicBezTo>
                    <a:cubicBezTo>
                      <a:pt x="2422" y="3142"/>
                      <a:pt x="2243" y="2654"/>
                      <a:pt x="2148" y="2222"/>
                    </a:cubicBezTo>
                    <a:cubicBezTo>
                      <a:pt x="2114" y="2071"/>
                      <a:pt x="2084" y="1927"/>
                      <a:pt x="2070" y="1798"/>
                    </a:cubicBezTo>
                    <a:cubicBezTo>
                      <a:pt x="2055" y="1712"/>
                      <a:pt x="2048" y="1625"/>
                      <a:pt x="2041" y="1560"/>
                    </a:cubicBezTo>
                    <a:cubicBezTo>
                      <a:pt x="2027" y="1430"/>
                      <a:pt x="2027" y="1351"/>
                      <a:pt x="2027" y="1351"/>
                    </a:cubicBezTo>
                    <a:lnTo>
                      <a:pt x="2012" y="1344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6" name="Google Shape;1276;p41"/>
            <p:cNvGrpSpPr/>
            <p:nvPr/>
          </p:nvGrpSpPr>
          <p:grpSpPr>
            <a:xfrm>
              <a:off x="1348450" y="1369360"/>
              <a:ext cx="2801449" cy="1664403"/>
              <a:chOff x="1348450" y="1369360"/>
              <a:chExt cx="2801449" cy="1664403"/>
            </a:xfrm>
          </p:grpSpPr>
          <p:sp>
            <p:nvSpPr>
              <p:cNvPr id="1277" name="Google Shape;1277;p41"/>
              <p:cNvSpPr/>
              <p:nvPr/>
            </p:nvSpPr>
            <p:spPr>
              <a:xfrm>
                <a:off x="2110453" y="165944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78" name="Google Shape;1278;p41"/>
              <p:cNvGrpSpPr/>
              <p:nvPr/>
            </p:nvGrpSpPr>
            <p:grpSpPr>
              <a:xfrm>
                <a:off x="1348450" y="1369360"/>
                <a:ext cx="2440677" cy="1290783"/>
                <a:chOff x="1348450" y="1369360"/>
                <a:chExt cx="2440677" cy="1290783"/>
              </a:xfrm>
            </p:grpSpPr>
            <p:sp>
              <p:nvSpPr>
                <p:cNvPr id="1279" name="Google Shape;1279;p41"/>
                <p:cNvSpPr/>
                <p:nvPr/>
              </p:nvSpPr>
              <p:spPr>
                <a:xfrm>
                  <a:off x="1348450" y="1954200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0" name="Google Shape;1280;p41"/>
                <p:cNvGrpSpPr/>
                <p:nvPr/>
              </p:nvGrpSpPr>
              <p:grpSpPr>
                <a:xfrm>
                  <a:off x="3674978" y="254594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281" name="Google Shape;1281;p41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2" name="Google Shape;1282;p41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83" name="Google Shape;1283;p41"/>
                <p:cNvSpPr/>
                <p:nvPr/>
              </p:nvSpPr>
              <p:spPr>
                <a:xfrm>
                  <a:off x="1548185" y="1369360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4" name="Google Shape;1284;p41"/>
              <p:cNvSpPr/>
              <p:nvPr/>
            </p:nvSpPr>
            <p:spPr>
              <a:xfrm>
                <a:off x="3730765" y="300725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5" name="Google Shape;1285;p41"/>
          <p:cNvGrpSpPr/>
          <p:nvPr/>
        </p:nvGrpSpPr>
        <p:grpSpPr>
          <a:xfrm>
            <a:off x="7338227" y="692266"/>
            <a:ext cx="914796" cy="413726"/>
            <a:chOff x="6246802" y="4035541"/>
            <a:chExt cx="914796" cy="413726"/>
          </a:xfrm>
        </p:grpSpPr>
        <p:grpSp>
          <p:nvGrpSpPr>
            <p:cNvPr id="1286" name="Google Shape;1286;p41"/>
            <p:cNvGrpSpPr/>
            <p:nvPr/>
          </p:nvGrpSpPr>
          <p:grpSpPr>
            <a:xfrm>
              <a:off x="6246802" y="4035541"/>
              <a:ext cx="495681" cy="413726"/>
              <a:chOff x="6246802" y="4035541"/>
              <a:chExt cx="495681" cy="413726"/>
            </a:xfrm>
          </p:grpSpPr>
          <p:sp>
            <p:nvSpPr>
              <p:cNvPr id="1287" name="Google Shape;1287;p41"/>
              <p:cNvSpPr/>
              <p:nvPr/>
            </p:nvSpPr>
            <p:spPr>
              <a:xfrm>
                <a:off x="6637422" y="403554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1"/>
              <p:cNvSpPr/>
              <p:nvPr/>
            </p:nvSpPr>
            <p:spPr>
              <a:xfrm>
                <a:off x="6246802" y="4314017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9" name="Google Shape;1289;p41"/>
            <p:cNvSpPr/>
            <p:nvPr/>
          </p:nvSpPr>
          <p:spPr>
            <a:xfrm>
              <a:off x="6742465" y="44227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0742465-3B22-0946-3FF7-29E88D0BDDE3}"/>
              </a:ext>
            </a:extLst>
          </p:cNvPr>
          <p:cNvSpPr/>
          <p:nvPr/>
        </p:nvSpPr>
        <p:spPr>
          <a:xfrm rot="19885975">
            <a:off x="1128052" y="3040631"/>
            <a:ext cx="914682" cy="204899"/>
          </a:xfrm>
          <a:prstGeom prst="flowChartTerminator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E6AB1777-937C-813E-D6B1-7E7AB40F5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554972">
            <a:off x="1790605" y="2896114"/>
            <a:ext cx="152803" cy="1528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473" name="Google Shape;1473;p43"/>
          <p:cNvSpPr txBox="1">
            <a:spLocks noGrp="1"/>
          </p:cNvSpPr>
          <p:nvPr>
            <p:ph type="subTitle" idx="2"/>
          </p:nvPr>
        </p:nvSpPr>
        <p:spPr>
          <a:xfrm>
            <a:off x="726825" y="1438055"/>
            <a:ext cx="6547792" cy="2830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Navigating internal systems within an Organization or Institution necessitates an advanced search tool.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The tool must efficiently explore internal sites, databases, and resources, delivering personalized links or documents based on user queries.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Ensuring optimal data accessibility, it aims to offer a seamless, user-friendly experience while maintaining stringent security protocols.</a:t>
            </a:r>
            <a:endParaRPr dirty="0"/>
          </a:p>
        </p:txBody>
      </p:sp>
      <p:sp>
        <p:nvSpPr>
          <p:cNvPr id="1474" name="Google Shape;1474;p43"/>
          <p:cNvSpPr/>
          <p:nvPr/>
        </p:nvSpPr>
        <p:spPr>
          <a:xfrm>
            <a:off x="7466210" y="3402035"/>
            <a:ext cx="105061" cy="100776"/>
          </a:xfrm>
          <a:custGeom>
            <a:avLst/>
            <a:gdLst/>
            <a:ahLst/>
            <a:cxnLst/>
            <a:rect l="l" t="t" r="r" b="b"/>
            <a:pathLst>
              <a:path w="662" h="635" extrusionOk="0">
                <a:moveTo>
                  <a:pt x="662" y="1"/>
                </a:moveTo>
                <a:lnTo>
                  <a:pt x="1" y="110"/>
                </a:lnTo>
                <a:lnTo>
                  <a:pt x="425" y="634"/>
                </a:lnTo>
                <a:lnTo>
                  <a:pt x="662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5" name="Google Shape;1475;p43"/>
          <p:cNvGrpSpPr/>
          <p:nvPr/>
        </p:nvGrpSpPr>
        <p:grpSpPr>
          <a:xfrm>
            <a:off x="7465982" y="2633329"/>
            <a:ext cx="1215611" cy="2327215"/>
            <a:chOff x="7465982" y="2633329"/>
            <a:chExt cx="1215611" cy="2327215"/>
          </a:xfrm>
        </p:grpSpPr>
        <p:grpSp>
          <p:nvGrpSpPr>
            <p:cNvPr id="1476" name="Google Shape;1476;p43"/>
            <p:cNvGrpSpPr/>
            <p:nvPr/>
          </p:nvGrpSpPr>
          <p:grpSpPr>
            <a:xfrm>
              <a:off x="7811976" y="3402036"/>
              <a:ext cx="869617" cy="1442077"/>
              <a:chOff x="12574044" y="6091008"/>
              <a:chExt cx="1030597" cy="1709027"/>
            </a:xfrm>
          </p:grpSpPr>
          <p:sp>
            <p:nvSpPr>
              <p:cNvPr id="1477" name="Google Shape;1477;p43"/>
              <p:cNvSpPr/>
              <p:nvPr/>
            </p:nvSpPr>
            <p:spPr>
              <a:xfrm>
                <a:off x="12954810" y="6716486"/>
                <a:ext cx="172882" cy="44011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446" extrusionOk="0">
                    <a:moveTo>
                      <a:pt x="0" y="0"/>
                    </a:moveTo>
                    <a:lnTo>
                      <a:pt x="0" y="123"/>
                    </a:lnTo>
                    <a:lnTo>
                      <a:pt x="0" y="354"/>
                    </a:lnTo>
                    <a:cubicBezTo>
                      <a:pt x="100" y="597"/>
                      <a:pt x="157" y="813"/>
                      <a:pt x="194" y="992"/>
                    </a:cubicBezTo>
                    <a:cubicBezTo>
                      <a:pt x="201" y="1029"/>
                      <a:pt x="209" y="1058"/>
                      <a:pt x="216" y="1094"/>
                    </a:cubicBezTo>
                    <a:lnTo>
                      <a:pt x="568" y="1446"/>
                    </a:lnTo>
                    <a:lnTo>
                      <a:pt x="568" y="5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3"/>
              <p:cNvSpPr/>
              <p:nvPr/>
            </p:nvSpPr>
            <p:spPr>
              <a:xfrm>
                <a:off x="12954810" y="6469643"/>
                <a:ext cx="172882" cy="42033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381" extrusionOk="0">
                    <a:moveTo>
                      <a:pt x="64" y="1"/>
                    </a:moveTo>
                    <a:cubicBezTo>
                      <a:pt x="28" y="259"/>
                      <a:pt x="7" y="539"/>
                      <a:pt x="0" y="811"/>
                    </a:cubicBezTo>
                    <a:lnTo>
                      <a:pt x="568" y="1381"/>
                    </a:lnTo>
                    <a:lnTo>
                      <a:pt x="568" y="50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3"/>
              <p:cNvSpPr/>
              <p:nvPr/>
            </p:nvSpPr>
            <p:spPr>
              <a:xfrm>
                <a:off x="12974290" y="6248671"/>
                <a:ext cx="153402" cy="374068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229" extrusionOk="0">
                    <a:moveTo>
                      <a:pt x="152" y="0"/>
                    </a:moveTo>
                    <a:cubicBezTo>
                      <a:pt x="87" y="200"/>
                      <a:pt x="36" y="452"/>
                      <a:pt x="0" y="727"/>
                    </a:cubicBezTo>
                    <a:lnTo>
                      <a:pt x="504" y="1229"/>
                    </a:lnTo>
                    <a:lnTo>
                      <a:pt x="504" y="352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3"/>
              <p:cNvSpPr/>
              <p:nvPr/>
            </p:nvSpPr>
            <p:spPr>
              <a:xfrm>
                <a:off x="13020554" y="6091008"/>
                <a:ext cx="107138" cy="26510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871" extrusionOk="0">
                    <a:moveTo>
                      <a:pt x="352" y="1"/>
                    </a:moveTo>
                    <a:cubicBezTo>
                      <a:pt x="216" y="1"/>
                      <a:pt x="93" y="201"/>
                      <a:pt x="0" y="518"/>
                    </a:cubicBezTo>
                    <a:lnTo>
                      <a:pt x="352" y="87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3"/>
              <p:cNvSpPr/>
              <p:nvPr/>
            </p:nvSpPr>
            <p:spPr>
              <a:xfrm>
                <a:off x="13127387" y="6091008"/>
                <a:ext cx="107443" cy="26510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871" extrusionOk="0">
                    <a:moveTo>
                      <a:pt x="1" y="1"/>
                    </a:moveTo>
                    <a:lnTo>
                      <a:pt x="1" y="870"/>
                    </a:lnTo>
                    <a:lnTo>
                      <a:pt x="353" y="518"/>
                    </a:lnTo>
                    <a:cubicBezTo>
                      <a:pt x="253" y="201"/>
                      <a:pt x="130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3"/>
              <p:cNvSpPr/>
              <p:nvPr/>
            </p:nvSpPr>
            <p:spPr>
              <a:xfrm>
                <a:off x="13127387" y="6248671"/>
                <a:ext cx="153707" cy="374068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229" extrusionOk="0">
                    <a:moveTo>
                      <a:pt x="353" y="0"/>
                    </a:moveTo>
                    <a:lnTo>
                      <a:pt x="1" y="352"/>
                    </a:lnTo>
                    <a:lnTo>
                      <a:pt x="1" y="1229"/>
                    </a:lnTo>
                    <a:lnTo>
                      <a:pt x="505" y="727"/>
                    </a:lnTo>
                    <a:cubicBezTo>
                      <a:pt x="468" y="452"/>
                      <a:pt x="418" y="200"/>
                      <a:pt x="3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3"/>
              <p:cNvSpPr/>
              <p:nvPr/>
            </p:nvSpPr>
            <p:spPr>
              <a:xfrm>
                <a:off x="13127387" y="6469643"/>
                <a:ext cx="173187" cy="420332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381" extrusionOk="0">
                    <a:moveTo>
                      <a:pt x="505" y="1"/>
                    </a:moveTo>
                    <a:lnTo>
                      <a:pt x="1" y="503"/>
                    </a:lnTo>
                    <a:lnTo>
                      <a:pt x="1" y="1381"/>
                    </a:lnTo>
                    <a:lnTo>
                      <a:pt x="569" y="811"/>
                    </a:lnTo>
                    <a:cubicBezTo>
                      <a:pt x="562" y="539"/>
                      <a:pt x="539" y="259"/>
                      <a:pt x="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3"/>
              <p:cNvSpPr/>
              <p:nvPr/>
            </p:nvSpPr>
            <p:spPr>
              <a:xfrm>
                <a:off x="13127387" y="6716486"/>
                <a:ext cx="173187" cy="44011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446" extrusionOk="0">
                    <a:moveTo>
                      <a:pt x="569" y="0"/>
                    </a:moveTo>
                    <a:lnTo>
                      <a:pt x="1" y="570"/>
                    </a:lnTo>
                    <a:lnTo>
                      <a:pt x="1" y="1446"/>
                    </a:lnTo>
                    <a:lnTo>
                      <a:pt x="260" y="1187"/>
                    </a:lnTo>
                    <a:cubicBezTo>
                      <a:pt x="260" y="1165"/>
                      <a:pt x="267" y="1137"/>
                      <a:pt x="274" y="1115"/>
                    </a:cubicBezTo>
                    <a:cubicBezTo>
                      <a:pt x="303" y="949"/>
                      <a:pt x="360" y="763"/>
                      <a:pt x="439" y="554"/>
                    </a:cubicBezTo>
                    <a:cubicBezTo>
                      <a:pt x="453" y="527"/>
                      <a:pt x="462" y="497"/>
                      <a:pt x="475" y="468"/>
                    </a:cubicBezTo>
                    <a:cubicBezTo>
                      <a:pt x="505" y="404"/>
                      <a:pt x="532" y="332"/>
                      <a:pt x="569" y="268"/>
                    </a:cubicBezTo>
                    <a:lnTo>
                      <a:pt x="569" y="123"/>
                    </a:lnTo>
                    <a:lnTo>
                      <a:pt x="5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43"/>
              <p:cNvSpPr/>
              <p:nvPr/>
            </p:nvSpPr>
            <p:spPr>
              <a:xfrm>
                <a:off x="13127387" y="7077771"/>
                <a:ext cx="79136" cy="90093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96" extrusionOk="0">
                    <a:moveTo>
                      <a:pt x="260" y="0"/>
                    </a:moveTo>
                    <a:lnTo>
                      <a:pt x="1" y="259"/>
                    </a:lnTo>
                    <a:lnTo>
                      <a:pt x="1" y="295"/>
                    </a:lnTo>
                    <a:lnTo>
                      <a:pt x="246" y="295"/>
                    </a:lnTo>
                    <a:cubicBezTo>
                      <a:pt x="237" y="216"/>
                      <a:pt x="237" y="116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3"/>
              <p:cNvSpPr/>
              <p:nvPr/>
            </p:nvSpPr>
            <p:spPr>
              <a:xfrm>
                <a:off x="13199522" y="7055552"/>
                <a:ext cx="59657" cy="1123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69" extrusionOk="0">
                    <a:moveTo>
                      <a:pt x="37" y="1"/>
                    </a:moveTo>
                    <a:cubicBezTo>
                      <a:pt x="30" y="23"/>
                      <a:pt x="23" y="51"/>
                      <a:pt x="23" y="73"/>
                    </a:cubicBezTo>
                    <a:cubicBezTo>
                      <a:pt x="0" y="189"/>
                      <a:pt x="0" y="289"/>
                      <a:pt x="9" y="368"/>
                    </a:cubicBezTo>
                    <a:lnTo>
                      <a:pt x="195" y="368"/>
                    </a:lnTo>
                    <a:lnTo>
                      <a:pt x="138" y="246"/>
                    </a:lnTo>
                    <a:lnTo>
                      <a:pt x="52" y="44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3"/>
              <p:cNvSpPr/>
              <p:nvPr/>
            </p:nvSpPr>
            <p:spPr>
              <a:xfrm>
                <a:off x="12860760" y="6791056"/>
                <a:ext cx="153098" cy="37680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38" extrusionOk="0">
                    <a:moveTo>
                      <a:pt x="266" y="0"/>
                    </a:moveTo>
                    <a:lnTo>
                      <a:pt x="1" y="611"/>
                    </a:lnTo>
                    <a:lnTo>
                      <a:pt x="251" y="1237"/>
                    </a:lnTo>
                    <a:lnTo>
                      <a:pt x="294" y="1237"/>
                    </a:lnTo>
                    <a:lnTo>
                      <a:pt x="432" y="928"/>
                    </a:lnTo>
                    <a:lnTo>
                      <a:pt x="482" y="806"/>
                    </a:lnTo>
                    <a:lnTo>
                      <a:pt x="503" y="747"/>
                    </a:lnTo>
                    <a:cubicBezTo>
                      <a:pt x="466" y="568"/>
                      <a:pt x="409" y="352"/>
                      <a:pt x="309" y="109"/>
                    </a:cubicBezTo>
                    <a:cubicBezTo>
                      <a:pt x="309" y="109"/>
                      <a:pt x="309" y="100"/>
                      <a:pt x="303" y="93"/>
                    </a:cubicBezTo>
                    <a:cubicBezTo>
                      <a:pt x="294" y="57"/>
                      <a:pt x="280" y="30"/>
                      <a:pt x="2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3"/>
              <p:cNvSpPr/>
              <p:nvPr/>
            </p:nvSpPr>
            <p:spPr>
              <a:xfrm>
                <a:off x="13020554" y="7049465"/>
                <a:ext cx="107138" cy="11839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8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" y="129"/>
                      <a:pt x="21" y="243"/>
                      <a:pt x="7" y="338"/>
                    </a:cubicBezTo>
                    <a:cubicBezTo>
                      <a:pt x="14" y="352"/>
                      <a:pt x="28" y="373"/>
                      <a:pt x="36" y="388"/>
                    </a:cubicBezTo>
                    <a:lnTo>
                      <a:pt x="352" y="388"/>
                    </a:lnTo>
                    <a:lnTo>
                      <a:pt x="352" y="3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3"/>
              <p:cNvSpPr/>
              <p:nvPr/>
            </p:nvSpPr>
            <p:spPr>
              <a:xfrm>
                <a:off x="12650745" y="7167560"/>
                <a:ext cx="953896" cy="632476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2078" extrusionOk="0">
                    <a:moveTo>
                      <a:pt x="509" y="0"/>
                    </a:moveTo>
                    <a:lnTo>
                      <a:pt x="1" y="2077"/>
                    </a:lnTo>
                    <a:lnTo>
                      <a:pt x="3133" y="2077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3"/>
              <p:cNvSpPr/>
              <p:nvPr/>
            </p:nvSpPr>
            <p:spPr>
              <a:xfrm>
                <a:off x="12777363" y="6605087"/>
                <a:ext cx="164664" cy="371937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222" extrusionOk="0">
                    <a:moveTo>
                      <a:pt x="238" y="1"/>
                    </a:moveTo>
                    <a:lnTo>
                      <a:pt x="0" y="547"/>
                    </a:lnTo>
                    <a:lnTo>
                      <a:pt x="275" y="1222"/>
                    </a:lnTo>
                    <a:lnTo>
                      <a:pt x="540" y="611"/>
                    </a:lnTo>
                    <a:cubicBezTo>
                      <a:pt x="454" y="396"/>
                      <a:pt x="345" y="187"/>
                      <a:pt x="2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3"/>
              <p:cNvSpPr/>
              <p:nvPr/>
            </p:nvSpPr>
            <p:spPr>
              <a:xfrm>
                <a:off x="12696401" y="6447728"/>
                <a:ext cx="153707" cy="324151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065" extrusionOk="0">
                    <a:moveTo>
                      <a:pt x="166" y="0"/>
                    </a:moveTo>
                    <a:lnTo>
                      <a:pt x="1" y="381"/>
                    </a:lnTo>
                    <a:lnTo>
                      <a:pt x="266" y="1064"/>
                    </a:lnTo>
                    <a:lnTo>
                      <a:pt x="504" y="518"/>
                    </a:lnTo>
                    <a:cubicBezTo>
                      <a:pt x="396" y="316"/>
                      <a:pt x="273" y="136"/>
                      <a:pt x="1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43"/>
              <p:cNvSpPr/>
              <p:nvPr/>
            </p:nvSpPr>
            <p:spPr>
              <a:xfrm>
                <a:off x="12613612" y="6355200"/>
                <a:ext cx="133618" cy="20879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86" extrusionOk="0">
                    <a:moveTo>
                      <a:pt x="46" y="1"/>
                    </a:moveTo>
                    <a:cubicBezTo>
                      <a:pt x="30" y="1"/>
                      <a:pt x="14" y="3"/>
                      <a:pt x="0" y="9"/>
                    </a:cubicBezTo>
                    <a:lnTo>
                      <a:pt x="273" y="685"/>
                    </a:lnTo>
                    <a:lnTo>
                      <a:pt x="438" y="304"/>
                    </a:lnTo>
                    <a:cubicBezTo>
                      <a:pt x="289" y="117"/>
                      <a:pt x="150" y="1"/>
                      <a:pt x="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3"/>
              <p:cNvSpPr/>
              <p:nvPr/>
            </p:nvSpPr>
            <p:spPr>
              <a:xfrm>
                <a:off x="12574044" y="6357940"/>
                <a:ext cx="122661" cy="206057"/>
              </a:xfrm>
              <a:custGeom>
                <a:avLst/>
                <a:gdLst/>
                <a:ahLst/>
                <a:cxnLst/>
                <a:rect l="l" t="t" r="r" b="b"/>
                <a:pathLst>
                  <a:path w="403" h="677" extrusionOk="0">
                    <a:moveTo>
                      <a:pt x="130" y="0"/>
                    </a:moveTo>
                    <a:cubicBezTo>
                      <a:pt x="28" y="43"/>
                      <a:pt x="1" y="238"/>
                      <a:pt x="21" y="511"/>
                    </a:cubicBezTo>
                    <a:lnTo>
                      <a:pt x="403" y="676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3"/>
              <p:cNvSpPr/>
              <p:nvPr/>
            </p:nvSpPr>
            <p:spPr>
              <a:xfrm>
                <a:off x="12580436" y="6513168"/>
                <a:ext cx="197232" cy="258712"/>
              </a:xfrm>
              <a:custGeom>
                <a:avLst/>
                <a:gdLst/>
                <a:ahLst/>
                <a:cxnLst/>
                <a:rect l="l" t="t" r="r" b="b"/>
                <a:pathLst>
                  <a:path w="648" h="8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6" y="180"/>
                      <a:pt x="50" y="389"/>
                      <a:pt x="102" y="611"/>
                    </a:cubicBezTo>
                    <a:lnTo>
                      <a:pt x="647" y="849"/>
                    </a:lnTo>
                    <a:lnTo>
                      <a:pt x="647" y="849"/>
                    </a:lnTo>
                    <a:lnTo>
                      <a:pt x="382" y="1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3"/>
              <p:cNvSpPr/>
              <p:nvPr/>
            </p:nvSpPr>
            <p:spPr>
              <a:xfrm>
                <a:off x="12611482" y="6699137"/>
                <a:ext cx="249583" cy="277888"/>
              </a:xfrm>
              <a:custGeom>
                <a:avLst/>
                <a:gdLst/>
                <a:ahLst/>
                <a:cxnLst/>
                <a:rect l="l" t="t" r="r" b="b"/>
                <a:pathLst>
                  <a:path w="820" h="9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7" y="209"/>
                      <a:pt x="121" y="432"/>
                      <a:pt x="200" y="647"/>
                    </a:cubicBezTo>
                    <a:lnTo>
                      <a:pt x="820" y="913"/>
                    </a:lnTo>
                    <a:lnTo>
                      <a:pt x="820" y="913"/>
                    </a:lnTo>
                    <a:lnTo>
                      <a:pt x="545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3"/>
              <p:cNvSpPr/>
              <p:nvPr/>
            </p:nvSpPr>
            <p:spPr>
              <a:xfrm>
                <a:off x="12672356" y="6896063"/>
                <a:ext cx="264802" cy="27180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9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37"/>
                      <a:pt x="30" y="66"/>
                      <a:pt x="43" y="100"/>
                    </a:cubicBezTo>
                    <a:cubicBezTo>
                      <a:pt x="137" y="345"/>
                      <a:pt x="245" y="554"/>
                      <a:pt x="345" y="713"/>
                    </a:cubicBezTo>
                    <a:lnTo>
                      <a:pt x="756" y="892"/>
                    </a:lnTo>
                    <a:lnTo>
                      <a:pt x="870" y="892"/>
                    </a:lnTo>
                    <a:lnTo>
                      <a:pt x="620" y="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3"/>
              <p:cNvSpPr/>
              <p:nvPr/>
            </p:nvSpPr>
            <p:spPr>
              <a:xfrm>
                <a:off x="12777363" y="7112774"/>
                <a:ext cx="125096" cy="55091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81" extrusionOk="0">
                    <a:moveTo>
                      <a:pt x="0" y="1"/>
                    </a:moveTo>
                    <a:cubicBezTo>
                      <a:pt x="43" y="72"/>
                      <a:pt x="87" y="130"/>
                      <a:pt x="130" y="180"/>
                    </a:cubicBezTo>
                    <a:lnTo>
                      <a:pt x="411" y="18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3"/>
              <p:cNvSpPr/>
              <p:nvPr/>
            </p:nvSpPr>
            <p:spPr>
              <a:xfrm>
                <a:off x="12949940" y="7018419"/>
                <a:ext cx="77006" cy="149444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91" extrusionOk="0">
                    <a:moveTo>
                      <a:pt x="210" y="0"/>
                    </a:moveTo>
                    <a:lnTo>
                      <a:pt x="189" y="59"/>
                    </a:lnTo>
                    <a:lnTo>
                      <a:pt x="139" y="181"/>
                    </a:lnTo>
                    <a:lnTo>
                      <a:pt x="1" y="490"/>
                    </a:lnTo>
                    <a:lnTo>
                      <a:pt x="232" y="490"/>
                    </a:lnTo>
                    <a:cubicBezTo>
                      <a:pt x="232" y="475"/>
                      <a:pt x="239" y="454"/>
                      <a:pt x="239" y="440"/>
                    </a:cubicBezTo>
                    <a:cubicBezTo>
                      <a:pt x="253" y="345"/>
                      <a:pt x="246" y="231"/>
                      <a:pt x="232" y="102"/>
                    </a:cubicBezTo>
                    <a:cubicBezTo>
                      <a:pt x="225" y="66"/>
                      <a:pt x="217" y="37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3"/>
              <p:cNvSpPr/>
              <p:nvPr/>
            </p:nvSpPr>
            <p:spPr>
              <a:xfrm>
                <a:off x="13282920" y="6950545"/>
                <a:ext cx="216711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4" extrusionOk="0">
                    <a:moveTo>
                      <a:pt x="711" y="1"/>
                    </a:moveTo>
                    <a:lnTo>
                      <a:pt x="187" y="232"/>
                    </a:lnTo>
                    <a:lnTo>
                      <a:pt x="1" y="713"/>
                    </a:lnTo>
                    <a:lnTo>
                      <a:pt x="180" y="713"/>
                    </a:lnTo>
                    <a:lnTo>
                      <a:pt x="425" y="611"/>
                    </a:lnTo>
                    <a:lnTo>
                      <a:pt x="425" y="605"/>
                    </a:lnTo>
                    <a:cubicBezTo>
                      <a:pt x="511" y="468"/>
                      <a:pt x="598" y="296"/>
                      <a:pt x="684" y="87"/>
                    </a:cubicBezTo>
                    <a:cubicBezTo>
                      <a:pt x="698" y="59"/>
                      <a:pt x="704" y="30"/>
                      <a:pt x="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3"/>
              <p:cNvSpPr/>
              <p:nvPr/>
            </p:nvSpPr>
            <p:spPr>
              <a:xfrm>
                <a:off x="13337706" y="7136514"/>
                <a:ext cx="74571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03" extrusionOk="0">
                    <a:moveTo>
                      <a:pt x="245" y="0"/>
                    </a:moveTo>
                    <a:lnTo>
                      <a:pt x="0" y="102"/>
                    </a:lnTo>
                    <a:lnTo>
                      <a:pt x="173" y="102"/>
                    </a:lnTo>
                    <a:cubicBezTo>
                      <a:pt x="193" y="66"/>
                      <a:pt x="223" y="37"/>
                      <a:pt x="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3"/>
              <p:cNvSpPr/>
              <p:nvPr/>
            </p:nvSpPr>
            <p:spPr>
              <a:xfrm>
                <a:off x="13271962" y="6701267"/>
                <a:ext cx="140315" cy="3198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051" extrusionOk="0">
                    <a:moveTo>
                      <a:pt x="259" y="0"/>
                    </a:moveTo>
                    <a:cubicBezTo>
                      <a:pt x="202" y="102"/>
                      <a:pt x="144" y="209"/>
                      <a:pt x="94" y="318"/>
                    </a:cubicBezTo>
                    <a:cubicBezTo>
                      <a:pt x="57" y="382"/>
                      <a:pt x="30" y="454"/>
                      <a:pt x="0" y="518"/>
                    </a:cubicBezTo>
                    <a:lnTo>
                      <a:pt x="73" y="683"/>
                    </a:lnTo>
                    <a:lnTo>
                      <a:pt x="223" y="1051"/>
                    </a:lnTo>
                    <a:lnTo>
                      <a:pt x="461" y="468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3"/>
              <p:cNvSpPr/>
              <p:nvPr/>
            </p:nvSpPr>
            <p:spPr>
              <a:xfrm>
                <a:off x="13350794" y="6567954"/>
                <a:ext cx="131488" cy="275757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06" extrusionOk="0">
                    <a:moveTo>
                      <a:pt x="288" y="0"/>
                    </a:moveTo>
                    <a:cubicBezTo>
                      <a:pt x="193" y="116"/>
                      <a:pt x="93" y="266"/>
                      <a:pt x="0" y="438"/>
                    </a:cubicBezTo>
                    <a:lnTo>
                      <a:pt x="202" y="906"/>
                    </a:lnTo>
                    <a:lnTo>
                      <a:pt x="431" y="324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3"/>
              <p:cNvSpPr/>
              <p:nvPr/>
            </p:nvSpPr>
            <p:spPr>
              <a:xfrm>
                <a:off x="13412276" y="6624566"/>
                <a:ext cx="168317" cy="21914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720" extrusionOk="0">
                    <a:moveTo>
                      <a:pt x="552" y="0"/>
                    </a:moveTo>
                    <a:lnTo>
                      <a:pt x="229" y="138"/>
                    </a:lnTo>
                    <a:lnTo>
                      <a:pt x="0" y="720"/>
                    </a:lnTo>
                    <a:lnTo>
                      <a:pt x="459" y="518"/>
                    </a:lnTo>
                    <a:cubicBezTo>
                      <a:pt x="509" y="332"/>
                      <a:pt x="538" y="152"/>
                      <a:pt x="5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3"/>
              <p:cNvSpPr/>
              <p:nvPr/>
            </p:nvSpPr>
            <p:spPr>
              <a:xfrm>
                <a:off x="13438452" y="6489122"/>
                <a:ext cx="113530" cy="17775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584" extrusionOk="0">
                    <a:moveTo>
                      <a:pt x="335" y="0"/>
                    </a:moveTo>
                    <a:cubicBezTo>
                      <a:pt x="246" y="0"/>
                      <a:pt x="131" y="103"/>
                      <a:pt x="0" y="259"/>
                    </a:cubicBezTo>
                    <a:lnTo>
                      <a:pt x="143" y="583"/>
                    </a:lnTo>
                    <a:lnTo>
                      <a:pt x="373" y="7"/>
                    </a:lnTo>
                    <a:cubicBezTo>
                      <a:pt x="361" y="3"/>
                      <a:pt x="348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3"/>
              <p:cNvSpPr/>
              <p:nvPr/>
            </p:nvSpPr>
            <p:spPr>
              <a:xfrm>
                <a:off x="13481977" y="6491253"/>
                <a:ext cx="105312" cy="17562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77" extrusionOk="0">
                    <a:moveTo>
                      <a:pt x="230" y="0"/>
                    </a:moveTo>
                    <a:lnTo>
                      <a:pt x="0" y="576"/>
                    </a:lnTo>
                    <a:lnTo>
                      <a:pt x="323" y="438"/>
                    </a:lnTo>
                    <a:cubicBezTo>
                      <a:pt x="345" y="202"/>
                      <a:pt x="316" y="37"/>
                      <a:pt x="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3"/>
              <p:cNvSpPr/>
              <p:nvPr/>
            </p:nvSpPr>
            <p:spPr>
              <a:xfrm>
                <a:off x="13210480" y="6858626"/>
                <a:ext cx="129357" cy="30923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16" extrusionOk="0">
                    <a:moveTo>
                      <a:pt x="202" y="1"/>
                    </a:moveTo>
                    <a:cubicBezTo>
                      <a:pt x="189" y="30"/>
                      <a:pt x="180" y="60"/>
                      <a:pt x="166" y="87"/>
                    </a:cubicBezTo>
                    <a:cubicBezTo>
                      <a:pt x="87" y="296"/>
                      <a:pt x="30" y="482"/>
                      <a:pt x="1" y="648"/>
                    </a:cubicBezTo>
                    <a:lnTo>
                      <a:pt x="16" y="691"/>
                    </a:lnTo>
                    <a:lnTo>
                      <a:pt x="102" y="893"/>
                    </a:lnTo>
                    <a:lnTo>
                      <a:pt x="159" y="1015"/>
                    </a:lnTo>
                    <a:lnTo>
                      <a:pt x="239" y="1015"/>
                    </a:lnTo>
                    <a:lnTo>
                      <a:pt x="425" y="534"/>
                    </a:lnTo>
                    <a:lnTo>
                      <a:pt x="275" y="166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3"/>
              <p:cNvSpPr/>
              <p:nvPr/>
            </p:nvSpPr>
            <p:spPr>
              <a:xfrm>
                <a:off x="13339532" y="6781925"/>
                <a:ext cx="212450" cy="23923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786" extrusionOk="0">
                    <a:moveTo>
                      <a:pt x="698" y="1"/>
                    </a:moveTo>
                    <a:lnTo>
                      <a:pt x="239" y="203"/>
                    </a:lnTo>
                    <a:lnTo>
                      <a:pt x="1" y="786"/>
                    </a:lnTo>
                    <a:lnTo>
                      <a:pt x="525" y="555"/>
                    </a:lnTo>
                    <a:lnTo>
                      <a:pt x="532" y="555"/>
                    </a:lnTo>
                    <a:cubicBezTo>
                      <a:pt x="598" y="375"/>
                      <a:pt x="655" y="182"/>
                      <a:pt x="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43"/>
            <p:cNvGrpSpPr/>
            <p:nvPr/>
          </p:nvGrpSpPr>
          <p:grpSpPr>
            <a:xfrm>
              <a:off x="7465982" y="4231825"/>
              <a:ext cx="589927" cy="728719"/>
              <a:chOff x="9390650" y="6712225"/>
              <a:chExt cx="1002595" cy="1238475"/>
            </a:xfrm>
          </p:grpSpPr>
          <p:sp>
            <p:nvSpPr>
              <p:cNvPr id="1509" name="Google Shape;1509;p43"/>
              <p:cNvSpPr/>
              <p:nvPr/>
            </p:nvSpPr>
            <p:spPr>
              <a:xfrm>
                <a:off x="9526703" y="7747078"/>
                <a:ext cx="730488" cy="203622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669" extrusionOk="0">
                    <a:moveTo>
                      <a:pt x="0" y="1"/>
                    </a:moveTo>
                    <a:lnTo>
                      <a:pt x="50" y="668"/>
                    </a:lnTo>
                    <a:lnTo>
                      <a:pt x="2343" y="668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3"/>
              <p:cNvSpPr/>
              <p:nvPr/>
            </p:nvSpPr>
            <p:spPr>
              <a:xfrm>
                <a:off x="9469482" y="7064683"/>
                <a:ext cx="842496" cy="144575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475" extrusionOk="0">
                    <a:moveTo>
                      <a:pt x="0" y="0"/>
                    </a:moveTo>
                    <a:lnTo>
                      <a:pt x="36" y="475"/>
                    </a:lnTo>
                    <a:lnTo>
                      <a:pt x="2733" y="475"/>
                    </a:lnTo>
                    <a:lnTo>
                      <a:pt x="27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3"/>
              <p:cNvSpPr/>
              <p:nvPr/>
            </p:nvSpPr>
            <p:spPr>
              <a:xfrm>
                <a:off x="9497788" y="6712225"/>
                <a:ext cx="785883" cy="107442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353" extrusionOk="0">
                    <a:moveTo>
                      <a:pt x="130" y="1"/>
                    </a:moveTo>
                    <a:lnTo>
                      <a:pt x="0" y="352"/>
                    </a:lnTo>
                    <a:lnTo>
                      <a:pt x="2581" y="352"/>
                    </a:lnTo>
                    <a:lnTo>
                      <a:pt x="24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3"/>
              <p:cNvSpPr/>
              <p:nvPr/>
            </p:nvSpPr>
            <p:spPr>
              <a:xfrm>
                <a:off x="9474048" y="6880845"/>
                <a:ext cx="833669" cy="304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" extrusionOk="0">
                    <a:moveTo>
                      <a:pt x="2738" y="0"/>
                    </a:moveTo>
                    <a:lnTo>
                      <a:pt x="2738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3"/>
              <p:cNvSpPr/>
              <p:nvPr/>
            </p:nvSpPr>
            <p:spPr>
              <a:xfrm>
                <a:off x="9390650" y="6880845"/>
                <a:ext cx="1002595" cy="184142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605" extrusionOk="0">
                    <a:moveTo>
                      <a:pt x="0" y="0"/>
                    </a:moveTo>
                    <a:lnTo>
                      <a:pt x="0" y="604"/>
                    </a:lnTo>
                    <a:lnTo>
                      <a:pt x="3294" y="604"/>
                    </a:lnTo>
                    <a:lnTo>
                      <a:pt x="329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3"/>
              <p:cNvSpPr/>
              <p:nvPr/>
            </p:nvSpPr>
            <p:spPr>
              <a:xfrm>
                <a:off x="9416826" y="6819362"/>
                <a:ext cx="947504" cy="61787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203" extrusionOk="0">
                    <a:moveTo>
                      <a:pt x="102" y="0"/>
                    </a:moveTo>
                    <a:lnTo>
                      <a:pt x="1" y="202"/>
                    </a:lnTo>
                    <a:lnTo>
                      <a:pt x="3113" y="202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3"/>
              <p:cNvSpPr/>
              <p:nvPr/>
            </p:nvSpPr>
            <p:spPr>
              <a:xfrm>
                <a:off x="9456090" y="7208954"/>
                <a:ext cx="868976" cy="538426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1769" extrusionOk="0">
                    <a:moveTo>
                      <a:pt x="1" y="1"/>
                    </a:moveTo>
                    <a:lnTo>
                      <a:pt x="160" y="1769"/>
                    </a:lnTo>
                    <a:lnTo>
                      <a:pt x="2697" y="1769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3"/>
              <p:cNvSpPr/>
              <p:nvPr/>
            </p:nvSpPr>
            <p:spPr>
              <a:xfrm>
                <a:off x="9439045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3"/>
              <p:cNvSpPr/>
              <p:nvPr/>
            </p:nvSpPr>
            <p:spPr>
              <a:xfrm>
                <a:off x="9528834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3"/>
              <p:cNvSpPr/>
              <p:nvPr/>
            </p:nvSpPr>
            <p:spPr>
              <a:xfrm>
                <a:off x="9620449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1" y="1"/>
                    </a:moveTo>
                    <a:lnTo>
                      <a:pt x="1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3"/>
              <p:cNvSpPr/>
              <p:nvPr/>
            </p:nvSpPr>
            <p:spPr>
              <a:xfrm>
                <a:off x="9710238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1" y="1"/>
                    </a:moveTo>
                    <a:lnTo>
                      <a:pt x="1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3"/>
              <p:cNvSpPr/>
              <p:nvPr/>
            </p:nvSpPr>
            <p:spPr>
              <a:xfrm>
                <a:off x="9799722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3"/>
              <p:cNvSpPr/>
              <p:nvPr/>
            </p:nvSpPr>
            <p:spPr>
              <a:xfrm>
                <a:off x="9889511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3"/>
              <p:cNvSpPr/>
              <p:nvPr/>
            </p:nvSpPr>
            <p:spPr>
              <a:xfrm>
                <a:off x="9979300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3"/>
              <p:cNvSpPr/>
              <p:nvPr/>
            </p:nvSpPr>
            <p:spPr>
              <a:xfrm>
                <a:off x="10071219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3"/>
              <p:cNvSpPr/>
              <p:nvPr/>
            </p:nvSpPr>
            <p:spPr>
              <a:xfrm>
                <a:off x="10161008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3"/>
              <p:cNvSpPr/>
              <p:nvPr/>
            </p:nvSpPr>
            <p:spPr>
              <a:xfrm>
                <a:off x="10250797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3"/>
              <p:cNvSpPr/>
              <p:nvPr/>
            </p:nvSpPr>
            <p:spPr>
              <a:xfrm>
                <a:off x="10340586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7" name="Google Shape;1527;p43"/>
            <p:cNvSpPr/>
            <p:nvPr/>
          </p:nvSpPr>
          <p:spPr>
            <a:xfrm>
              <a:off x="8164165" y="26333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7865040" y="31168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C0EC-B8F3-8BEF-7797-DE9E5BE2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850" y="1780709"/>
            <a:ext cx="4185000" cy="706997"/>
          </a:xfrm>
        </p:spPr>
        <p:txBody>
          <a:bodyPr/>
          <a:lstStyle/>
          <a:p>
            <a:r>
              <a:rPr lang="en-CA" sz="3200" dirty="0"/>
              <a:t>Current Landscape</a:t>
            </a:r>
            <a:endParaRPr lang="en-IN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87821C-16C5-1ADA-9BA5-A237EE0E07F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892924" y="864809"/>
            <a:ext cx="1157426" cy="915900"/>
          </a:xfrm>
        </p:spPr>
        <p:txBody>
          <a:bodyPr/>
          <a:lstStyle/>
          <a:p>
            <a:r>
              <a:rPr lang="en-CA" sz="5400" dirty="0">
                <a:solidFill>
                  <a:srgbClr val="4AAEBF"/>
                </a:solidFill>
              </a:rPr>
              <a:t>02</a:t>
            </a:r>
            <a:endParaRPr lang="en-IN" sz="5400" dirty="0">
              <a:solidFill>
                <a:srgbClr val="4AAEBF"/>
              </a:solidFill>
            </a:endParaRPr>
          </a:p>
        </p:txBody>
      </p:sp>
      <p:grpSp>
        <p:nvGrpSpPr>
          <p:cNvPr id="4" name="Google Shape;2752;p57">
            <a:extLst>
              <a:ext uri="{FF2B5EF4-FFF2-40B4-BE49-F238E27FC236}">
                <a16:creationId xmlns:a16="http://schemas.microsoft.com/office/drawing/2014/main" id="{777AE9DB-5158-7357-9C19-758F7C1FC3DE}"/>
              </a:ext>
            </a:extLst>
          </p:cNvPr>
          <p:cNvGrpSpPr/>
          <p:nvPr/>
        </p:nvGrpSpPr>
        <p:grpSpPr>
          <a:xfrm>
            <a:off x="1397616" y="941572"/>
            <a:ext cx="7889259" cy="4302365"/>
            <a:chOff x="2102465" y="891566"/>
            <a:chExt cx="7889259" cy="4302365"/>
          </a:xfrm>
        </p:grpSpPr>
        <p:sp>
          <p:nvSpPr>
            <p:cNvPr id="5" name="Google Shape;2753;p57">
              <a:extLst>
                <a:ext uri="{FF2B5EF4-FFF2-40B4-BE49-F238E27FC236}">
                  <a16:creationId xmlns:a16="http://schemas.microsoft.com/office/drawing/2014/main" id="{BDD7D410-B973-9631-750B-7DD05A3A0C13}"/>
                </a:ext>
              </a:extLst>
            </p:cNvPr>
            <p:cNvSpPr/>
            <p:nvPr/>
          </p:nvSpPr>
          <p:spPr>
            <a:xfrm flipH="1">
              <a:off x="2102465" y="2230700"/>
              <a:ext cx="7889259" cy="2963232"/>
            </a:xfrm>
            <a:custGeom>
              <a:avLst/>
              <a:gdLst/>
              <a:ahLst/>
              <a:cxnLst/>
              <a:rect l="l" t="t" r="r" b="b"/>
              <a:pathLst>
                <a:path w="321584" h="120788" extrusionOk="0">
                  <a:moveTo>
                    <a:pt x="0" y="65800"/>
                  </a:moveTo>
                  <a:lnTo>
                    <a:pt x="112755" y="0"/>
                  </a:lnTo>
                  <a:lnTo>
                    <a:pt x="321584" y="120788"/>
                  </a:lnTo>
                  <a:lnTo>
                    <a:pt x="1853" y="120788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Google Shape;2754;p57">
              <a:extLst>
                <a:ext uri="{FF2B5EF4-FFF2-40B4-BE49-F238E27FC236}">
                  <a16:creationId xmlns:a16="http://schemas.microsoft.com/office/drawing/2014/main" id="{FA1FDA3C-1974-E1F0-5939-B08B24801A14}"/>
                </a:ext>
              </a:extLst>
            </p:cNvPr>
            <p:cNvSpPr/>
            <p:nvPr/>
          </p:nvSpPr>
          <p:spPr>
            <a:xfrm>
              <a:off x="7952697" y="2820981"/>
              <a:ext cx="19024" cy="11494"/>
            </a:xfrm>
            <a:custGeom>
              <a:avLst/>
              <a:gdLst/>
              <a:ahLst/>
              <a:cxnLst/>
              <a:rect l="l" t="t" r="r" b="b"/>
              <a:pathLst>
                <a:path w="96" h="58" extrusionOk="0">
                  <a:moveTo>
                    <a:pt x="96" y="1"/>
                  </a:moveTo>
                  <a:lnTo>
                    <a:pt x="1" y="58"/>
                  </a:lnTo>
                  <a:lnTo>
                    <a:pt x="96" y="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55;p57">
              <a:extLst>
                <a:ext uri="{FF2B5EF4-FFF2-40B4-BE49-F238E27FC236}">
                  <a16:creationId xmlns:a16="http://schemas.microsoft.com/office/drawing/2014/main" id="{8E6B471B-0039-0672-6734-48C0EE68DC1C}"/>
                </a:ext>
              </a:extLst>
            </p:cNvPr>
            <p:cNvSpPr/>
            <p:nvPr/>
          </p:nvSpPr>
          <p:spPr>
            <a:xfrm>
              <a:off x="7465590" y="2275413"/>
              <a:ext cx="718173" cy="1446057"/>
            </a:xfrm>
            <a:custGeom>
              <a:avLst/>
              <a:gdLst/>
              <a:ahLst/>
              <a:cxnLst/>
              <a:rect l="l" t="t" r="r" b="b"/>
              <a:pathLst>
                <a:path w="3624" h="7297" extrusionOk="0">
                  <a:moveTo>
                    <a:pt x="0" y="1"/>
                  </a:moveTo>
                  <a:lnTo>
                    <a:pt x="0" y="575"/>
                  </a:lnTo>
                  <a:lnTo>
                    <a:pt x="59" y="611"/>
                  </a:lnTo>
                  <a:lnTo>
                    <a:pt x="138" y="654"/>
                  </a:lnTo>
                  <a:lnTo>
                    <a:pt x="1165" y="1251"/>
                  </a:lnTo>
                  <a:lnTo>
                    <a:pt x="1224" y="1281"/>
                  </a:lnTo>
                  <a:lnTo>
                    <a:pt x="1303" y="1324"/>
                  </a:lnTo>
                  <a:lnTo>
                    <a:pt x="1891" y="1669"/>
                  </a:lnTo>
                  <a:lnTo>
                    <a:pt x="3164" y="2402"/>
                  </a:lnTo>
                  <a:lnTo>
                    <a:pt x="3164" y="4974"/>
                  </a:lnTo>
                  <a:lnTo>
                    <a:pt x="3164" y="5687"/>
                  </a:lnTo>
                  <a:lnTo>
                    <a:pt x="3164" y="7030"/>
                  </a:lnTo>
                  <a:lnTo>
                    <a:pt x="3623" y="7296"/>
                  </a:lnTo>
                  <a:lnTo>
                    <a:pt x="3623" y="5242"/>
                  </a:lnTo>
                  <a:lnTo>
                    <a:pt x="3623" y="3135"/>
                  </a:lnTo>
                  <a:lnTo>
                    <a:pt x="3623" y="2136"/>
                  </a:lnTo>
                  <a:lnTo>
                    <a:pt x="1898" y="1144"/>
                  </a:lnTo>
                  <a:lnTo>
                    <a:pt x="1303" y="799"/>
                  </a:lnTo>
                  <a:lnTo>
                    <a:pt x="1224" y="756"/>
                  </a:lnTo>
                  <a:lnTo>
                    <a:pt x="1165" y="720"/>
                  </a:lnTo>
                  <a:lnTo>
                    <a:pt x="239" y="187"/>
                  </a:lnTo>
                  <a:lnTo>
                    <a:pt x="189" y="159"/>
                  </a:lnTo>
                  <a:lnTo>
                    <a:pt x="138" y="123"/>
                  </a:lnTo>
                  <a:lnTo>
                    <a:pt x="59" y="80"/>
                  </a:lnTo>
                  <a:cubicBezTo>
                    <a:pt x="23" y="58"/>
                    <a:pt x="0" y="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56;p57">
              <a:extLst>
                <a:ext uri="{FF2B5EF4-FFF2-40B4-BE49-F238E27FC236}">
                  <a16:creationId xmlns:a16="http://schemas.microsoft.com/office/drawing/2014/main" id="{743AF2C1-D980-B85A-0FCA-654742EA23C0}"/>
                </a:ext>
              </a:extLst>
            </p:cNvPr>
            <p:cNvSpPr/>
            <p:nvPr/>
          </p:nvSpPr>
          <p:spPr>
            <a:xfrm>
              <a:off x="8183568" y="2688404"/>
              <a:ext cx="19024" cy="10503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95" y="1"/>
                  </a:move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57;p57">
              <a:extLst>
                <a:ext uri="{FF2B5EF4-FFF2-40B4-BE49-F238E27FC236}">
                  <a16:creationId xmlns:a16="http://schemas.microsoft.com/office/drawing/2014/main" id="{D961A62D-C2E1-CDFA-2111-E802A7528F37}"/>
                </a:ext>
              </a:extLst>
            </p:cNvPr>
            <p:cNvSpPr/>
            <p:nvPr/>
          </p:nvSpPr>
          <p:spPr>
            <a:xfrm>
              <a:off x="8414240" y="2554836"/>
              <a:ext cx="19024" cy="11494"/>
            </a:xfrm>
            <a:custGeom>
              <a:avLst/>
              <a:gdLst/>
              <a:ahLst/>
              <a:cxnLst/>
              <a:rect l="l" t="t" r="r" b="b"/>
              <a:pathLst>
                <a:path w="96" h="58" extrusionOk="0">
                  <a:moveTo>
                    <a:pt x="96" y="0"/>
                  </a:moveTo>
                  <a:lnTo>
                    <a:pt x="1" y="57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58;p57">
              <a:extLst>
                <a:ext uri="{FF2B5EF4-FFF2-40B4-BE49-F238E27FC236}">
                  <a16:creationId xmlns:a16="http://schemas.microsoft.com/office/drawing/2014/main" id="{A9CD8CD7-53FA-689B-A96B-C62D8ECC4216}"/>
                </a:ext>
              </a:extLst>
            </p:cNvPr>
            <p:cNvSpPr/>
            <p:nvPr/>
          </p:nvSpPr>
          <p:spPr>
            <a:xfrm>
              <a:off x="7723610" y="2085366"/>
              <a:ext cx="812305" cy="1432185"/>
            </a:xfrm>
            <a:custGeom>
              <a:avLst/>
              <a:gdLst/>
              <a:ahLst/>
              <a:cxnLst/>
              <a:rect l="l" t="t" r="r" b="b"/>
              <a:pathLst>
                <a:path w="4099" h="7227" extrusionOk="0">
                  <a:moveTo>
                    <a:pt x="489" y="1"/>
                  </a:moveTo>
                  <a:cubicBezTo>
                    <a:pt x="472" y="1"/>
                    <a:pt x="456" y="4"/>
                    <a:pt x="446" y="11"/>
                  </a:cubicBezTo>
                  <a:lnTo>
                    <a:pt x="15" y="263"/>
                  </a:lnTo>
                  <a:cubicBezTo>
                    <a:pt x="15" y="263"/>
                    <a:pt x="8" y="263"/>
                    <a:pt x="8" y="270"/>
                  </a:cubicBezTo>
                  <a:cubicBezTo>
                    <a:pt x="1" y="277"/>
                    <a:pt x="1" y="277"/>
                    <a:pt x="1" y="283"/>
                  </a:cubicBezTo>
                  <a:cubicBezTo>
                    <a:pt x="1" y="299"/>
                    <a:pt x="8" y="306"/>
                    <a:pt x="15" y="313"/>
                  </a:cubicBezTo>
                  <a:lnTo>
                    <a:pt x="144" y="385"/>
                  </a:lnTo>
                  <a:lnTo>
                    <a:pt x="532" y="163"/>
                  </a:lnTo>
                  <a:lnTo>
                    <a:pt x="3969" y="2147"/>
                  </a:lnTo>
                  <a:lnTo>
                    <a:pt x="3969" y="7084"/>
                  </a:lnTo>
                  <a:lnTo>
                    <a:pt x="3910" y="7120"/>
                  </a:lnTo>
                  <a:lnTo>
                    <a:pt x="4098" y="7227"/>
                  </a:lnTo>
                  <a:lnTo>
                    <a:pt x="4098" y="2067"/>
                  </a:lnTo>
                  <a:lnTo>
                    <a:pt x="532" y="11"/>
                  </a:lnTo>
                  <a:cubicBezTo>
                    <a:pt x="521" y="4"/>
                    <a:pt x="505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59;p57">
              <a:extLst>
                <a:ext uri="{FF2B5EF4-FFF2-40B4-BE49-F238E27FC236}">
                  <a16:creationId xmlns:a16="http://schemas.microsoft.com/office/drawing/2014/main" id="{B0C0E95B-49B6-E1C0-C13F-ED34AFE1F6A1}"/>
                </a:ext>
              </a:extLst>
            </p:cNvPr>
            <p:cNvSpPr/>
            <p:nvPr/>
          </p:nvSpPr>
          <p:spPr>
            <a:xfrm>
              <a:off x="7696263" y="2141449"/>
              <a:ext cx="198" cy="114345"/>
            </a:xfrm>
            <a:custGeom>
              <a:avLst/>
              <a:gdLst/>
              <a:ahLst/>
              <a:cxnLst/>
              <a:rect l="l" t="t" r="r" b="b"/>
              <a:pathLst>
                <a:path w="1" h="577" extrusionOk="0">
                  <a:moveTo>
                    <a:pt x="1" y="0"/>
                  </a:moveTo>
                  <a:lnTo>
                    <a:pt x="1" y="577"/>
                  </a:lnTo>
                  <a:lnTo>
                    <a:pt x="1" y="577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60;p57">
              <a:extLst>
                <a:ext uri="{FF2B5EF4-FFF2-40B4-BE49-F238E27FC236}">
                  <a16:creationId xmlns:a16="http://schemas.microsoft.com/office/drawing/2014/main" id="{F69A6471-2E86-8BD2-F65F-EA27BECA8B7B}"/>
                </a:ext>
              </a:extLst>
            </p:cNvPr>
            <p:cNvSpPr/>
            <p:nvPr/>
          </p:nvSpPr>
          <p:spPr>
            <a:xfrm>
              <a:off x="8535720" y="2485079"/>
              <a:ext cx="18628" cy="1032473"/>
            </a:xfrm>
            <a:custGeom>
              <a:avLst/>
              <a:gdLst/>
              <a:ahLst/>
              <a:cxnLst/>
              <a:rect l="l" t="t" r="r" b="b"/>
              <a:pathLst>
                <a:path w="94" h="5210" extrusionOk="0">
                  <a:moveTo>
                    <a:pt x="93" y="0"/>
                  </a:moveTo>
                  <a:lnTo>
                    <a:pt x="0" y="50"/>
                  </a:lnTo>
                  <a:lnTo>
                    <a:pt x="0" y="5210"/>
                  </a:lnTo>
                  <a:lnTo>
                    <a:pt x="93" y="5153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61;p57">
              <a:extLst>
                <a:ext uri="{FF2B5EF4-FFF2-40B4-BE49-F238E27FC236}">
                  <a16:creationId xmlns:a16="http://schemas.microsoft.com/office/drawing/2014/main" id="{191C6392-8828-759B-8EDE-3B5F46A17B31}"/>
                </a:ext>
              </a:extLst>
            </p:cNvPr>
            <p:cNvSpPr/>
            <p:nvPr/>
          </p:nvSpPr>
          <p:spPr>
            <a:xfrm>
              <a:off x="7752147" y="2117470"/>
              <a:ext cx="758006" cy="437562"/>
            </a:xfrm>
            <a:custGeom>
              <a:avLst/>
              <a:gdLst/>
              <a:ahLst/>
              <a:cxnLst/>
              <a:rect l="l" t="t" r="r" b="b"/>
              <a:pathLst>
                <a:path w="3825" h="2208" extrusionOk="0">
                  <a:moveTo>
                    <a:pt x="388" y="1"/>
                  </a:moveTo>
                  <a:lnTo>
                    <a:pt x="0" y="223"/>
                  </a:lnTo>
                  <a:lnTo>
                    <a:pt x="3437" y="2207"/>
                  </a:lnTo>
                  <a:lnTo>
                    <a:pt x="3825" y="1985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62;p57">
              <a:extLst>
                <a:ext uri="{FF2B5EF4-FFF2-40B4-BE49-F238E27FC236}">
                  <a16:creationId xmlns:a16="http://schemas.microsoft.com/office/drawing/2014/main" id="{831FB508-FDCD-CAB9-A3DB-BEF22D1C1D85}"/>
                </a:ext>
              </a:extLst>
            </p:cNvPr>
            <p:cNvSpPr/>
            <p:nvPr/>
          </p:nvSpPr>
          <p:spPr>
            <a:xfrm>
              <a:off x="8433067" y="2510643"/>
              <a:ext cx="77089" cy="1024150"/>
            </a:xfrm>
            <a:custGeom>
              <a:avLst/>
              <a:gdLst/>
              <a:ahLst/>
              <a:cxnLst/>
              <a:rect l="l" t="t" r="r" b="b"/>
              <a:pathLst>
                <a:path w="389" h="5168" extrusionOk="0">
                  <a:moveTo>
                    <a:pt x="389" y="1"/>
                  </a:moveTo>
                  <a:lnTo>
                    <a:pt x="1" y="223"/>
                  </a:lnTo>
                  <a:lnTo>
                    <a:pt x="1" y="4779"/>
                  </a:lnTo>
                  <a:lnTo>
                    <a:pt x="1" y="5167"/>
                  </a:lnTo>
                  <a:lnTo>
                    <a:pt x="330" y="4974"/>
                  </a:lnTo>
                  <a:lnTo>
                    <a:pt x="389" y="4938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63;p57">
              <a:extLst>
                <a:ext uri="{FF2B5EF4-FFF2-40B4-BE49-F238E27FC236}">
                  <a16:creationId xmlns:a16="http://schemas.microsoft.com/office/drawing/2014/main" id="{8206C8A7-5907-CCDC-8177-4DBBC52CCC57}"/>
                </a:ext>
              </a:extLst>
            </p:cNvPr>
            <p:cNvSpPr/>
            <p:nvPr/>
          </p:nvSpPr>
          <p:spPr>
            <a:xfrm>
              <a:off x="8414240" y="2554836"/>
              <a:ext cx="19024" cy="11494"/>
            </a:xfrm>
            <a:custGeom>
              <a:avLst/>
              <a:gdLst/>
              <a:ahLst/>
              <a:cxnLst/>
              <a:rect l="l" t="t" r="r" b="b"/>
              <a:pathLst>
                <a:path w="96" h="58" extrusionOk="0">
                  <a:moveTo>
                    <a:pt x="96" y="0"/>
                  </a:moveTo>
                  <a:lnTo>
                    <a:pt x="1" y="57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64;p57">
              <a:extLst>
                <a:ext uri="{FF2B5EF4-FFF2-40B4-BE49-F238E27FC236}">
                  <a16:creationId xmlns:a16="http://schemas.microsoft.com/office/drawing/2014/main" id="{EC29258A-696D-7D3F-973D-BF550AA5B645}"/>
                </a:ext>
              </a:extLst>
            </p:cNvPr>
            <p:cNvSpPr/>
            <p:nvPr/>
          </p:nvSpPr>
          <p:spPr>
            <a:xfrm>
              <a:off x="8183568" y="2688404"/>
              <a:ext cx="19024" cy="10503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95" y="1"/>
                  </a:move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65;p57">
              <a:extLst>
                <a:ext uri="{FF2B5EF4-FFF2-40B4-BE49-F238E27FC236}">
                  <a16:creationId xmlns:a16="http://schemas.microsoft.com/office/drawing/2014/main" id="{4BFD5C92-94E4-7454-F7D6-BAC93F0158F9}"/>
                </a:ext>
              </a:extLst>
            </p:cNvPr>
            <p:cNvSpPr/>
            <p:nvPr/>
          </p:nvSpPr>
          <p:spPr>
            <a:xfrm>
              <a:off x="7952697" y="2820981"/>
              <a:ext cx="19024" cy="11494"/>
            </a:xfrm>
            <a:custGeom>
              <a:avLst/>
              <a:gdLst/>
              <a:ahLst/>
              <a:cxnLst/>
              <a:rect l="l" t="t" r="r" b="b"/>
              <a:pathLst>
                <a:path w="96" h="58" extrusionOk="0">
                  <a:moveTo>
                    <a:pt x="96" y="1"/>
                  </a:moveTo>
                  <a:lnTo>
                    <a:pt x="1" y="58"/>
                  </a:lnTo>
                  <a:lnTo>
                    <a:pt x="96" y="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66;p57">
              <a:extLst>
                <a:ext uri="{FF2B5EF4-FFF2-40B4-BE49-F238E27FC236}">
                  <a16:creationId xmlns:a16="http://schemas.microsoft.com/office/drawing/2014/main" id="{3802779F-692E-7C12-BE4B-E1402AA98A4C}"/>
                </a:ext>
              </a:extLst>
            </p:cNvPr>
            <p:cNvSpPr/>
            <p:nvPr/>
          </p:nvSpPr>
          <p:spPr>
            <a:xfrm>
              <a:off x="7696263" y="2141449"/>
              <a:ext cx="718173" cy="1446255"/>
            </a:xfrm>
            <a:custGeom>
              <a:avLst/>
              <a:gdLst/>
              <a:ahLst/>
              <a:cxnLst/>
              <a:rect l="l" t="t" r="r" b="b"/>
              <a:pathLst>
                <a:path w="3624" h="7298" extrusionOk="0">
                  <a:moveTo>
                    <a:pt x="1" y="0"/>
                  </a:moveTo>
                  <a:lnTo>
                    <a:pt x="1" y="577"/>
                  </a:lnTo>
                  <a:lnTo>
                    <a:pt x="60" y="613"/>
                  </a:lnTo>
                  <a:lnTo>
                    <a:pt x="139" y="656"/>
                  </a:lnTo>
                  <a:lnTo>
                    <a:pt x="3165" y="2402"/>
                  </a:lnTo>
                  <a:lnTo>
                    <a:pt x="3165" y="6326"/>
                  </a:lnTo>
                  <a:lnTo>
                    <a:pt x="3165" y="7030"/>
                  </a:lnTo>
                  <a:lnTo>
                    <a:pt x="3624" y="7298"/>
                  </a:lnTo>
                  <a:lnTo>
                    <a:pt x="3624" y="6592"/>
                  </a:lnTo>
                  <a:lnTo>
                    <a:pt x="3624" y="2143"/>
                  </a:lnTo>
                  <a:lnTo>
                    <a:pt x="189" y="159"/>
                  </a:lnTo>
                  <a:lnTo>
                    <a:pt x="139" y="130"/>
                  </a:lnTo>
                  <a:lnTo>
                    <a:pt x="60" y="87"/>
                  </a:lnTo>
                  <a:cubicBezTo>
                    <a:pt x="53" y="80"/>
                    <a:pt x="53" y="80"/>
                    <a:pt x="44" y="73"/>
                  </a:cubicBezTo>
                  <a:cubicBezTo>
                    <a:pt x="37" y="73"/>
                    <a:pt x="30" y="66"/>
                    <a:pt x="23" y="59"/>
                  </a:cubicBezTo>
                  <a:cubicBezTo>
                    <a:pt x="10" y="37"/>
                    <a:pt x="1" y="23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67;p57">
              <a:extLst>
                <a:ext uri="{FF2B5EF4-FFF2-40B4-BE49-F238E27FC236}">
                  <a16:creationId xmlns:a16="http://schemas.microsoft.com/office/drawing/2014/main" id="{782CC083-6892-5886-5EBF-A7DAE6C6E417}"/>
                </a:ext>
              </a:extLst>
            </p:cNvPr>
            <p:cNvSpPr/>
            <p:nvPr/>
          </p:nvSpPr>
          <p:spPr>
            <a:xfrm>
              <a:off x="8183568" y="2688404"/>
              <a:ext cx="19024" cy="10503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95" y="1"/>
                  </a:move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68;p57">
              <a:extLst>
                <a:ext uri="{FF2B5EF4-FFF2-40B4-BE49-F238E27FC236}">
                  <a16:creationId xmlns:a16="http://schemas.microsoft.com/office/drawing/2014/main" id="{4A56BAE0-CAD9-BA70-EFF9-64ACC605E6FB}"/>
                </a:ext>
              </a:extLst>
            </p:cNvPr>
            <p:cNvSpPr/>
            <p:nvPr/>
          </p:nvSpPr>
          <p:spPr>
            <a:xfrm>
              <a:off x="7696263" y="2070107"/>
              <a:ext cx="858082" cy="496221"/>
            </a:xfrm>
            <a:custGeom>
              <a:avLst/>
              <a:gdLst/>
              <a:ahLst/>
              <a:cxnLst/>
              <a:rect l="l" t="t" r="r" b="b"/>
              <a:pathLst>
                <a:path w="4330" h="2504" extrusionOk="0">
                  <a:moveTo>
                    <a:pt x="627" y="0"/>
                  </a:moveTo>
                  <a:cubicBezTo>
                    <a:pt x="576" y="0"/>
                    <a:pt x="526" y="13"/>
                    <a:pt x="491" y="38"/>
                  </a:cubicBezTo>
                  <a:lnTo>
                    <a:pt x="60" y="283"/>
                  </a:lnTo>
                  <a:cubicBezTo>
                    <a:pt x="23" y="304"/>
                    <a:pt x="1" y="333"/>
                    <a:pt x="1" y="360"/>
                  </a:cubicBezTo>
                  <a:cubicBezTo>
                    <a:pt x="1" y="383"/>
                    <a:pt x="10" y="397"/>
                    <a:pt x="23" y="419"/>
                  </a:cubicBezTo>
                  <a:cubicBezTo>
                    <a:pt x="30" y="426"/>
                    <a:pt x="37" y="433"/>
                    <a:pt x="44" y="433"/>
                  </a:cubicBezTo>
                  <a:cubicBezTo>
                    <a:pt x="53" y="440"/>
                    <a:pt x="53" y="440"/>
                    <a:pt x="60" y="447"/>
                  </a:cubicBezTo>
                  <a:lnTo>
                    <a:pt x="139" y="490"/>
                  </a:lnTo>
                  <a:lnTo>
                    <a:pt x="189" y="519"/>
                  </a:lnTo>
                  <a:lnTo>
                    <a:pt x="3624" y="2503"/>
                  </a:lnTo>
                  <a:lnTo>
                    <a:pt x="3719" y="2446"/>
                  </a:lnTo>
                  <a:lnTo>
                    <a:pt x="282" y="462"/>
                  </a:lnTo>
                  <a:lnTo>
                    <a:pt x="153" y="390"/>
                  </a:lnTo>
                  <a:cubicBezTo>
                    <a:pt x="146" y="383"/>
                    <a:pt x="139" y="376"/>
                    <a:pt x="139" y="360"/>
                  </a:cubicBezTo>
                  <a:cubicBezTo>
                    <a:pt x="139" y="354"/>
                    <a:pt x="139" y="354"/>
                    <a:pt x="146" y="347"/>
                  </a:cubicBezTo>
                  <a:cubicBezTo>
                    <a:pt x="146" y="340"/>
                    <a:pt x="153" y="340"/>
                    <a:pt x="153" y="340"/>
                  </a:cubicBezTo>
                  <a:lnTo>
                    <a:pt x="584" y="88"/>
                  </a:lnTo>
                  <a:cubicBezTo>
                    <a:pt x="594" y="81"/>
                    <a:pt x="610" y="78"/>
                    <a:pt x="627" y="78"/>
                  </a:cubicBezTo>
                  <a:cubicBezTo>
                    <a:pt x="643" y="78"/>
                    <a:pt x="659" y="81"/>
                    <a:pt x="670" y="88"/>
                  </a:cubicBezTo>
                  <a:lnTo>
                    <a:pt x="4236" y="2144"/>
                  </a:lnTo>
                  <a:lnTo>
                    <a:pt x="4329" y="2094"/>
                  </a:lnTo>
                  <a:lnTo>
                    <a:pt x="763" y="38"/>
                  </a:lnTo>
                  <a:cubicBezTo>
                    <a:pt x="727" y="13"/>
                    <a:pt x="677" y="0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69;p57">
              <a:extLst>
                <a:ext uri="{FF2B5EF4-FFF2-40B4-BE49-F238E27FC236}">
                  <a16:creationId xmlns:a16="http://schemas.microsoft.com/office/drawing/2014/main" id="{6DC89431-3405-2E54-0056-2FFCE014ED31}"/>
                </a:ext>
              </a:extLst>
            </p:cNvPr>
            <p:cNvSpPr/>
            <p:nvPr/>
          </p:nvSpPr>
          <p:spPr>
            <a:xfrm>
              <a:off x="8414240" y="2554836"/>
              <a:ext cx="19024" cy="11494"/>
            </a:xfrm>
            <a:custGeom>
              <a:avLst/>
              <a:gdLst/>
              <a:ahLst/>
              <a:cxnLst/>
              <a:rect l="l" t="t" r="r" b="b"/>
              <a:pathLst>
                <a:path w="96" h="58" extrusionOk="0">
                  <a:moveTo>
                    <a:pt x="96" y="0"/>
                  </a:moveTo>
                  <a:lnTo>
                    <a:pt x="1" y="57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70;p57">
              <a:extLst>
                <a:ext uri="{FF2B5EF4-FFF2-40B4-BE49-F238E27FC236}">
                  <a16:creationId xmlns:a16="http://schemas.microsoft.com/office/drawing/2014/main" id="{626F9FCA-42AA-16D6-EC08-856F2783BAD3}"/>
                </a:ext>
              </a:extLst>
            </p:cNvPr>
            <p:cNvSpPr/>
            <p:nvPr/>
          </p:nvSpPr>
          <p:spPr>
            <a:xfrm>
              <a:off x="8414240" y="2554836"/>
              <a:ext cx="19024" cy="1032869"/>
            </a:xfrm>
            <a:custGeom>
              <a:avLst/>
              <a:gdLst/>
              <a:ahLst/>
              <a:cxnLst/>
              <a:rect l="l" t="t" r="r" b="b"/>
              <a:pathLst>
                <a:path w="96" h="5212" extrusionOk="0">
                  <a:moveTo>
                    <a:pt x="96" y="0"/>
                  </a:moveTo>
                  <a:lnTo>
                    <a:pt x="1" y="57"/>
                  </a:lnTo>
                  <a:lnTo>
                    <a:pt x="1" y="4506"/>
                  </a:lnTo>
                  <a:lnTo>
                    <a:pt x="1" y="5212"/>
                  </a:lnTo>
                  <a:lnTo>
                    <a:pt x="96" y="5160"/>
                  </a:lnTo>
                  <a:lnTo>
                    <a:pt x="96" y="455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71;p57">
              <a:extLst>
                <a:ext uri="{FF2B5EF4-FFF2-40B4-BE49-F238E27FC236}">
                  <a16:creationId xmlns:a16="http://schemas.microsoft.com/office/drawing/2014/main" id="{FA224FAB-96BD-4356-A2A0-7CA6D5770B79}"/>
                </a:ext>
              </a:extLst>
            </p:cNvPr>
            <p:cNvSpPr/>
            <p:nvPr/>
          </p:nvSpPr>
          <p:spPr>
            <a:xfrm>
              <a:off x="7512755" y="2312273"/>
              <a:ext cx="183705" cy="106022"/>
            </a:xfrm>
            <a:custGeom>
              <a:avLst/>
              <a:gdLst/>
              <a:ahLst/>
              <a:cxnLst/>
              <a:rect l="l" t="t" r="r" b="b"/>
              <a:pathLst>
                <a:path w="927" h="535" extrusionOk="0">
                  <a:moveTo>
                    <a:pt x="927" y="534"/>
                  </a:moveTo>
                  <a:lnTo>
                    <a:pt x="927" y="5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72;p57">
              <a:extLst>
                <a:ext uri="{FF2B5EF4-FFF2-40B4-BE49-F238E27FC236}">
                  <a16:creationId xmlns:a16="http://schemas.microsoft.com/office/drawing/2014/main" id="{9CA2DAE6-71F3-82AF-4899-4315DC95FDCB}"/>
                </a:ext>
              </a:extLst>
            </p:cNvPr>
            <p:cNvSpPr/>
            <p:nvPr/>
          </p:nvSpPr>
          <p:spPr>
            <a:xfrm>
              <a:off x="8183568" y="2688404"/>
              <a:ext cx="19024" cy="10503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95" y="1"/>
                  </a:move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73;p57">
              <a:extLst>
                <a:ext uri="{FF2B5EF4-FFF2-40B4-BE49-F238E27FC236}">
                  <a16:creationId xmlns:a16="http://schemas.microsoft.com/office/drawing/2014/main" id="{E9AF7A9F-B7C5-204B-CE5F-78902CA091F8}"/>
                </a:ext>
              </a:extLst>
            </p:cNvPr>
            <p:cNvSpPr/>
            <p:nvPr/>
          </p:nvSpPr>
          <p:spPr>
            <a:xfrm>
              <a:off x="7492938" y="2219132"/>
              <a:ext cx="812106" cy="1432581"/>
            </a:xfrm>
            <a:custGeom>
              <a:avLst/>
              <a:gdLst/>
              <a:ahLst/>
              <a:cxnLst/>
              <a:rect l="l" t="t" r="r" b="b"/>
              <a:pathLst>
                <a:path w="4098" h="7229" extrusionOk="0">
                  <a:moveTo>
                    <a:pt x="488" y="0"/>
                  </a:moveTo>
                  <a:cubicBezTo>
                    <a:pt x="472" y="0"/>
                    <a:pt x="456" y="4"/>
                    <a:pt x="446" y="12"/>
                  </a:cubicBezTo>
                  <a:lnTo>
                    <a:pt x="14" y="264"/>
                  </a:lnTo>
                  <a:cubicBezTo>
                    <a:pt x="7" y="264"/>
                    <a:pt x="7" y="271"/>
                    <a:pt x="0" y="271"/>
                  </a:cubicBezTo>
                  <a:lnTo>
                    <a:pt x="0" y="278"/>
                  </a:lnTo>
                  <a:lnTo>
                    <a:pt x="0" y="285"/>
                  </a:lnTo>
                  <a:cubicBezTo>
                    <a:pt x="0" y="292"/>
                    <a:pt x="0" y="307"/>
                    <a:pt x="14" y="314"/>
                  </a:cubicBezTo>
                  <a:lnTo>
                    <a:pt x="144" y="385"/>
                  </a:lnTo>
                  <a:lnTo>
                    <a:pt x="532" y="162"/>
                  </a:lnTo>
                  <a:lnTo>
                    <a:pt x="1027" y="450"/>
                  </a:lnTo>
                  <a:lnTo>
                    <a:pt x="1086" y="480"/>
                  </a:lnTo>
                  <a:lnTo>
                    <a:pt x="1165" y="523"/>
                  </a:lnTo>
                  <a:lnTo>
                    <a:pt x="3968" y="2146"/>
                  </a:lnTo>
                  <a:lnTo>
                    <a:pt x="3968" y="7085"/>
                  </a:lnTo>
                  <a:lnTo>
                    <a:pt x="3910" y="7121"/>
                  </a:lnTo>
                  <a:lnTo>
                    <a:pt x="4098" y="7228"/>
                  </a:lnTo>
                  <a:lnTo>
                    <a:pt x="4098" y="5877"/>
                  </a:lnTo>
                  <a:lnTo>
                    <a:pt x="4098" y="2067"/>
                  </a:lnTo>
                  <a:lnTo>
                    <a:pt x="1165" y="371"/>
                  </a:lnTo>
                  <a:lnTo>
                    <a:pt x="1086" y="328"/>
                  </a:lnTo>
                  <a:lnTo>
                    <a:pt x="1027" y="298"/>
                  </a:lnTo>
                  <a:lnTo>
                    <a:pt x="532" y="12"/>
                  </a:lnTo>
                  <a:cubicBezTo>
                    <a:pt x="521" y="4"/>
                    <a:pt x="504" y="0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74;p57">
              <a:extLst>
                <a:ext uri="{FF2B5EF4-FFF2-40B4-BE49-F238E27FC236}">
                  <a16:creationId xmlns:a16="http://schemas.microsoft.com/office/drawing/2014/main" id="{2539D680-A0E8-85C0-0252-AE1053AE08DE}"/>
                </a:ext>
              </a:extLst>
            </p:cNvPr>
            <p:cNvSpPr/>
            <p:nvPr/>
          </p:nvSpPr>
          <p:spPr>
            <a:xfrm>
              <a:off x="7952697" y="2820981"/>
              <a:ext cx="19024" cy="11494"/>
            </a:xfrm>
            <a:custGeom>
              <a:avLst/>
              <a:gdLst/>
              <a:ahLst/>
              <a:cxnLst/>
              <a:rect l="l" t="t" r="r" b="b"/>
              <a:pathLst>
                <a:path w="96" h="58" extrusionOk="0">
                  <a:moveTo>
                    <a:pt x="96" y="1"/>
                  </a:moveTo>
                  <a:lnTo>
                    <a:pt x="1" y="58"/>
                  </a:lnTo>
                  <a:lnTo>
                    <a:pt x="96" y="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75;p57">
              <a:extLst>
                <a:ext uri="{FF2B5EF4-FFF2-40B4-BE49-F238E27FC236}">
                  <a16:creationId xmlns:a16="http://schemas.microsoft.com/office/drawing/2014/main" id="{A8DFA740-1CA5-96E5-E103-A1F8CCF9970B}"/>
                </a:ext>
              </a:extLst>
            </p:cNvPr>
            <p:cNvSpPr/>
            <p:nvPr/>
          </p:nvSpPr>
          <p:spPr>
            <a:xfrm>
              <a:off x="7465590" y="2275413"/>
              <a:ext cx="198" cy="114147"/>
            </a:xfrm>
            <a:custGeom>
              <a:avLst/>
              <a:gdLst/>
              <a:ahLst/>
              <a:cxnLst/>
              <a:rect l="l" t="t" r="r" b="b"/>
              <a:pathLst>
                <a:path w="1" h="576" extrusionOk="0">
                  <a:moveTo>
                    <a:pt x="0" y="1"/>
                  </a:moveTo>
                  <a:lnTo>
                    <a:pt x="0" y="575"/>
                  </a:lnTo>
                  <a:lnTo>
                    <a:pt x="0" y="575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76;p57">
              <a:extLst>
                <a:ext uri="{FF2B5EF4-FFF2-40B4-BE49-F238E27FC236}">
                  <a16:creationId xmlns:a16="http://schemas.microsoft.com/office/drawing/2014/main" id="{7A0CFA8A-69A5-8A6F-5BBB-5F775D2B5C2F}"/>
                </a:ext>
              </a:extLst>
            </p:cNvPr>
            <p:cNvSpPr/>
            <p:nvPr/>
          </p:nvSpPr>
          <p:spPr>
            <a:xfrm>
              <a:off x="8304849" y="2617260"/>
              <a:ext cx="18628" cy="1034455"/>
            </a:xfrm>
            <a:custGeom>
              <a:avLst/>
              <a:gdLst/>
              <a:ahLst/>
              <a:cxnLst/>
              <a:rect l="l" t="t" r="r" b="b"/>
              <a:pathLst>
                <a:path w="94" h="5220" extrusionOk="0">
                  <a:moveTo>
                    <a:pt x="94" y="1"/>
                  </a:moveTo>
                  <a:lnTo>
                    <a:pt x="1" y="58"/>
                  </a:lnTo>
                  <a:lnTo>
                    <a:pt x="1" y="3868"/>
                  </a:lnTo>
                  <a:lnTo>
                    <a:pt x="1" y="5219"/>
                  </a:lnTo>
                  <a:lnTo>
                    <a:pt x="94" y="5162"/>
                  </a:lnTo>
                  <a:lnTo>
                    <a:pt x="94" y="3925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77;p57">
              <a:extLst>
                <a:ext uri="{FF2B5EF4-FFF2-40B4-BE49-F238E27FC236}">
                  <a16:creationId xmlns:a16="http://schemas.microsoft.com/office/drawing/2014/main" id="{B0106DB7-8810-8618-0733-8B841FF9A068}"/>
                </a:ext>
              </a:extLst>
            </p:cNvPr>
            <p:cNvSpPr/>
            <p:nvPr/>
          </p:nvSpPr>
          <p:spPr>
            <a:xfrm>
              <a:off x="7512755" y="2312273"/>
              <a:ext cx="183705" cy="106022"/>
            </a:xfrm>
            <a:custGeom>
              <a:avLst/>
              <a:gdLst/>
              <a:ahLst/>
              <a:cxnLst/>
              <a:rect l="l" t="t" r="r" b="b"/>
              <a:pathLst>
                <a:path w="927" h="535" extrusionOk="0">
                  <a:moveTo>
                    <a:pt x="927" y="534"/>
                  </a:moveTo>
                  <a:lnTo>
                    <a:pt x="927" y="5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78;p57">
              <a:extLst>
                <a:ext uri="{FF2B5EF4-FFF2-40B4-BE49-F238E27FC236}">
                  <a16:creationId xmlns:a16="http://schemas.microsoft.com/office/drawing/2014/main" id="{E90BB4D4-1C22-F093-A7B0-3F0EA2B7D1C5}"/>
                </a:ext>
              </a:extLst>
            </p:cNvPr>
            <p:cNvSpPr/>
            <p:nvPr/>
          </p:nvSpPr>
          <p:spPr>
            <a:xfrm>
              <a:off x="7521277" y="2251236"/>
              <a:ext cx="758204" cy="437364"/>
            </a:xfrm>
            <a:custGeom>
              <a:avLst/>
              <a:gdLst/>
              <a:ahLst/>
              <a:cxnLst/>
              <a:rect l="l" t="t" r="r" b="b"/>
              <a:pathLst>
                <a:path w="3826" h="2207" extrusionOk="0">
                  <a:moveTo>
                    <a:pt x="389" y="0"/>
                  </a:moveTo>
                  <a:lnTo>
                    <a:pt x="1" y="223"/>
                  </a:lnTo>
                  <a:lnTo>
                    <a:pt x="884" y="733"/>
                  </a:lnTo>
                  <a:lnTo>
                    <a:pt x="943" y="763"/>
                  </a:lnTo>
                  <a:lnTo>
                    <a:pt x="1022" y="813"/>
                  </a:lnTo>
                  <a:lnTo>
                    <a:pt x="1617" y="1151"/>
                  </a:lnTo>
                  <a:lnTo>
                    <a:pt x="3437" y="2207"/>
                  </a:lnTo>
                  <a:lnTo>
                    <a:pt x="3601" y="2107"/>
                  </a:lnTo>
                  <a:lnTo>
                    <a:pt x="3825" y="1984"/>
                  </a:lnTo>
                  <a:lnTo>
                    <a:pt x="1022" y="361"/>
                  </a:lnTo>
                  <a:lnTo>
                    <a:pt x="943" y="318"/>
                  </a:lnTo>
                  <a:lnTo>
                    <a:pt x="884" y="288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79;p57">
              <a:extLst>
                <a:ext uri="{FF2B5EF4-FFF2-40B4-BE49-F238E27FC236}">
                  <a16:creationId xmlns:a16="http://schemas.microsoft.com/office/drawing/2014/main" id="{FA317256-F2B4-181F-2377-B418BC7E9BCC}"/>
                </a:ext>
              </a:extLst>
            </p:cNvPr>
            <p:cNvSpPr/>
            <p:nvPr/>
          </p:nvSpPr>
          <p:spPr>
            <a:xfrm>
              <a:off x="8202394" y="2644410"/>
              <a:ext cx="77089" cy="1022961"/>
            </a:xfrm>
            <a:custGeom>
              <a:avLst/>
              <a:gdLst/>
              <a:ahLst/>
              <a:cxnLst/>
              <a:rect l="l" t="t" r="r" b="b"/>
              <a:pathLst>
                <a:path w="389" h="5162" extrusionOk="0">
                  <a:moveTo>
                    <a:pt x="388" y="0"/>
                  </a:moveTo>
                  <a:lnTo>
                    <a:pt x="164" y="123"/>
                  </a:lnTo>
                  <a:lnTo>
                    <a:pt x="0" y="223"/>
                  </a:lnTo>
                  <a:lnTo>
                    <a:pt x="0" y="1330"/>
                  </a:lnTo>
                  <a:lnTo>
                    <a:pt x="0" y="3436"/>
                  </a:lnTo>
                  <a:lnTo>
                    <a:pt x="0" y="5162"/>
                  </a:lnTo>
                  <a:lnTo>
                    <a:pt x="330" y="4975"/>
                  </a:lnTo>
                  <a:lnTo>
                    <a:pt x="388" y="4939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80;p57">
              <a:extLst>
                <a:ext uri="{FF2B5EF4-FFF2-40B4-BE49-F238E27FC236}">
                  <a16:creationId xmlns:a16="http://schemas.microsoft.com/office/drawing/2014/main" id="{279C2739-FB03-2587-999B-68B92B385EBA}"/>
                </a:ext>
              </a:extLst>
            </p:cNvPr>
            <p:cNvSpPr/>
            <p:nvPr/>
          </p:nvSpPr>
          <p:spPr>
            <a:xfrm>
              <a:off x="8183568" y="2688404"/>
              <a:ext cx="19024" cy="10503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95" y="1"/>
                  </a:move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81;p57">
              <a:extLst>
                <a:ext uri="{FF2B5EF4-FFF2-40B4-BE49-F238E27FC236}">
                  <a16:creationId xmlns:a16="http://schemas.microsoft.com/office/drawing/2014/main" id="{D4427388-13CF-3FD1-361D-7D8EC4DCF7D0}"/>
                </a:ext>
              </a:extLst>
            </p:cNvPr>
            <p:cNvSpPr/>
            <p:nvPr/>
          </p:nvSpPr>
          <p:spPr>
            <a:xfrm>
              <a:off x="7512755" y="2312273"/>
              <a:ext cx="183705" cy="106022"/>
            </a:xfrm>
            <a:custGeom>
              <a:avLst/>
              <a:gdLst/>
              <a:ahLst/>
              <a:cxnLst/>
              <a:rect l="l" t="t" r="r" b="b"/>
              <a:pathLst>
                <a:path w="927" h="535" extrusionOk="0">
                  <a:moveTo>
                    <a:pt x="927" y="534"/>
                  </a:moveTo>
                  <a:lnTo>
                    <a:pt x="927" y="5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82;p57">
              <a:extLst>
                <a:ext uri="{FF2B5EF4-FFF2-40B4-BE49-F238E27FC236}">
                  <a16:creationId xmlns:a16="http://schemas.microsoft.com/office/drawing/2014/main" id="{AFCDC6A4-1D90-AEDD-3182-6B00572BB257}"/>
                </a:ext>
              </a:extLst>
            </p:cNvPr>
            <p:cNvSpPr/>
            <p:nvPr/>
          </p:nvSpPr>
          <p:spPr>
            <a:xfrm>
              <a:off x="7952697" y="2820981"/>
              <a:ext cx="19024" cy="11494"/>
            </a:xfrm>
            <a:custGeom>
              <a:avLst/>
              <a:gdLst/>
              <a:ahLst/>
              <a:cxnLst/>
              <a:rect l="l" t="t" r="r" b="b"/>
              <a:pathLst>
                <a:path w="96" h="58" extrusionOk="0">
                  <a:moveTo>
                    <a:pt x="96" y="1"/>
                  </a:moveTo>
                  <a:lnTo>
                    <a:pt x="1" y="58"/>
                  </a:lnTo>
                  <a:lnTo>
                    <a:pt x="96" y="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83;p57">
              <a:extLst>
                <a:ext uri="{FF2B5EF4-FFF2-40B4-BE49-F238E27FC236}">
                  <a16:creationId xmlns:a16="http://schemas.microsoft.com/office/drawing/2014/main" id="{1F6C09D6-9D7E-058B-6BC3-0753EDD940B3}"/>
                </a:ext>
              </a:extLst>
            </p:cNvPr>
            <p:cNvSpPr/>
            <p:nvPr/>
          </p:nvSpPr>
          <p:spPr>
            <a:xfrm>
              <a:off x="7952697" y="2820981"/>
              <a:ext cx="19024" cy="11494"/>
            </a:xfrm>
            <a:custGeom>
              <a:avLst/>
              <a:gdLst/>
              <a:ahLst/>
              <a:cxnLst/>
              <a:rect l="l" t="t" r="r" b="b"/>
              <a:pathLst>
                <a:path w="96" h="58" extrusionOk="0">
                  <a:moveTo>
                    <a:pt x="96" y="1"/>
                  </a:moveTo>
                  <a:lnTo>
                    <a:pt x="1" y="58"/>
                  </a:lnTo>
                  <a:lnTo>
                    <a:pt x="96" y="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84;p57">
              <a:extLst>
                <a:ext uri="{FF2B5EF4-FFF2-40B4-BE49-F238E27FC236}">
                  <a16:creationId xmlns:a16="http://schemas.microsoft.com/office/drawing/2014/main" id="{F059B744-4AA0-4CB0-F75D-63EBC5593686}"/>
                </a:ext>
              </a:extLst>
            </p:cNvPr>
            <p:cNvSpPr/>
            <p:nvPr/>
          </p:nvSpPr>
          <p:spPr>
            <a:xfrm>
              <a:off x="7465590" y="2203477"/>
              <a:ext cx="857884" cy="495428"/>
            </a:xfrm>
            <a:custGeom>
              <a:avLst/>
              <a:gdLst/>
              <a:ahLst/>
              <a:cxnLst/>
              <a:rect l="l" t="t" r="r" b="b"/>
              <a:pathLst>
                <a:path w="4329" h="2500" extrusionOk="0">
                  <a:moveTo>
                    <a:pt x="626" y="0"/>
                  </a:moveTo>
                  <a:cubicBezTo>
                    <a:pt x="576" y="0"/>
                    <a:pt x="526" y="11"/>
                    <a:pt x="490" y="32"/>
                  </a:cubicBezTo>
                  <a:lnTo>
                    <a:pt x="59" y="284"/>
                  </a:lnTo>
                  <a:cubicBezTo>
                    <a:pt x="23" y="307"/>
                    <a:pt x="0" y="334"/>
                    <a:pt x="0" y="364"/>
                  </a:cubicBezTo>
                  <a:cubicBezTo>
                    <a:pt x="0" y="393"/>
                    <a:pt x="23" y="421"/>
                    <a:pt x="59" y="443"/>
                  </a:cubicBezTo>
                  <a:lnTo>
                    <a:pt x="138" y="486"/>
                  </a:lnTo>
                  <a:lnTo>
                    <a:pt x="189" y="522"/>
                  </a:lnTo>
                  <a:lnTo>
                    <a:pt x="239" y="550"/>
                  </a:lnTo>
                  <a:lnTo>
                    <a:pt x="1165" y="1083"/>
                  </a:lnTo>
                  <a:lnTo>
                    <a:pt x="1224" y="1119"/>
                  </a:lnTo>
                  <a:lnTo>
                    <a:pt x="1303" y="1162"/>
                  </a:lnTo>
                  <a:lnTo>
                    <a:pt x="1898" y="1507"/>
                  </a:lnTo>
                  <a:lnTo>
                    <a:pt x="3623" y="2499"/>
                  </a:lnTo>
                  <a:lnTo>
                    <a:pt x="3718" y="2448"/>
                  </a:lnTo>
                  <a:lnTo>
                    <a:pt x="1898" y="1392"/>
                  </a:lnTo>
                  <a:lnTo>
                    <a:pt x="1303" y="1054"/>
                  </a:lnTo>
                  <a:lnTo>
                    <a:pt x="1224" y="1004"/>
                  </a:lnTo>
                  <a:lnTo>
                    <a:pt x="1165" y="974"/>
                  </a:lnTo>
                  <a:lnTo>
                    <a:pt x="282" y="464"/>
                  </a:lnTo>
                  <a:lnTo>
                    <a:pt x="152" y="393"/>
                  </a:lnTo>
                  <a:cubicBezTo>
                    <a:pt x="138" y="386"/>
                    <a:pt x="138" y="371"/>
                    <a:pt x="138" y="364"/>
                  </a:cubicBezTo>
                  <a:lnTo>
                    <a:pt x="138" y="357"/>
                  </a:lnTo>
                  <a:lnTo>
                    <a:pt x="138" y="350"/>
                  </a:lnTo>
                  <a:cubicBezTo>
                    <a:pt x="145" y="350"/>
                    <a:pt x="145" y="343"/>
                    <a:pt x="152" y="343"/>
                  </a:cubicBezTo>
                  <a:lnTo>
                    <a:pt x="584" y="91"/>
                  </a:lnTo>
                  <a:cubicBezTo>
                    <a:pt x="594" y="83"/>
                    <a:pt x="610" y="79"/>
                    <a:pt x="626" y="79"/>
                  </a:cubicBezTo>
                  <a:cubicBezTo>
                    <a:pt x="642" y="79"/>
                    <a:pt x="659" y="83"/>
                    <a:pt x="670" y="91"/>
                  </a:cubicBezTo>
                  <a:lnTo>
                    <a:pt x="1165" y="377"/>
                  </a:lnTo>
                  <a:lnTo>
                    <a:pt x="1224" y="407"/>
                  </a:lnTo>
                  <a:lnTo>
                    <a:pt x="1303" y="450"/>
                  </a:lnTo>
                  <a:lnTo>
                    <a:pt x="4236" y="2146"/>
                  </a:lnTo>
                  <a:lnTo>
                    <a:pt x="4329" y="2089"/>
                  </a:lnTo>
                  <a:lnTo>
                    <a:pt x="1303" y="343"/>
                  </a:lnTo>
                  <a:lnTo>
                    <a:pt x="1224" y="300"/>
                  </a:lnTo>
                  <a:lnTo>
                    <a:pt x="1165" y="264"/>
                  </a:lnTo>
                  <a:lnTo>
                    <a:pt x="763" y="32"/>
                  </a:lnTo>
                  <a:cubicBezTo>
                    <a:pt x="727" y="11"/>
                    <a:pt x="676" y="0"/>
                    <a:pt x="62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85;p57">
              <a:extLst>
                <a:ext uri="{FF2B5EF4-FFF2-40B4-BE49-F238E27FC236}">
                  <a16:creationId xmlns:a16="http://schemas.microsoft.com/office/drawing/2014/main" id="{A5323509-AA3B-B808-454E-D2DFA42C8634}"/>
                </a:ext>
              </a:extLst>
            </p:cNvPr>
            <p:cNvSpPr/>
            <p:nvPr/>
          </p:nvSpPr>
          <p:spPr>
            <a:xfrm>
              <a:off x="7512755" y="2312273"/>
              <a:ext cx="183705" cy="106022"/>
            </a:xfrm>
            <a:custGeom>
              <a:avLst/>
              <a:gdLst/>
              <a:ahLst/>
              <a:cxnLst/>
              <a:rect l="l" t="t" r="r" b="b"/>
              <a:pathLst>
                <a:path w="927" h="535" extrusionOk="0">
                  <a:moveTo>
                    <a:pt x="927" y="534"/>
                  </a:moveTo>
                  <a:lnTo>
                    <a:pt x="927" y="5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86;p57">
              <a:extLst>
                <a:ext uri="{FF2B5EF4-FFF2-40B4-BE49-F238E27FC236}">
                  <a16:creationId xmlns:a16="http://schemas.microsoft.com/office/drawing/2014/main" id="{FCADF737-DAA8-60C3-F76A-7833F508DEF9}"/>
                </a:ext>
              </a:extLst>
            </p:cNvPr>
            <p:cNvSpPr/>
            <p:nvPr/>
          </p:nvSpPr>
          <p:spPr>
            <a:xfrm>
              <a:off x="8183568" y="2688404"/>
              <a:ext cx="19024" cy="10503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95" y="1"/>
                  </a:move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87;p57">
              <a:extLst>
                <a:ext uri="{FF2B5EF4-FFF2-40B4-BE49-F238E27FC236}">
                  <a16:creationId xmlns:a16="http://schemas.microsoft.com/office/drawing/2014/main" id="{1BD71101-CEA5-F9C8-7DAC-ECAF6165E83E}"/>
                </a:ext>
              </a:extLst>
            </p:cNvPr>
            <p:cNvSpPr/>
            <p:nvPr/>
          </p:nvSpPr>
          <p:spPr>
            <a:xfrm>
              <a:off x="8183568" y="2688404"/>
              <a:ext cx="19024" cy="1033067"/>
            </a:xfrm>
            <a:custGeom>
              <a:avLst/>
              <a:gdLst/>
              <a:ahLst/>
              <a:cxnLst/>
              <a:rect l="l" t="t" r="r" b="b"/>
              <a:pathLst>
                <a:path w="96" h="5213" extrusionOk="0">
                  <a:moveTo>
                    <a:pt x="95" y="1"/>
                  </a:moveTo>
                  <a:lnTo>
                    <a:pt x="0" y="52"/>
                  </a:lnTo>
                  <a:lnTo>
                    <a:pt x="0" y="1051"/>
                  </a:lnTo>
                  <a:lnTo>
                    <a:pt x="0" y="3158"/>
                  </a:lnTo>
                  <a:lnTo>
                    <a:pt x="0" y="5212"/>
                  </a:lnTo>
                  <a:lnTo>
                    <a:pt x="95" y="5155"/>
                  </a:lnTo>
                  <a:lnTo>
                    <a:pt x="95" y="3214"/>
                  </a:lnTo>
                  <a:lnTo>
                    <a:pt x="95" y="110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88;p57">
              <a:extLst>
                <a:ext uri="{FF2B5EF4-FFF2-40B4-BE49-F238E27FC236}">
                  <a16:creationId xmlns:a16="http://schemas.microsoft.com/office/drawing/2014/main" id="{44BE91F0-31D0-F273-5E59-001649D0606F}"/>
                </a:ext>
              </a:extLst>
            </p:cNvPr>
            <p:cNvSpPr/>
            <p:nvPr/>
          </p:nvSpPr>
          <p:spPr>
            <a:xfrm>
              <a:off x="7262266" y="2353097"/>
              <a:ext cx="812106" cy="1431194"/>
            </a:xfrm>
            <a:custGeom>
              <a:avLst/>
              <a:gdLst/>
              <a:ahLst/>
              <a:cxnLst/>
              <a:rect l="l" t="t" r="r" b="b"/>
              <a:pathLst>
                <a:path w="4098" h="7222" extrusionOk="0">
                  <a:moveTo>
                    <a:pt x="488" y="0"/>
                  </a:moveTo>
                  <a:cubicBezTo>
                    <a:pt x="471" y="0"/>
                    <a:pt x="455" y="4"/>
                    <a:pt x="445" y="11"/>
                  </a:cubicBezTo>
                  <a:lnTo>
                    <a:pt x="14" y="256"/>
                  </a:lnTo>
                  <a:cubicBezTo>
                    <a:pt x="7" y="262"/>
                    <a:pt x="0" y="269"/>
                    <a:pt x="0" y="285"/>
                  </a:cubicBezTo>
                  <a:cubicBezTo>
                    <a:pt x="0" y="292"/>
                    <a:pt x="7" y="299"/>
                    <a:pt x="14" y="306"/>
                  </a:cubicBezTo>
                  <a:lnTo>
                    <a:pt x="143" y="385"/>
                  </a:lnTo>
                  <a:lnTo>
                    <a:pt x="531" y="156"/>
                  </a:lnTo>
                  <a:lnTo>
                    <a:pt x="1026" y="442"/>
                  </a:lnTo>
                  <a:lnTo>
                    <a:pt x="1085" y="478"/>
                  </a:lnTo>
                  <a:lnTo>
                    <a:pt x="1164" y="521"/>
                  </a:lnTo>
                  <a:lnTo>
                    <a:pt x="2191" y="1118"/>
                  </a:lnTo>
                  <a:lnTo>
                    <a:pt x="2250" y="1147"/>
                  </a:lnTo>
                  <a:lnTo>
                    <a:pt x="2329" y="1191"/>
                  </a:lnTo>
                  <a:lnTo>
                    <a:pt x="2917" y="1536"/>
                  </a:lnTo>
                  <a:lnTo>
                    <a:pt x="3968" y="2139"/>
                  </a:lnTo>
                  <a:lnTo>
                    <a:pt x="3968" y="7084"/>
                  </a:lnTo>
                  <a:lnTo>
                    <a:pt x="3909" y="7113"/>
                  </a:lnTo>
                  <a:lnTo>
                    <a:pt x="4097" y="7222"/>
                  </a:lnTo>
                  <a:lnTo>
                    <a:pt x="4097" y="2067"/>
                  </a:lnTo>
                  <a:lnTo>
                    <a:pt x="2917" y="1384"/>
                  </a:lnTo>
                  <a:lnTo>
                    <a:pt x="2329" y="1039"/>
                  </a:lnTo>
                  <a:lnTo>
                    <a:pt x="2250" y="996"/>
                  </a:lnTo>
                  <a:lnTo>
                    <a:pt x="2191" y="968"/>
                  </a:lnTo>
                  <a:lnTo>
                    <a:pt x="1164" y="371"/>
                  </a:lnTo>
                  <a:lnTo>
                    <a:pt x="1085" y="328"/>
                  </a:lnTo>
                  <a:lnTo>
                    <a:pt x="1026" y="292"/>
                  </a:lnTo>
                  <a:lnTo>
                    <a:pt x="531" y="11"/>
                  </a:lnTo>
                  <a:cubicBezTo>
                    <a:pt x="520" y="4"/>
                    <a:pt x="504" y="0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89;p57">
              <a:extLst>
                <a:ext uri="{FF2B5EF4-FFF2-40B4-BE49-F238E27FC236}">
                  <a16:creationId xmlns:a16="http://schemas.microsoft.com/office/drawing/2014/main" id="{8A956C9D-C655-0DF5-F378-C7529191E075}"/>
                </a:ext>
              </a:extLst>
            </p:cNvPr>
            <p:cNvSpPr/>
            <p:nvPr/>
          </p:nvSpPr>
          <p:spPr>
            <a:xfrm>
              <a:off x="7290604" y="2383813"/>
              <a:ext cx="758006" cy="437364"/>
            </a:xfrm>
            <a:custGeom>
              <a:avLst/>
              <a:gdLst/>
              <a:ahLst/>
              <a:cxnLst/>
              <a:rect l="l" t="t" r="r" b="b"/>
              <a:pathLst>
                <a:path w="3825" h="2207" extrusionOk="0">
                  <a:moveTo>
                    <a:pt x="388" y="1"/>
                  </a:moveTo>
                  <a:lnTo>
                    <a:pt x="0" y="230"/>
                  </a:lnTo>
                  <a:lnTo>
                    <a:pt x="883" y="741"/>
                  </a:lnTo>
                  <a:lnTo>
                    <a:pt x="942" y="770"/>
                  </a:lnTo>
                  <a:lnTo>
                    <a:pt x="1021" y="813"/>
                  </a:lnTo>
                  <a:lnTo>
                    <a:pt x="1617" y="1158"/>
                  </a:lnTo>
                  <a:lnTo>
                    <a:pt x="2048" y="1408"/>
                  </a:lnTo>
                  <a:lnTo>
                    <a:pt x="2107" y="1444"/>
                  </a:lnTo>
                  <a:lnTo>
                    <a:pt x="2186" y="1488"/>
                  </a:lnTo>
                  <a:lnTo>
                    <a:pt x="3437" y="2207"/>
                  </a:lnTo>
                  <a:lnTo>
                    <a:pt x="3601" y="2114"/>
                  </a:lnTo>
                  <a:lnTo>
                    <a:pt x="3644" y="2091"/>
                  </a:lnTo>
                  <a:lnTo>
                    <a:pt x="3825" y="1984"/>
                  </a:lnTo>
                  <a:lnTo>
                    <a:pt x="2774" y="1381"/>
                  </a:lnTo>
                  <a:lnTo>
                    <a:pt x="2186" y="1036"/>
                  </a:lnTo>
                  <a:lnTo>
                    <a:pt x="2107" y="992"/>
                  </a:lnTo>
                  <a:lnTo>
                    <a:pt x="2048" y="963"/>
                  </a:lnTo>
                  <a:lnTo>
                    <a:pt x="1021" y="366"/>
                  </a:lnTo>
                  <a:lnTo>
                    <a:pt x="942" y="323"/>
                  </a:lnTo>
                  <a:lnTo>
                    <a:pt x="883" y="287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90;p57">
              <a:extLst>
                <a:ext uri="{FF2B5EF4-FFF2-40B4-BE49-F238E27FC236}">
                  <a16:creationId xmlns:a16="http://schemas.microsoft.com/office/drawing/2014/main" id="{3C6CC1FA-8240-8621-DB6F-F64065D190E2}"/>
                </a:ext>
              </a:extLst>
            </p:cNvPr>
            <p:cNvSpPr/>
            <p:nvPr/>
          </p:nvSpPr>
          <p:spPr>
            <a:xfrm>
              <a:off x="7952697" y="2820981"/>
              <a:ext cx="19024" cy="11494"/>
            </a:xfrm>
            <a:custGeom>
              <a:avLst/>
              <a:gdLst/>
              <a:ahLst/>
              <a:cxnLst/>
              <a:rect l="l" t="t" r="r" b="b"/>
              <a:pathLst>
                <a:path w="96" h="58" extrusionOk="0">
                  <a:moveTo>
                    <a:pt x="96" y="1"/>
                  </a:moveTo>
                  <a:lnTo>
                    <a:pt x="1" y="58"/>
                  </a:lnTo>
                  <a:lnTo>
                    <a:pt x="96" y="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91;p57">
              <a:extLst>
                <a:ext uri="{FF2B5EF4-FFF2-40B4-BE49-F238E27FC236}">
                  <a16:creationId xmlns:a16="http://schemas.microsoft.com/office/drawing/2014/main" id="{C78595A0-4A10-DDE4-DF3E-801644D85229}"/>
                </a:ext>
              </a:extLst>
            </p:cNvPr>
            <p:cNvSpPr/>
            <p:nvPr/>
          </p:nvSpPr>
          <p:spPr>
            <a:xfrm>
              <a:off x="7234918" y="2409377"/>
              <a:ext cx="198" cy="639895"/>
            </a:xfrm>
            <a:custGeom>
              <a:avLst/>
              <a:gdLst/>
              <a:ahLst/>
              <a:cxnLst/>
              <a:rect l="l" t="t" r="r" b="b"/>
              <a:pathLst>
                <a:path w="1" h="3229" extrusionOk="0">
                  <a:moveTo>
                    <a:pt x="0" y="1"/>
                  </a:moveTo>
                  <a:lnTo>
                    <a:pt x="0" y="3229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92;p57">
              <a:extLst>
                <a:ext uri="{FF2B5EF4-FFF2-40B4-BE49-F238E27FC236}">
                  <a16:creationId xmlns:a16="http://schemas.microsoft.com/office/drawing/2014/main" id="{85B7A61D-5D1F-0B13-7CFF-18AD762C6CAA}"/>
                </a:ext>
              </a:extLst>
            </p:cNvPr>
            <p:cNvSpPr/>
            <p:nvPr/>
          </p:nvSpPr>
          <p:spPr>
            <a:xfrm>
              <a:off x="8074177" y="2751423"/>
              <a:ext cx="18628" cy="1032869"/>
            </a:xfrm>
            <a:custGeom>
              <a:avLst/>
              <a:gdLst/>
              <a:ahLst/>
              <a:cxnLst/>
              <a:rect l="l" t="t" r="r" b="b"/>
              <a:pathLst>
                <a:path w="94" h="5212" extrusionOk="0">
                  <a:moveTo>
                    <a:pt x="93" y="0"/>
                  </a:moveTo>
                  <a:lnTo>
                    <a:pt x="0" y="57"/>
                  </a:lnTo>
                  <a:lnTo>
                    <a:pt x="0" y="5212"/>
                  </a:lnTo>
                  <a:lnTo>
                    <a:pt x="93" y="5160"/>
                  </a:lnTo>
                  <a:lnTo>
                    <a:pt x="93" y="3285"/>
                  </a:lnTo>
                  <a:lnTo>
                    <a:pt x="93" y="257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93;p57">
              <a:extLst>
                <a:ext uri="{FF2B5EF4-FFF2-40B4-BE49-F238E27FC236}">
                  <a16:creationId xmlns:a16="http://schemas.microsoft.com/office/drawing/2014/main" id="{C4E61D3C-9FE3-79AC-CD06-55494A43D605}"/>
                </a:ext>
              </a:extLst>
            </p:cNvPr>
            <p:cNvSpPr/>
            <p:nvPr/>
          </p:nvSpPr>
          <p:spPr>
            <a:xfrm>
              <a:off x="7971524" y="2776987"/>
              <a:ext cx="77089" cy="1024348"/>
            </a:xfrm>
            <a:custGeom>
              <a:avLst/>
              <a:gdLst/>
              <a:ahLst/>
              <a:cxnLst/>
              <a:rect l="l" t="t" r="r" b="b"/>
              <a:pathLst>
                <a:path w="389" h="5169" extrusionOk="0">
                  <a:moveTo>
                    <a:pt x="389" y="0"/>
                  </a:moveTo>
                  <a:lnTo>
                    <a:pt x="208" y="107"/>
                  </a:lnTo>
                  <a:lnTo>
                    <a:pt x="165" y="130"/>
                  </a:lnTo>
                  <a:lnTo>
                    <a:pt x="1" y="223"/>
                  </a:lnTo>
                  <a:lnTo>
                    <a:pt x="1" y="230"/>
                  </a:lnTo>
                  <a:lnTo>
                    <a:pt x="1" y="2804"/>
                  </a:lnTo>
                  <a:lnTo>
                    <a:pt x="1" y="3444"/>
                  </a:lnTo>
                  <a:lnTo>
                    <a:pt x="1" y="5169"/>
                  </a:lnTo>
                  <a:lnTo>
                    <a:pt x="330" y="4974"/>
                  </a:lnTo>
                  <a:lnTo>
                    <a:pt x="389" y="4945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94;p57">
              <a:extLst>
                <a:ext uri="{FF2B5EF4-FFF2-40B4-BE49-F238E27FC236}">
                  <a16:creationId xmlns:a16="http://schemas.microsoft.com/office/drawing/2014/main" id="{2B905861-D603-DF5E-77CC-98A2B775BD83}"/>
                </a:ext>
              </a:extLst>
            </p:cNvPr>
            <p:cNvSpPr/>
            <p:nvPr/>
          </p:nvSpPr>
          <p:spPr>
            <a:xfrm>
              <a:off x="7952697" y="2820981"/>
              <a:ext cx="19024" cy="11494"/>
            </a:xfrm>
            <a:custGeom>
              <a:avLst/>
              <a:gdLst/>
              <a:ahLst/>
              <a:cxnLst/>
              <a:rect l="l" t="t" r="r" b="b"/>
              <a:pathLst>
                <a:path w="96" h="58" extrusionOk="0">
                  <a:moveTo>
                    <a:pt x="96" y="1"/>
                  </a:moveTo>
                  <a:lnTo>
                    <a:pt x="1" y="58"/>
                  </a:lnTo>
                  <a:lnTo>
                    <a:pt x="96" y="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95;p57">
              <a:extLst>
                <a:ext uri="{FF2B5EF4-FFF2-40B4-BE49-F238E27FC236}">
                  <a16:creationId xmlns:a16="http://schemas.microsoft.com/office/drawing/2014/main" id="{C1298147-3D36-F1B7-2C8E-61EB5930D9DC}"/>
                </a:ext>
              </a:extLst>
            </p:cNvPr>
            <p:cNvSpPr/>
            <p:nvPr/>
          </p:nvSpPr>
          <p:spPr>
            <a:xfrm>
              <a:off x="7234918" y="3113087"/>
              <a:ext cx="198" cy="317669"/>
            </a:xfrm>
            <a:custGeom>
              <a:avLst/>
              <a:gdLst/>
              <a:ahLst/>
              <a:cxnLst/>
              <a:rect l="l" t="t" r="r" b="b"/>
              <a:pathLst>
                <a:path w="1" h="1603" extrusionOk="0">
                  <a:moveTo>
                    <a:pt x="0" y="160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96;p57">
              <a:extLst>
                <a:ext uri="{FF2B5EF4-FFF2-40B4-BE49-F238E27FC236}">
                  <a16:creationId xmlns:a16="http://schemas.microsoft.com/office/drawing/2014/main" id="{F2DB43E4-9906-6EEF-B509-C00538872CFD}"/>
                </a:ext>
              </a:extLst>
            </p:cNvPr>
            <p:cNvSpPr/>
            <p:nvPr/>
          </p:nvSpPr>
          <p:spPr>
            <a:xfrm>
              <a:off x="7234918" y="3113087"/>
              <a:ext cx="198" cy="317669"/>
            </a:xfrm>
            <a:custGeom>
              <a:avLst/>
              <a:gdLst/>
              <a:ahLst/>
              <a:cxnLst/>
              <a:rect l="l" t="t" r="r" b="b"/>
              <a:pathLst>
                <a:path w="1" h="1603" extrusionOk="0">
                  <a:moveTo>
                    <a:pt x="0" y="160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97;p57">
              <a:extLst>
                <a:ext uri="{FF2B5EF4-FFF2-40B4-BE49-F238E27FC236}">
                  <a16:creationId xmlns:a16="http://schemas.microsoft.com/office/drawing/2014/main" id="{637CF883-5A45-F033-F1F4-9E5B84E3A0AE}"/>
                </a:ext>
              </a:extLst>
            </p:cNvPr>
            <p:cNvSpPr/>
            <p:nvPr/>
          </p:nvSpPr>
          <p:spPr>
            <a:xfrm>
              <a:off x="7234918" y="2409377"/>
              <a:ext cx="717975" cy="1446057"/>
            </a:xfrm>
            <a:custGeom>
              <a:avLst/>
              <a:gdLst/>
              <a:ahLst/>
              <a:cxnLst/>
              <a:rect l="l" t="t" r="r" b="b"/>
              <a:pathLst>
                <a:path w="3623" h="7297" extrusionOk="0">
                  <a:moveTo>
                    <a:pt x="771" y="1313"/>
                  </a:moveTo>
                  <a:cubicBezTo>
                    <a:pt x="781" y="1313"/>
                    <a:pt x="793" y="1316"/>
                    <a:pt x="806" y="1322"/>
                  </a:cubicBezTo>
                  <a:lnTo>
                    <a:pt x="1164" y="1531"/>
                  </a:lnTo>
                  <a:lnTo>
                    <a:pt x="1223" y="1560"/>
                  </a:lnTo>
                  <a:lnTo>
                    <a:pt x="1302" y="1610"/>
                  </a:lnTo>
                  <a:lnTo>
                    <a:pt x="1891" y="1949"/>
                  </a:lnTo>
                  <a:lnTo>
                    <a:pt x="2329" y="2200"/>
                  </a:lnTo>
                  <a:lnTo>
                    <a:pt x="2388" y="2237"/>
                  </a:lnTo>
                  <a:lnTo>
                    <a:pt x="2467" y="2280"/>
                  </a:lnTo>
                  <a:lnTo>
                    <a:pt x="2646" y="2387"/>
                  </a:lnTo>
                  <a:cubicBezTo>
                    <a:pt x="2689" y="2409"/>
                    <a:pt x="2717" y="2466"/>
                    <a:pt x="2717" y="2509"/>
                  </a:cubicBezTo>
                  <a:lnTo>
                    <a:pt x="2717" y="2609"/>
                  </a:lnTo>
                  <a:lnTo>
                    <a:pt x="2717" y="3644"/>
                  </a:lnTo>
                  <a:lnTo>
                    <a:pt x="2717" y="3876"/>
                  </a:lnTo>
                  <a:cubicBezTo>
                    <a:pt x="2717" y="3905"/>
                    <a:pt x="2701" y="3921"/>
                    <a:pt x="2679" y="3921"/>
                  </a:cubicBezTo>
                  <a:cubicBezTo>
                    <a:pt x="2669" y="3921"/>
                    <a:pt x="2658" y="3917"/>
                    <a:pt x="2646" y="3910"/>
                  </a:cubicBezTo>
                  <a:lnTo>
                    <a:pt x="2467" y="3810"/>
                  </a:lnTo>
                  <a:lnTo>
                    <a:pt x="2388" y="3767"/>
                  </a:lnTo>
                  <a:lnTo>
                    <a:pt x="2329" y="3731"/>
                  </a:lnTo>
                  <a:lnTo>
                    <a:pt x="1302" y="3134"/>
                  </a:lnTo>
                  <a:lnTo>
                    <a:pt x="1223" y="3091"/>
                  </a:lnTo>
                  <a:lnTo>
                    <a:pt x="1164" y="3063"/>
                  </a:lnTo>
                  <a:lnTo>
                    <a:pt x="799" y="2847"/>
                  </a:lnTo>
                  <a:cubicBezTo>
                    <a:pt x="763" y="2825"/>
                    <a:pt x="726" y="2768"/>
                    <a:pt x="726" y="2725"/>
                  </a:cubicBezTo>
                  <a:lnTo>
                    <a:pt x="733" y="1365"/>
                  </a:lnTo>
                  <a:cubicBezTo>
                    <a:pt x="733" y="1330"/>
                    <a:pt x="748" y="1313"/>
                    <a:pt x="771" y="1313"/>
                  </a:cubicBezTo>
                  <a:close/>
                  <a:moveTo>
                    <a:pt x="0" y="1"/>
                  </a:moveTo>
                  <a:lnTo>
                    <a:pt x="0" y="3229"/>
                  </a:lnTo>
                  <a:lnTo>
                    <a:pt x="0" y="3551"/>
                  </a:lnTo>
                  <a:lnTo>
                    <a:pt x="0" y="5154"/>
                  </a:lnTo>
                  <a:cubicBezTo>
                    <a:pt x="0" y="5183"/>
                    <a:pt x="22" y="5212"/>
                    <a:pt x="59" y="5233"/>
                  </a:cubicBezTo>
                  <a:lnTo>
                    <a:pt x="3623" y="7296"/>
                  </a:lnTo>
                  <a:lnTo>
                    <a:pt x="3623" y="5240"/>
                  </a:lnTo>
                  <a:lnTo>
                    <a:pt x="3623" y="4600"/>
                  </a:lnTo>
                  <a:lnTo>
                    <a:pt x="3623" y="2135"/>
                  </a:lnTo>
                  <a:lnTo>
                    <a:pt x="2467" y="1467"/>
                  </a:lnTo>
                  <a:lnTo>
                    <a:pt x="2388" y="1424"/>
                  </a:lnTo>
                  <a:lnTo>
                    <a:pt x="2329" y="1388"/>
                  </a:lnTo>
                  <a:lnTo>
                    <a:pt x="1898" y="1136"/>
                  </a:lnTo>
                  <a:lnTo>
                    <a:pt x="1302" y="791"/>
                  </a:lnTo>
                  <a:lnTo>
                    <a:pt x="1223" y="748"/>
                  </a:lnTo>
                  <a:lnTo>
                    <a:pt x="1164" y="719"/>
                  </a:lnTo>
                  <a:lnTo>
                    <a:pt x="188" y="151"/>
                  </a:lnTo>
                  <a:lnTo>
                    <a:pt x="138" y="123"/>
                  </a:lnTo>
                  <a:lnTo>
                    <a:pt x="59" y="80"/>
                  </a:lnTo>
                  <a:cubicBezTo>
                    <a:pt x="52" y="72"/>
                    <a:pt x="43" y="72"/>
                    <a:pt x="36" y="65"/>
                  </a:cubicBezTo>
                  <a:cubicBezTo>
                    <a:pt x="36" y="58"/>
                    <a:pt x="29" y="51"/>
                    <a:pt x="22" y="51"/>
                  </a:cubicBezTo>
                  <a:cubicBezTo>
                    <a:pt x="22" y="44"/>
                    <a:pt x="16" y="44"/>
                    <a:pt x="16" y="44"/>
                  </a:cubicBezTo>
                  <a:cubicBezTo>
                    <a:pt x="16" y="37"/>
                    <a:pt x="16" y="37"/>
                    <a:pt x="9" y="29"/>
                  </a:cubicBezTo>
                  <a:lnTo>
                    <a:pt x="9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98;p57">
              <a:extLst>
                <a:ext uri="{FF2B5EF4-FFF2-40B4-BE49-F238E27FC236}">
                  <a16:creationId xmlns:a16="http://schemas.microsoft.com/office/drawing/2014/main" id="{2CFA292C-4EE4-058E-A354-F6E0AEF8A7E8}"/>
                </a:ext>
              </a:extLst>
            </p:cNvPr>
            <p:cNvSpPr/>
            <p:nvPr/>
          </p:nvSpPr>
          <p:spPr>
            <a:xfrm>
              <a:off x="7378791" y="2669577"/>
              <a:ext cx="394757" cy="516831"/>
            </a:xfrm>
            <a:custGeom>
              <a:avLst/>
              <a:gdLst/>
              <a:ahLst/>
              <a:cxnLst/>
              <a:rect l="l" t="t" r="r" b="b"/>
              <a:pathLst>
                <a:path w="1992" h="2608" extrusionOk="0">
                  <a:moveTo>
                    <a:pt x="45" y="0"/>
                  </a:moveTo>
                  <a:cubicBezTo>
                    <a:pt x="22" y="0"/>
                    <a:pt x="7" y="17"/>
                    <a:pt x="7" y="52"/>
                  </a:cubicBezTo>
                  <a:lnTo>
                    <a:pt x="0" y="1412"/>
                  </a:lnTo>
                  <a:cubicBezTo>
                    <a:pt x="0" y="1455"/>
                    <a:pt x="37" y="1512"/>
                    <a:pt x="73" y="1534"/>
                  </a:cubicBezTo>
                  <a:lnTo>
                    <a:pt x="438" y="1750"/>
                  </a:lnTo>
                  <a:lnTo>
                    <a:pt x="497" y="1778"/>
                  </a:lnTo>
                  <a:lnTo>
                    <a:pt x="576" y="1821"/>
                  </a:lnTo>
                  <a:lnTo>
                    <a:pt x="1603" y="2418"/>
                  </a:lnTo>
                  <a:lnTo>
                    <a:pt x="1662" y="2454"/>
                  </a:lnTo>
                  <a:lnTo>
                    <a:pt x="1741" y="2497"/>
                  </a:lnTo>
                  <a:lnTo>
                    <a:pt x="1920" y="2597"/>
                  </a:lnTo>
                  <a:cubicBezTo>
                    <a:pt x="1932" y="2604"/>
                    <a:pt x="1943" y="2608"/>
                    <a:pt x="1953" y="2608"/>
                  </a:cubicBezTo>
                  <a:cubicBezTo>
                    <a:pt x="1975" y="2608"/>
                    <a:pt x="1991" y="2592"/>
                    <a:pt x="1991" y="2563"/>
                  </a:cubicBezTo>
                  <a:lnTo>
                    <a:pt x="1991" y="2331"/>
                  </a:lnTo>
                  <a:lnTo>
                    <a:pt x="1991" y="1296"/>
                  </a:lnTo>
                  <a:lnTo>
                    <a:pt x="1991" y="1196"/>
                  </a:lnTo>
                  <a:cubicBezTo>
                    <a:pt x="1991" y="1153"/>
                    <a:pt x="1963" y="1096"/>
                    <a:pt x="1920" y="1074"/>
                  </a:cubicBezTo>
                  <a:lnTo>
                    <a:pt x="1741" y="967"/>
                  </a:lnTo>
                  <a:lnTo>
                    <a:pt x="1662" y="924"/>
                  </a:lnTo>
                  <a:lnTo>
                    <a:pt x="1603" y="887"/>
                  </a:lnTo>
                  <a:lnTo>
                    <a:pt x="1165" y="636"/>
                  </a:lnTo>
                  <a:lnTo>
                    <a:pt x="576" y="297"/>
                  </a:lnTo>
                  <a:lnTo>
                    <a:pt x="497" y="247"/>
                  </a:lnTo>
                  <a:lnTo>
                    <a:pt x="438" y="218"/>
                  </a:lnTo>
                  <a:lnTo>
                    <a:pt x="80" y="9"/>
                  </a:lnTo>
                  <a:cubicBezTo>
                    <a:pt x="67" y="3"/>
                    <a:pt x="55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99;p57">
              <a:extLst>
                <a:ext uri="{FF2B5EF4-FFF2-40B4-BE49-F238E27FC236}">
                  <a16:creationId xmlns:a16="http://schemas.microsoft.com/office/drawing/2014/main" id="{747B6D68-33F3-39D3-2352-18254DA3C03F}"/>
                </a:ext>
              </a:extLst>
            </p:cNvPr>
            <p:cNvSpPr/>
            <p:nvPr/>
          </p:nvSpPr>
          <p:spPr>
            <a:xfrm>
              <a:off x="7952697" y="2820981"/>
              <a:ext cx="19024" cy="11494"/>
            </a:xfrm>
            <a:custGeom>
              <a:avLst/>
              <a:gdLst/>
              <a:ahLst/>
              <a:cxnLst/>
              <a:rect l="l" t="t" r="r" b="b"/>
              <a:pathLst>
                <a:path w="96" h="58" extrusionOk="0">
                  <a:moveTo>
                    <a:pt x="96" y="1"/>
                  </a:moveTo>
                  <a:lnTo>
                    <a:pt x="1" y="58"/>
                  </a:lnTo>
                  <a:lnTo>
                    <a:pt x="96" y="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00;p57">
              <a:extLst>
                <a:ext uri="{FF2B5EF4-FFF2-40B4-BE49-F238E27FC236}">
                  <a16:creationId xmlns:a16="http://schemas.microsoft.com/office/drawing/2014/main" id="{8518C8B6-273D-A4F8-90F0-E582644B2308}"/>
                </a:ext>
              </a:extLst>
            </p:cNvPr>
            <p:cNvSpPr/>
            <p:nvPr/>
          </p:nvSpPr>
          <p:spPr>
            <a:xfrm>
              <a:off x="7234918" y="2337441"/>
              <a:ext cx="857884" cy="495032"/>
            </a:xfrm>
            <a:custGeom>
              <a:avLst/>
              <a:gdLst/>
              <a:ahLst/>
              <a:cxnLst/>
              <a:rect l="l" t="t" r="r" b="b"/>
              <a:pathLst>
                <a:path w="4329" h="2498" extrusionOk="0">
                  <a:moveTo>
                    <a:pt x="626" y="0"/>
                  </a:moveTo>
                  <a:cubicBezTo>
                    <a:pt x="575" y="0"/>
                    <a:pt x="525" y="11"/>
                    <a:pt x="490" y="33"/>
                  </a:cubicBezTo>
                  <a:lnTo>
                    <a:pt x="59" y="285"/>
                  </a:lnTo>
                  <a:cubicBezTo>
                    <a:pt x="22" y="305"/>
                    <a:pt x="0" y="335"/>
                    <a:pt x="0" y="364"/>
                  </a:cubicBezTo>
                  <a:cubicBezTo>
                    <a:pt x="0" y="371"/>
                    <a:pt x="0" y="378"/>
                    <a:pt x="9" y="385"/>
                  </a:cubicBezTo>
                  <a:lnTo>
                    <a:pt x="9" y="392"/>
                  </a:lnTo>
                  <a:cubicBezTo>
                    <a:pt x="16" y="400"/>
                    <a:pt x="16" y="400"/>
                    <a:pt x="16" y="407"/>
                  </a:cubicBezTo>
                  <a:cubicBezTo>
                    <a:pt x="16" y="407"/>
                    <a:pt x="22" y="407"/>
                    <a:pt x="22" y="414"/>
                  </a:cubicBezTo>
                  <a:cubicBezTo>
                    <a:pt x="29" y="414"/>
                    <a:pt x="36" y="421"/>
                    <a:pt x="36" y="428"/>
                  </a:cubicBezTo>
                  <a:cubicBezTo>
                    <a:pt x="43" y="435"/>
                    <a:pt x="52" y="435"/>
                    <a:pt x="59" y="443"/>
                  </a:cubicBezTo>
                  <a:lnTo>
                    <a:pt x="138" y="486"/>
                  </a:lnTo>
                  <a:lnTo>
                    <a:pt x="188" y="514"/>
                  </a:lnTo>
                  <a:lnTo>
                    <a:pt x="1164" y="1082"/>
                  </a:lnTo>
                  <a:lnTo>
                    <a:pt x="1223" y="1111"/>
                  </a:lnTo>
                  <a:lnTo>
                    <a:pt x="1302" y="1154"/>
                  </a:lnTo>
                  <a:lnTo>
                    <a:pt x="1898" y="1499"/>
                  </a:lnTo>
                  <a:lnTo>
                    <a:pt x="2329" y="1751"/>
                  </a:lnTo>
                  <a:lnTo>
                    <a:pt x="2388" y="1787"/>
                  </a:lnTo>
                  <a:lnTo>
                    <a:pt x="2467" y="1830"/>
                  </a:lnTo>
                  <a:lnTo>
                    <a:pt x="3623" y="2498"/>
                  </a:lnTo>
                  <a:lnTo>
                    <a:pt x="3718" y="2441"/>
                  </a:lnTo>
                  <a:lnTo>
                    <a:pt x="2467" y="1722"/>
                  </a:lnTo>
                  <a:lnTo>
                    <a:pt x="2388" y="1678"/>
                  </a:lnTo>
                  <a:lnTo>
                    <a:pt x="2329" y="1642"/>
                  </a:lnTo>
                  <a:lnTo>
                    <a:pt x="1898" y="1392"/>
                  </a:lnTo>
                  <a:lnTo>
                    <a:pt x="1302" y="1047"/>
                  </a:lnTo>
                  <a:lnTo>
                    <a:pt x="1223" y="1004"/>
                  </a:lnTo>
                  <a:lnTo>
                    <a:pt x="1164" y="975"/>
                  </a:lnTo>
                  <a:lnTo>
                    <a:pt x="281" y="464"/>
                  </a:lnTo>
                  <a:lnTo>
                    <a:pt x="152" y="385"/>
                  </a:lnTo>
                  <a:cubicBezTo>
                    <a:pt x="145" y="378"/>
                    <a:pt x="138" y="371"/>
                    <a:pt x="138" y="364"/>
                  </a:cubicBezTo>
                  <a:cubicBezTo>
                    <a:pt x="138" y="348"/>
                    <a:pt x="145" y="341"/>
                    <a:pt x="152" y="335"/>
                  </a:cubicBezTo>
                  <a:lnTo>
                    <a:pt x="583" y="90"/>
                  </a:lnTo>
                  <a:cubicBezTo>
                    <a:pt x="593" y="83"/>
                    <a:pt x="609" y="79"/>
                    <a:pt x="626" y="79"/>
                  </a:cubicBezTo>
                  <a:cubicBezTo>
                    <a:pt x="642" y="79"/>
                    <a:pt x="658" y="83"/>
                    <a:pt x="669" y="90"/>
                  </a:cubicBezTo>
                  <a:lnTo>
                    <a:pt x="1164" y="371"/>
                  </a:lnTo>
                  <a:lnTo>
                    <a:pt x="1223" y="407"/>
                  </a:lnTo>
                  <a:lnTo>
                    <a:pt x="1302" y="450"/>
                  </a:lnTo>
                  <a:lnTo>
                    <a:pt x="2329" y="1047"/>
                  </a:lnTo>
                  <a:lnTo>
                    <a:pt x="2388" y="1075"/>
                  </a:lnTo>
                  <a:lnTo>
                    <a:pt x="2467" y="1118"/>
                  </a:lnTo>
                  <a:lnTo>
                    <a:pt x="3055" y="1463"/>
                  </a:lnTo>
                  <a:lnTo>
                    <a:pt x="4235" y="2146"/>
                  </a:lnTo>
                  <a:lnTo>
                    <a:pt x="4328" y="2089"/>
                  </a:lnTo>
                  <a:lnTo>
                    <a:pt x="3055" y="1356"/>
                  </a:lnTo>
                  <a:lnTo>
                    <a:pt x="2467" y="1011"/>
                  </a:lnTo>
                  <a:lnTo>
                    <a:pt x="2388" y="968"/>
                  </a:lnTo>
                  <a:lnTo>
                    <a:pt x="2329" y="938"/>
                  </a:lnTo>
                  <a:lnTo>
                    <a:pt x="1302" y="341"/>
                  </a:lnTo>
                  <a:lnTo>
                    <a:pt x="1223" y="298"/>
                  </a:lnTo>
                  <a:lnTo>
                    <a:pt x="1164" y="262"/>
                  </a:lnTo>
                  <a:lnTo>
                    <a:pt x="763" y="33"/>
                  </a:lnTo>
                  <a:cubicBezTo>
                    <a:pt x="726" y="11"/>
                    <a:pt x="676" y="0"/>
                    <a:pt x="62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01;p57">
              <a:extLst>
                <a:ext uri="{FF2B5EF4-FFF2-40B4-BE49-F238E27FC236}">
                  <a16:creationId xmlns:a16="http://schemas.microsoft.com/office/drawing/2014/main" id="{3FD60273-54D7-8327-5DEB-1BC496B8AC20}"/>
                </a:ext>
              </a:extLst>
            </p:cNvPr>
            <p:cNvSpPr/>
            <p:nvPr/>
          </p:nvSpPr>
          <p:spPr>
            <a:xfrm>
              <a:off x="7952697" y="2822368"/>
              <a:ext cx="19024" cy="1033067"/>
            </a:xfrm>
            <a:custGeom>
              <a:avLst/>
              <a:gdLst/>
              <a:ahLst/>
              <a:cxnLst/>
              <a:rect l="l" t="t" r="r" b="b"/>
              <a:pathLst>
                <a:path w="96" h="5213" extrusionOk="0">
                  <a:moveTo>
                    <a:pt x="96" y="1"/>
                  </a:moveTo>
                  <a:lnTo>
                    <a:pt x="1" y="51"/>
                  </a:lnTo>
                  <a:lnTo>
                    <a:pt x="1" y="2516"/>
                  </a:lnTo>
                  <a:lnTo>
                    <a:pt x="1" y="3156"/>
                  </a:lnTo>
                  <a:lnTo>
                    <a:pt x="1" y="5212"/>
                  </a:lnTo>
                  <a:lnTo>
                    <a:pt x="96" y="5155"/>
                  </a:lnTo>
                  <a:lnTo>
                    <a:pt x="96" y="3215"/>
                  </a:lnTo>
                  <a:lnTo>
                    <a:pt x="96" y="2575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02;p57">
              <a:extLst>
                <a:ext uri="{FF2B5EF4-FFF2-40B4-BE49-F238E27FC236}">
                  <a16:creationId xmlns:a16="http://schemas.microsoft.com/office/drawing/2014/main" id="{739214D6-A9EA-44B6-F98A-ECFA35EFE506}"/>
                </a:ext>
              </a:extLst>
            </p:cNvPr>
            <p:cNvSpPr/>
            <p:nvPr/>
          </p:nvSpPr>
          <p:spPr>
            <a:xfrm>
              <a:off x="6317579" y="3770622"/>
              <a:ext cx="1595676" cy="920110"/>
            </a:xfrm>
            <a:custGeom>
              <a:avLst/>
              <a:gdLst/>
              <a:ahLst/>
              <a:cxnLst/>
              <a:rect l="l" t="t" r="r" b="b"/>
              <a:pathLst>
                <a:path w="8052" h="4643" extrusionOk="0">
                  <a:moveTo>
                    <a:pt x="5870" y="181"/>
                  </a:moveTo>
                  <a:cubicBezTo>
                    <a:pt x="5895" y="181"/>
                    <a:pt x="5920" y="187"/>
                    <a:pt x="5938" y="198"/>
                  </a:cubicBezTo>
                  <a:lnTo>
                    <a:pt x="5959" y="212"/>
                  </a:lnTo>
                  <a:cubicBezTo>
                    <a:pt x="5995" y="232"/>
                    <a:pt x="5995" y="269"/>
                    <a:pt x="5959" y="291"/>
                  </a:cubicBezTo>
                  <a:lnTo>
                    <a:pt x="5780" y="398"/>
                  </a:lnTo>
                  <a:cubicBezTo>
                    <a:pt x="5762" y="409"/>
                    <a:pt x="5737" y="415"/>
                    <a:pt x="5712" y="415"/>
                  </a:cubicBezTo>
                  <a:cubicBezTo>
                    <a:pt x="5687" y="415"/>
                    <a:pt x="5662" y="409"/>
                    <a:pt x="5643" y="398"/>
                  </a:cubicBezTo>
                  <a:lnTo>
                    <a:pt x="5621" y="384"/>
                  </a:lnTo>
                  <a:cubicBezTo>
                    <a:pt x="5586" y="362"/>
                    <a:pt x="5586" y="327"/>
                    <a:pt x="5621" y="305"/>
                  </a:cubicBezTo>
                  <a:lnTo>
                    <a:pt x="5802" y="198"/>
                  </a:lnTo>
                  <a:cubicBezTo>
                    <a:pt x="5819" y="187"/>
                    <a:pt x="5844" y="181"/>
                    <a:pt x="5870" y="181"/>
                  </a:cubicBezTo>
                  <a:close/>
                  <a:moveTo>
                    <a:pt x="6089" y="311"/>
                  </a:moveTo>
                  <a:cubicBezTo>
                    <a:pt x="6113" y="311"/>
                    <a:pt x="6136" y="316"/>
                    <a:pt x="6154" y="327"/>
                  </a:cubicBezTo>
                  <a:lnTo>
                    <a:pt x="6304" y="414"/>
                  </a:lnTo>
                  <a:cubicBezTo>
                    <a:pt x="6340" y="434"/>
                    <a:pt x="6340" y="471"/>
                    <a:pt x="6304" y="491"/>
                  </a:cubicBezTo>
                  <a:lnTo>
                    <a:pt x="6125" y="593"/>
                  </a:lnTo>
                  <a:cubicBezTo>
                    <a:pt x="6103" y="603"/>
                    <a:pt x="6078" y="609"/>
                    <a:pt x="6054" y="609"/>
                  </a:cubicBezTo>
                  <a:cubicBezTo>
                    <a:pt x="6030" y="609"/>
                    <a:pt x="6007" y="603"/>
                    <a:pt x="5988" y="593"/>
                  </a:cubicBezTo>
                  <a:lnTo>
                    <a:pt x="5837" y="507"/>
                  </a:lnTo>
                  <a:cubicBezTo>
                    <a:pt x="5802" y="484"/>
                    <a:pt x="5802" y="448"/>
                    <a:pt x="5837" y="434"/>
                  </a:cubicBezTo>
                  <a:lnTo>
                    <a:pt x="6025" y="327"/>
                  </a:lnTo>
                  <a:cubicBezTo>
                    <a:pt x="6043" y="316"/>
                    <a:pt x="6066" y="311"/>
                    <a:pt x="6089" y="311"/>
                  </a:cubicBezTo>
                  <a:close/>
                  <a:moveTo>
                    <a:pt x="5493" y="397"/>
                  </a:moveTo>
                  <a:cubicBezTo>
                    <a:pt x="5517" y="397"/>
                    <a:pt x="5542" y="402"/>
                    <a:pt x="5564" y="414"/>
                  </a:cubicBezTo>
                  <a:lnTo>
                    <a:pt x="5586" y="427"/>
                  </a:lnTo>
                  <a:cubicBezTo>
                    <a:pt x="5621" y="448"/>
                    <a:pt x="5621" y="484"/>
                    <a:pt x="5586" y="507"/>
                  </a:cubicBezTo>
                  <a:lnTo>
                    <a:pt x="5414" y="607"/>
                  </a:lnTo>
                  <a:cubicBezTo>
                    <a:pt x="5396" y="618"/>
                    <a:pt x="5372" y="624"/>
                    <a:pt x="5349" y="624"/>
                  </a:cubicBezTo>
                  <a:cubicBezTo>
                    <a:pt x="5325" y="624"/>
                    <a:pt x="5302" y="618"/>
                    <a:pt x="5285" y="607"/>
                  </a:cubicBezTo>
                  <a:lnTo>
                    <a:pt x="5255" y="593"/>
                  </a:lnTo>
                  <a:cubicBezTo>
                    <a:pt x="5219" y="571"/>
                    <a:pt x="5219" y="534"/>
                    <a:pt x="5255" y="514"/>
                  </a:cubicBezTo>
                  <a:lnTo>
                    <a:pt x="5428" y="414"/>
                  </a:lnTo>
                  <a:cubicBezTo>
                    <a:pt x="5446" y="402"/>
                    <a:pt x="5469" y="397"/>
                    <a:pt x="5493" y="397"/>
                  </a:cubicBezTo>
                  <a:close/>
                  <a:moveTo>
                    <a:pt x="5133" y="605"/>
                  </a:moveTo>
                  <a:cubicBezTo>
                    <a:pt x="5156" y="605"/>
                    <a:pt x="5180" y="610"/>
                    <a:pt x="5198" y="621"/>
                  </a:cubicBezTo>
                  <a:lnTo>
                    <a:pt x="5226" y="636"/>
                  </a:lnTo>
                  <a:cubicBezTo>
                    <a:pt x="5262" y="657"/>
                    <a:pt x="5262" y="693"/>
                    <a:pt x="5226" y="716"/>
                  </a:cubicBezTo>
                  <a:lnTo>
                    <a:pt x="5076" y="802"/>
                  </a:lnTo>
                  <a:cubicBezTo>
                    <a:pt x="5058" y="812"/>
                    <a:pt x="5032" y="817"/>
                    <a:pt x="5007" y="817"/>
                  </a:cubicBezTo>
                  <a:cubicBezTo>
                    <a:pt x="4982" y="817"/>
                    <a:pt x="4957" y="812"/>
                    <a:pt x="4940" y="802"/>
                  </a:cubicBezTo>
                  <a:lnTo>
                    <a:pt x="4917" y="786"/>
                  </a:lnTo>
                  <a:cubicBezTo>
                    <a:pt x="4881" y="766"/>
                    <a:pt x="4881" y="729"/>
                    <a:pt x="4917" y="707"/>
                  </a:cubicBezTo>
                  <a:lnTo>
                    <a:pt x="5069" y="621"/>
                  </a:lnTo>
                  <a:cubicBezTo>
                    <a:pt x="5086" y="610"/>
                    <a:pt x="5109" y="605"/>
                    <a:pt x="5133" y="605"/>
                  </a:cubicBezTo>
                  <a:close/>
                  <a:moveTo>
                    <a:pt x="5714" y="526"/>
                  </a:moveTo>
                  <a:cubicBezTo>
                    <a:pt x="5738" y="526"/>
                    <a:pt x="5762" y="532"/>
                    <a:pt x="5780" y="543"/>
                  </a:cubicBezTo>
                  <a:lnTo>
                    <a:pt x="5931" y="629"/>
                  </a:lnTo>
                  <a:cubicBezTo>
                    <a:pt x="5966" y="650"/>
                    <a:pt x="5966" y="686"/>
                    <a:pt x="5931" y="707"/>
                  </a:cubicBezTo>
                  <a:lnTo>
                    <a:pt x="5759" y="802"/>
                  </a:lnTo>
                  <a:cubicBezTo>
                    <a:pt x="5739" y="813"/>
                    <a:pt x="5712" y="818"/>
                    <a:pt x="5687" y="818"/>
                  </a:cubicBezTo>
                  <a:cubicBezTo>
                    <a:pt x="5665" y="818"/>
                    <a:pt x="5645" y="815"/>
                    <a:pt x="5630" y="809"/>
                  </a:cubicBezTo>
                  <a:lnTo>
                    <a:pt x="5478" y="716"/>
                  </a:lnTo>
                  <a:cubicBezTo>
                    <a:pt x="5442" y="693"/>
                    <a:pt x="5442" y="664"/>
                    <a:pt x="5478" y="643"/>
                  </a:cubicBezTo>
                  <a:lnTo>
                    <a:pt x="5643" y="543"/>
                  </a:lnTo>
                  <a:cubicBezTo>
                    <a:pt x="5665" y="532"/>
                    <a:pt x="5690" y="526"/>
                    <a:pt x="5714" y="526"/>
                  </a:cubicBezTo>
                  <a:close/>
                  <a:moveTo>
                    <a:pt x="6430" y="505"/>
                  </a:moveTo>
                  <a:cubicBezTo>
                    <a:pt x="6455" y="505"/>
                    <a:pt x="6481" y="510"/>
                    <a:pt x="6499" y="521"/>
                  </a:cubicBezTo>
                  <a:lnTo>
                    <a:pt x="6665" y="621"/>
                  </a:lnTo>
                  <a:cubicBezTo>
                    <a:pt x="6699" y="643"/>
                    <a:pt x="6699" y="679"/>
                    <a:pt x="6665" y="700"/>
                  </a:cubicBezTo>
                  <a:lnTo>
                    <a:pt x="6390" y="859"/>
                  </a:lnTo>
                  <a:cubicBezTo>
                    <a:pt x="6372" y="869"/>
                    <a:pt x="6347" y="874"/>
                    <a:pt x="6322" y="874"/>
                  </a:cubicBezTo>
                  <a:cubicBezTo>
                    <a:pt x="6297" y="874"/>
                    <a:pt x="6272" y="869"/>
                    <a:pt x="6254" y="859"/>
                  </a:cubicBezTo>
                  <a:lnTo>
                    <a:pt x="6088" y="759"/>
                  </a:lnTo>
                  <a:cubicBezTo>
                    <a:pt x="6052" y="736"/>
                    <a:pt x="6052" y="700"/>
                    <a:pt x="6088" y="686"/>
                  </a:cubicBezTo>
                  <a:lnTo>
                    <a:pt x="6363" y="521"/>
                  </a:lnTo>
                  <a:cubicBezTo>
                    <a:pt x="6380" y="510"/>
                    <a:pt x="6405" y="505"/>
                    <a:pt x="6430" y="505"/>
                  </a:cubicBezTo>
                  <a:close/>
                  <a:moveTo>
                    <a:pt x="4789" y="807"/>
                  </a:moveTo>
                  <a:cubicBezTo>
                    <a:pt x="4813" y="807"/>
                    <a:pt x="4839" y="812"/>
                    <a:pt x="4860" y="822"/>
                  </a:cubicBezTo>
                  <a:lnTo>
                    <a:pt x="4881" y="836"/>
                  </a:lnTo>
                  <a:cubicBezTo>
                    <a:pt x="4917" y="859"/>
                    <a:pt x="4917" y="895"/>
                    <a:pt x="4881" y="916"/>
                  </a:cubicBezTo>
                  <a:lnTo>
                    <a:pt x="4724" y="1002"/>
                  </a:lnTo>
                  <a:cubicBezTo>
                    <a:pt x="4706" y="1013"/>
                    <a:pt x="4682" y="1019"/>
                    <a:pt x="4659" y="1019"/>
                  </a:cubicBezTo>
                  <a:cubicBezTo>
                    <a:pt x="4635" y="1019"/>
                    <a:pt x="4612" y="1013"/>
                    <a:pt x="4595" y="1002"/>
                  </a:cubicBezTo>
                  <a:lnTo>
                    <a:pt x="4565" y="988"/>
                  </a:lnTo>
                  <a:cubicBezTo>
                    <a:pt x="4529" y="966"/>
                    <a:pt x="4529" y="931"/>
                    <a:pt x="4565" y="909"/>
                  </a:cubicBezTo>
                  <a:lnTo>
                    <a:pt x="4724" y="822"/>
                  </a:lnTo>
                  <a:cubicBezTo>
                    <a:pt x="4741" y="812"/>
                    <a:pt x="4764" y="807"/>
                    <a:pt x="4789" y="807"/>
                  </a:cubicBezTo>
                  <a:close/>
                  <a:moveTo>
                    <a:pt x="5352" y="734"/>
                  </a:moveTo>
                  <a:cubicBezTo>
                    <a:pt x="5377" y="734"/>
                    <a:pt x="5403" y="740"/>
                    <a:pt x="5421" y="750"/>
                  </a:cubicBezTo>
                  <a:lnTo>
                    <a:pt x="5571" y="836"/>
                  </a:lnTo>
                  <a:cubicBezTo>
                    <a:pt x="5607" y="859"/>
                    <a:pt x="5607" y="895"/>
                    <a:pt x="5571" y="916"/>
                  </a:cubicBezTo>
                  <a:lnTo>
                    <a:pt x="5421" y="1002"/>
                  </a:lnTo>
                  <a:cubicBezTo>
                    <a:pt x="5399" y="1013"/>
                    <a:pt x="5374" y="1019"/>
                    <a:pt x="5349" y="1019"/>
                  </a:cubicBezTo>
                  <a:cubicBezTo>
                    <a:pt x="5325" y="1019"/>
                    <a:pt x="5302" y="1013"/>
                    <a:pt x="5285" y="1002"/>
                  </a:cubicBezTo>
                  <a:lnTo>
                    <a:pt x="5133" y="916"/>
                  </a:lnTo>
                  <a:cubicBezTo>
                    <a:pt x="5097" y="895"/>
                    <a:pt x="5097" y="859"/>
                    <a:pt x="5133" y="836"/>
                  </a:cubicBezTo>
                  <a:lnTo>
                    <a:pt x="5285" y="750"/>
                  </a:lnTo>
                  <a:cubicBezTo>
                    <a:pt x="5302" y="740"/>
                    <a:pt x="5327" y="734"/>
                    <a:pt x="5352" y="734"/>
                  </a:cubicBezTo>
                  <a:close/>
                  <a:moveTo>
                    <a:pt x="5963" y="778"/>
                  </a:moveTo>
                  <a:cubicBezTo>
                    <a:pt x="5988" y="778"/>
                    <a:pt x="6013" y="783"/>
                    <a:pt x="6032" y="793"/>
                  </a:cubicBezTo>
                  <a:lnTo>
                    <a:pt x="6197" y="895"/>
                  </a:lnTo>
                  <a:cubicBezTo>
                    <a:pt x="6233" y="916"/>
                    <a:pt x="6233" y="945"/>
                    <a:pt x="6197" y="966"/>
                  </a:cubicBezTo>
                  <a:lnTo>
                    <a:pt x="6025" y="1067"/>
                  </a:lnTo>
                  <a:cubicBezTo>
                    <a:pt x="6007" y="1078"/>
                    <a:pt x="5983" y="1083"/>
                    <a:pt x="5960" y="1083"/>
                  </a:cubicBezTo>
                  <a:cubicBezTo>
                    <a:pt x="5937" y="1083"/>
                    <a:pt x="5913" y="1078"/>
                    <a:pt x="5895" y="1067"/>
                  </a:cubicBezTo>
                  <a:lnTo>
                    <a:pt x="5730" y="966"/>
                  </a:lnTo>
                  <a:cubicBezTo>
                    <a:pt x="5687" y="945"/>
                    <a:pt x="5687" y="916"/>
                    <a:pt x="5730" y="895"/>
                  </a:cubicBezTo>
                  <a:lnTo>
                    <a:pt x="5895" y="793"/>
                  </a:lnTo>
                  <a:cubicBezTo>
                    <a:pt x="5913" y="783"/>
                    <a:pt x="5938" y="778"/>
                    <a:pt x="5963" y="778"/>
                  </a:cubicBezTo>
                  <a:close/>
                  <a:moveTo>
                    <a:pt x="6790" y="712"/>
                  </a:moveTo>
                  <a:cubicBezTo>
                    <a:pt x="6815" y="712"/>
                    <a:pt x="6840" y="718"/>
                    <a:pt x="6858" y="729"/>
                  </a:cubicBezTo>
                  <a:lnTo>
                    <a:pt x="7010" y="816"/>
                  </a:lnTo>
                  <a:cubicBezTo>
                    <a:pt x="7044" y="836"/>
                    <a:pt x="7044" y="872"/>
                    <a:pt x="7010" y="895"/>
                  </a:cubicBezTo>
                  <a:lnTo>
                    <a:pt x="6606" y="1124"/>
                  </a:lnTo>
                  <a:cubicBezTo>
                    <a:pt x="6588" y="1136"/>
                    <a:pt x="6565" y="1141"/>
                    <a:pt x="6541" y="1141"/>
                  </a:cubicBezTo>
                  <a:cubicBezTo>
                    <a:pt x="6518" y="1141"/>
                    <a:pt x="6495" y="1136"/>
                    <a:pt x="6477" y="1124"/>
                  </a:cubicBezTo>
                  <a:lnTo>
                    <a:pt x="6327" y="1038"/>
                  </a:lnTo>
                  <a:cubicBezTo>
                    <a:pt x="6290" y="1017"/>
                    <a:pt x="6290" y="981"/>
                    <a:pt x="6327" y="959"/>
                  </a:cubicBezTo>
                  <a:lnTo>
                    <a:pt x="6722" y="729"/>
                  </a:lnTo>
                  <a:cubicBezTo>
                    <a:pt x="6740" y="718"/>
                    <a:pt x="6765" y="712"/>
                    <a:pt x="6790" y="712"/>
                  </a:cubicBezTo>
                  <a:close/>
                  <a:moveTo>
                    <a:pt x="4443" y="1007"/>
                  </a:moveTo>
                  <a:cubicBezTo>
                    <a:pt x="4466" y="1007"/>
                    <a:pt x="4490" y="1013"/>
                    <a:pt x="4508" y="1024"/>
                  </a:cubicBezTo>
                  <a:lnTo>
                    <a:pt x="4529" y="1038"/>
                  </a:lnTo>
                  <a:cubicBezTo>
                    <a:pt x="4572" y="1061"/>
                    <a:pt x="4572" y="1095"/>
                    <a:pt x="4529" y="1117"/>
                  </a:cubicBezTo>
                  <a:lnTo>
                    <a:pt x="4379" y="1204"/>
                  </a:lnTo>
                  <a:cubicBezTo>
                    <a:pt x="4361" y="1214"/>
                    <a:pt x="4335" y="1219"/>
                    <a:pt x="4310" y="1219"/>
                  </a:cubicBezTo>
                  <a:cubicBezTo>
                    <a:pt x="4284" y="1219"/>
                    <a:pt x="4259" y="1214"/>
                    <a:pt x="4241" y="1204"/>
                  </a:cubicBezTo>
                  <a:lnTo>
                    <a:pt x="4220" y="1190"/>
                  </a:lnTo>
                  <a:cubicBezTo>
                    <a:pt x="4184" y="1167"/>
                    <a:pt x="4184" y="1131"/>
                    <a:pt x="4220" y="1111"/>
                  </a:cubicBezTo>
                  <a:lnTo>
                    <a:pt x="4379" y="1024"/>
                  </a:lnTo>
                  <a:cubicBezTo>
                    <a:pt x="4396" y="1013"/>
                    <a:pt x="4419" y="1007"/>
                    <a:pt x="4443" y="1007"/>
                  </a:cubicBezTo>
                  <a:close/>
                  <a:moveTo>
                    <a:pt x="5010" y="935"/>
                  </a:moveTo>
                  <a:cubicBezTo>
                    <a:pt x="5034" y="935"/>
                    <a:pt x="5058" y="938"/>
                    <a:pt x="5076" y="945"/>
                  </a:cubicBezTo>
                  <a:lnTo>
                    <a:pt x="5226" y="1038"/>
                  </a:lnTo>
                  <a:cubicBezTo>
                    <a:pt x="5262" y="1061"/>
                    <a:pt x="5262" y="1088"/>
                    <a:pt x="5226" y="1111"/>
                  </a:cubicBezTo>
                  <a:lnTo>
                    <a:pt x="5069" y="1204"/>
                  </a:lnTo>
                  <a:cubicBezTo>
                    <a:pt x="5051" y="1214"/>
                    <a:pt x="5027" y="1219"/>
                    <a:pt x="5004" y="1219"/>
                  </a:cubicBezTo>
                  <a:cubicBezTo>
                    <a:pt x="4980" y="1219"/>
                    <a:pt x="4957" y="1214"/>
                    <a:pt x="4940" y="1204"/>
                  </a:cubicBezTo>
                  <a:lnTo>
                    <a:pt x="4788" y="1117"/>
                  </a:lnTo>
                  <a:cubicBezTo>
                    <a:pt x="4752" y="1095"/>
                    <a:pt x="4752" y="1061"/>
                    <a:pt x="4788" y="1038"/>
                  </a:cubicBezTo>
                  <a:lnTo>
                    <a:pt x="4940" y="945"/>
                  </a:lnTo>
                  <a:cubicBezTo>
                    <a:pt x="4961" y="938"/>
                    <a:pt x="4986" y="935"/>
                    <a:pt x="5010" y="935"/>
                  </a:cubicBezTo>
                  <a:close/>
                  <a:moveTo>
                    <a:pt x="5600" y="986"/>
                  </a:moveTo>
                  <a:cubicBezTo>
                    <a:pt x="5624" y="986"/>
                    <a:pt x="5647" y="992"/>
                    <a:pt x="5664" y="1002"/>
                  </a:cubicBezTo>
                  <a:lnTo>
                    <a:pt x="5837" y="1104"/>
                  </a:lnTo>
                  <a:cubicBezTo>
                    <a:pt x="5873" y="1124"/>
                    <a:pt x="5873" y="1154"/>
                    <a:pt x="5837" y="1174"/>
                  </a:cubicBezTo>
                  <a:lnTo>
                    <a:pt x="5687" y="1261"/>
                  </a:lnTo>
                  <a:cubicBezTo>
                    <a:pt x="5668" y="1272"/>
                    <a:pt x="5643" y="1277"/>
                    <a:pt x="5618" y="1277"/>
                  </a:cubicBezTo>
                  <a:cubicBezTo>
                    <a:pt x="5593" y="1277"/>
                    <a:pt x="5568" y="1272"/>
                    <a:pt x="5550" y="1261"/>
                  </a:cubicBezTo>
                  <a:lnTo>
                    <a:pt x="5385" y="1167"/>
                  </a:lnTo>
                  <a:cubicBezTo>
                    <a:pt x="5348" y="1147"/>
                    <a:pt x="5348" y="1111"/>
                    <a:pt x="5385" y="1088"/>
                  </a:cubicBezTo>
                  <a:lnTo>
                    <a:pt x="5535" y="1002"/>
                  </a:lnTo>
                  <a:cubicBezTo>
                    <a:pt x="5553" y="992"/>
                    <a:pt x="5577" y="986"/>
                    <a:pt x="5600" y="986"/>
                  </a:cubicBezTo>
                  <a:close/>
                  <a:moveTo>
                    <a:pt x="6200" y="1058"/>
                  </a:moveTo>
                  <a:cubicBezTo>
                    <a:pt x="6226" y="1058"/>
                    <a:pt x="6251" y="1063"/>
                    <a:pt x="6268" y="1074"/>
                  </a:cubicBezTo>
                  <a:lnTo>
                    <a:pt x="6420" y="1161"/>
                  </a:lnTo>
                  <a:cubicBezTo>
                    <a:pt x="6456" y="1181"/>
                    <a:pt x="6456" y="1218"/>
                    <a:pt x="6420" y="1240"/>
                  </a:cubicBezTo>
                  <a:lnTo>
                    <a:pt x="6247" y="1333"/>
                  </a:lnTo>
                  <a:cubicBezTo>
                    <a:pt x="6229" y="1343"/>
                    <a:pt x="6204" y="1349"/>
                    <a:pt x="6179" y="1349"/>
                  </a:cubicBezTo>
                  <a:cubicBezTo>
                    <a:pt x="6154" y="1349"/>
                    <a:pt x="6129" y="1343"/>
                    <a:pt x="6111" y="1333"/>
                  </a:cubicBezTo>
                  <a:lnTo>
                    <a:pt x="5966" y="1247"/>
                  </a:lnTo>
                  <a:cubicBezTo>
                    <a:pt x="5931" y="1224"/>
                    <a:pt x="5931" y="1190"/>
                    <a:pt x="5966" y="1167"/>
                  </a:cubicBezTo>
                  <a:lnTo>
                    <a:pt x="6132" y="1074"/>
                  </a:lnTo>
                  <a:cubicBezTo>
                    <a:pt x="6150" y="1063"/>
                    <a:pt x="6175" y="1058"/>
                    <a:pt x="6200" y="1058"/>
                  </a:cubicBezTo>
                  <a:close/>
                  <a:moveTo>
                    <a:pt x="4659" y="1137"/>
                  </a:moveTo>
                  <a:cubicBezTo>
                    <a:pt x="4682" y="1137"/>
                    <a:pt x="4706" y="1142"/>
                    <a:pt x="4724" y="1154"/>
                  </a:cubicBezTo>
                  <a:lnTo>
                    <a:pt x="4874" y="1240"/>
                  </a:lnTo>
                  <a:cubicBezTo>
                    <a:pt x="4910" y="1261"/>
                    <a:pt x="4910" y="1297"/>
                    <a:pt x="4874" y="1311"/>
                  </a:cubicBezTo>
                  <a:lnTo>
                    <a:pt x="4724" y="1406"/>
                  </a:lnTo>
                  <a:cubicBezTo>
                    <a:pt x="4706" y="1416"/>
                    <a:pt x="4680" y="1421"/>
                    <a:pt x="4655" y="1421"/>
                  </a:cubicBezTo>
                  <a:cubicBezTo>
                    <a:pt x="4629" y="1421"/>
                    <a:pt x="4604" y="1416"/>
                    <a:pt x="4586" y="1406"/>
                  </a:cubicBezTo>
                  <a:lnTo>
                    <a:pt x="4436" y="1319"/>
                  </a:lnTo>
                  <a:cubicBezTo>
                    <a:pt x="4400" y="1297"/>
                    <a:pt x="4400" y="1261"/>
                    <a:pt x="4436" y="1240"/>
                  </a:cubicBezTo>
                  <a:lnTo>
                    <a:pt x="4595" y="1154"/>
                  </a:lnTo>
                  <a:cubicBezTo>
                    <a:pt x="4612" y="1142"/>
                    <a:pt x="4635" y="1137"/>
                    <a:pt x="4659" y="1137"/>
                  </a:cubicBezTo>
                  <a:close/>
                  <a:moveTo>
                    <a:pt x="4094" y="1209"/>
                  </a:moveTo>
                  <a:cubicBezTo>
                    <a:pt x="4120" y="1209"/>
                    <a:pt x="4145" y="1214"/>
                    <a:pt x="4163" y="1224"/>
                  </a:cubicBezTo>
                  <a:lnTo>
                    <a:pt x="4184" y="1240"/>
                  </a:lnTo>
                  <a:cubicBezTo>
                    <a:pt x="4220" y="1261"/>
                    <a:pt x="4220" y="1297"/>
                    <a:pt x="4184" y="1311"/>
                  </a:cubicBezTo>
                  <a:lnTo>
                    <a:pt x="4018" y="1412"/>
                  </a:lnTo>
                  <a:cubicBezTo>
                    <a:pt x="3997" y="1423"/>
                    <a:pt x="3972" y="1428"/>
                    <a:pt x="3948" y="1428"/>
                  </a:cubicBezTo>
                  <a:cubicBezTo>
                    <a:pt x="3923" y="1428"/>
                    <a:pt x="3900" y="1423"/>
                    <a:pt x="3882" y="1412"/>
                  </a:cubicBezTo>
                  <a:lnTo>
                    <a:pt x="3861" y="1397"/>
                  </a:lnTo>
                  <a:cubicBezTo>
                    <a:pt x="3825" y="1376"/>
                    <a:pt x="3825" y="1340"/>
                    <a:pt x="3861" y="1319"/>
                  </a:cubicBezTo>
                  <a:lnTo>
                    <a:pt x="4025" y="1224"/>
                  </a:lnTo>
                  <a:cubicBezTo>
                    <a:pt x="4043" y="1214"/>
                    <a:pt x="4069" y="1209"/>
                    <a:pt x="4094" y="1209"/>
                  </a:cubicBezTo>
                  <a:close/>
                  <a:moveTo>
                    <a:pt x="7131" y="914"/>
                  </a:moveTo>
                  <a:cubicBezTo>
                    <a:pt x="7155" y="914"/>
                    <a:pt x="7178" y="920"/>
                    <a:pt x="7196" y="931"/>
                  </a:cubicBezTo>
                  <a:lnTo>
                    <a:pt x="7355" y="1024"/>
                  </a:lnTo>
                  <a:cubicBezTo>
                    <a:pt x="7389" y="1045"/>
                    <a:pt x="7389" y="1074"/>
                    <a:pt x="7355" y="1095"/>
                  </a:cubicBezTo>
                  <a:lnTo>
                    <a:pt x="6808" y="1412"/>
                  </a:lnTo>
                  <a:cubicBezTo>
                    <a:pt x="6790" y="1423"/>
                    <a:pt x="6766" y="1428"/>
                    <a:pt x="6743" y="1428"/>
                  </a:cubicBezTo>
                  <a:cubicBezTo>
                    <a:pt x="6720" y="1428"/>
                    <a:pt x="6697" y="1423"/>
                    <a:pt x="6678" y="1412"/>
                  </a:cubicBezTo>
                  <a:lnTo>
                    <a:pt x="6520" y="1319"/>
                  </a:lnTo>
                  <a:cubicBezTo>
                    <a:pt x="6484" y="1297"/>
                    <a:pt x="6484" y="1268"/>
                    <a:pt x="6520" y="1247"/>
                  </a:cubicBezTo>
                  <a:lnTo>
                    <a:pt x="7067" y="931"/>
                  </a:lnTo>
                  <a:cubicBezTo>
                    <a:pt x="7085" y="920"/>
                    <a:pt x="7108" y="914"/>
                    <a:pt x="7131" y="914"/>
                  </a:cubicBezTo>
                  <a:close/>
                  <a:moveTo>
                    <a:pt x="7476" y="1116"/>
                  </a:moveTo>
                  <a:cubicBezTo>
                    <a:pt x="7500" y="1116"/>
                    <a:pt x="7523" y="1121"/>
                    <a:pt x="7541" y="1131"/>
                  </a:cubicBezTo>
                  <a:lnTo>
                    <a:pt x="7700" y="1224"/>
                  </a:lnTo>
                  <a:cubicBezTo>
                    <a:pt x="7734" y="1240"/>
                    <a:pt x="7734" y="1276"/>
                    <a:pt x="7700" y="1297"/>
                  </a:cubicBezTo>
                  <a:lnTo>
                    <a:pt x="7455" y="1440"/>
                  </a:lnTo>
                  <a:cubicBezTo>
                    <a:pt x="7433" y="1451"/>
                    <a:pt x="7408" y="1457"/>
                    <a:pt x="7384" y="1457"/>
                  </a:cubicBezTo>
                  <a:cubicBezTo>
                    <a:pt x="7360" y="1457"/>
                    <a:pt x="7337" y="1451"/>
                    <a:pt x="7318" y="1440"/>
                  </a:cubicBezTo>
                  <a:lnTo>
                    <a:pt x="7160" y="1347"/>
                  </a:lnTo>
                  <a:cubicBezTo>
                    <a:pt x="7124" y="1333"/>
                    <a:pt x="7124" y="1297"/>
                    <a:pt x="7167" y="1276"/>
                  </a:cubicBezTo>
                  <a:lnTo>
                    <a:pt x="7412" y="1131"/>
                  </a:lnTo>
                  <a:cubicBezTo>
                    <a:pt x="7430" y="1121"/>
                    <a:pt x="7453" y="1116"/>
                    <a:pt x="7476" y="1116"/>
                  </a:cubicBezTo>
                  <a:close/>
                  <a:moveTo>
                    <a:pt x="5259" y="1185"/>
                  </a:moveTo>
                  <a:cubicBezTo>
                    <a:pt x="5284" y="1185"/>
                    <a:pt x="5310" y="1189"/>
                    <a:pt x="5328" y="1197"/>
                  </a:cubicBezTo>
                  <a:lnTo>
                    <a:pt x="5492" y="1297"/>
                  </a:lnTo>
                  <a:cubicBezTo>
                    <a:pt x="5528" y="1319"/>
                    <a:pt x="5528" y="1354"/>
                    <a:pt x="5492" y="1376"/>
                  </a:cubicBezTo>
                  <a:lnTo>
                    <a:pt x="5335" y="1462"/>
                  </a:lnTo>
                  <a:cubicBezTo>
                    <a:pt x="5316" y="1473"/>
                    <a:pt x="5293" y="1478"/>
                    <a:pt x="5270" y="1478"/>
                  </a:cubicBezTo>
                  <a:cubicBezTo>
                    <a:pt x="5247" y="1478"/>
                    <a:pt x="5223" y="1473"/>
                    <a:pt x="5205" y="1462"/>
                  </a:cubicBezTo>
                  <a:lnTo>
                    <a:pt x="5033" y="1369"/>
                  </a:lnTo>
                  <a:cubicBezTo>
                    <a:pt x="4996" y="1347"/>
                    <a:pt x="4996" y="1311"/>
                    <a:pt x="5033" y="1290"/>
                  </a:cubicBezTo>
                  <a:lnTo>
                    <a:pt x="5190" y="1197"/>
                  </a:lnTo>
                  <a:cubicBezTo>
                    <a:pt x="5208" y="1189"/>
                    <a:pt x="5233" y="1185"/>
                    <a:pt x="5259" y="1185"/>
                  </a:cubicBezTo>
                  <a:close/>
                  <a:moveTo>
                    <a:pt x="5837" y="1266"/>
                  </a:moveTo>
                  <a:cubicBezTo>
                    <a:pt x="5861" y="1266"/>
                    <a:pt x="5884" y="1272"/>
                    <a:pt x="5902" y="1283"/>
                  </a:cubicBezTo>
                  <a:lnTo>
                    <a:pt x="6052" y="1369"/>
                  </a:lnTo>
                  <a:cubicBezTo>
                    <a:pt x="6088" y="1390"/>
                    <a:pt x="6088" y="1426"/>
                    <a:pt x="6052" y="1449"/>
                  </a:cubicBezTo>
                  <a:lnTo>
                    <a:pt x="5902" y="1535"/>
                  </a:lnTo>
                  <a:cubicBezTo>
                    <a:pt x="5884" y="1545"/>
                    <a:pt x="5861" y="1550"/>
                    <a:pt x="5837" y="1550"/>
                  </a:cubicBezTo>
                  <a:cubicBezTo>
                    <a:pt x="5814" y="1550"/>
                    <a:pt x="5791" y="1545"/>
                    <a:pt x="5773" y="1535"/>
                  </a:cubicBezTo>
                  <a:lnTo>
                    <a:pt x="5621" y="1449"/>
                  </a:lnTo>
                  <a:cubicBezTo>
                    <a:pt x="5586" y="1426"/>
                    <a:pt x="5586" y="1390"/>
                    <a:pt x="5621" y="1369"/>
                  </a:cubicBezTo>
                  <a:lnTo>
                    <a:pt x="5773" y="1283"/>
                  </a:lnTo>
                  <a:cubicBezTo>
                    <a:pt x="5791" y="1272"/>
                    <a:pt x="5814" y="1266"/>
                    <a:pt x="5837" y="1266"/>
                  </a:cubicBezTo>
                  <a:close/>
                  <a:moveTo>
                    <a:pt x="3731" y="1418"/>
                  </a:moveTo>
                  <a:cubicBezTo>
                    <a:pt x="3754" y="1418"/>
                    <a:pt x="3778" y="1423"/>
                    <a:pt x="3796" y="1433"/>
                  </a:cubicBezTo>
                  <a:lnTo>
                    <a:pt x="3825" y="1449"/>
                  </a:lnTo>
                  <a:cubicBezTo>
                    <a:pt x="3861" y="1469"/>
                    <a:pt x="3861" y="1506"/>
                    <a:pt x="3825" y="1526"/>
                  </a:cubicBezTo>
                  <a:lnTo>
                    <a:pt x="3673" y="1613"/>
                  </a:lnTo>
                  <a:cubicBezTo>
                    <a:pt x="3655" y="1624"/>
                    <a:pt x="3632" y="1629"/>
                    <a:pt x="3608" y="1629"/>
                  </a:cubicBezTo>
                  <a:cubicBezTo>
                    <a:pt x="3584" y="1629"/>
                    <a:pt x="3559" y="1624"/>
                    <a:pt x="3537" y="1613"/>
                  </a:cubicBezTo>
                  <a:lnTo>
                    <a:pt x="3516" y="1599"/>
                  </a:lnTo>
                  <a:cubicBezTo>
                    <a:pt x="3480" y="1578"/>
                    <a:pt x="3480" y="1542"/>
                    <a:pt x="3516" y="1519"/>
                  </a:cubicBezTo>
                  <a:lnTo>
                    <a:pt x="3666" y="1433"/>
                  </a:lnTo>
                  <a:cubicBezTo>
                    <a:pt x="3685" y="1423"/>
                    <a:pt x="3708" y="1418"/>
                    <a:pt x="3731" y="1418"/>
                  </a:cubicBezTo>
                  <a:close/>
                  <a:moveTo>
                    <a:pt x="4314" y="1331"/>
                  </a:moveTo>
                  <a:cubicBezTo>
                    <a:pt x="4337" y="1331"/>
                    <a:pt x="4361" y="1337"/>
                    <a:pt x="4379" y="1347"/>
                  </a:cubicBezTo>
                  <a:lnTo>
                    <a:pt x="4529" y="1440"/>
                  </a:lnTo>
                  <a:cubicBezTo>
                    <a:pt x="4565" y="1462"/>
                    <a:pt x="4565" y="1492"/>
                    <a:pt x="4529" y="1513"/>
                  </a:cubicBezTo>
                  <a:lnTo>
                    <a:pt x="4356" y="1613"/>
                  </a:lnTo>
                  <a:cubicBezTo>
                    <a:pt x="4338" y="1624"/>
                    <a:pt x="4315" y="1629"/>
                    <a:pt x="4292" y="1629"/>
                  </a:cubicBezTo>
                  <a:cubicBezTo>
                    <a:pt x="4268" y="1629"/>
                    <a:pt x="4245" y="1624"/>
                    <a:pt x="4227" y="1613"/>
                  </a:cubicBezTo>
                  <a:lnTo>
                    <a:pt x="4077" y="1526"/>
                  </a:lnTo>
                  <a:cubicBezTo>
                    <a:pt x="4041" y="1506"/>
                    <a:pt x="4041" y="1469"/>
                    <a:pt x="4077" y="1449"/>
                  </a:cubicBezTo>
                  <a:lnTo>
                    <a:pt x="4250" y="1347"/>
                  </a:lnTo>
                  <a:cubicBezTo>
                    <a:pt x="4267" y="1337"/>
                    <a:pt x="4290" y="1331"/>
                    <a:pt x="4314" y="1331"/>
                  </a:cubicBezTo>
                  <a:close/>
                  <a:moveTo>
                    <a:pt x="6395" y="1338"/>
                  </a:moveTo>
                  <a:cubicBezTo>
                    <a:pt x="6420" y="1338"/>
                    <a:pt x="6445" y="1343"/>
                    <a:pt x="6463" y="1354"/>
                  </a:cubicBezTo>
                  <a:lnTo>
                    <a:pt x="6613" y="1449"/>
                  </a:lnTo>
                  <a:cubicBezTo>
                    <a:pt x="6656" y="1469"/>
                    <a:pt x="6656" y="1499"/>
                    <a:pt x="6613" y="1519"/>
                  </a:cubicBezTo>
                  <a:lnTo>
                    <a:pt x="6449" y="1621"/>
                  </a:lnTo>
                  <a:cubicBezTo>
                    <a:pt x="6431" y="1632"/>
                    <a:pt x="6405" y="1637"/>
                    <a:pt x="6380" y="1637"/>
                  </a:cubicBezTo>
                  <a:cubicBezTo>
                    <a:pt x="6355" y="1637"/>
                    <a:pt x="6329" y="1632"/>
                    <a:pt x="6311" y="1621"/>
                  </a:cubicBezTo>
                  <a:lnTo>
                    <a:pt x="6161" y="1526"/>
                  </a:lnTo>
                  <a:cubicBezTo>
                    <a:pt x="6118" y="1506"/>
                    <a:pt x="6125" y="1476"/>
                    <a:pt x="6161" y="1456"/>
                  </a:cubicBezTo>
                  <a:lnTo>
                    <a:pt x="6327" y="1354"/>
                  </a:lnTo>
                  <a:cubicBezTo>
                    <a:pt x="6345" y="1343"/>
                    <a:pt x="6370" y="1338"/>
                    <a:pt x="6395" y="1338"/>
                  </a:cubicBezTo>
                  <a:close/>
                  <a:moveTo>
                    <a:pt x="7038" y="1368"/>
                  </a:moveTo>
                  <a:cubicBezTo>
                    <a:pt x="7061" y="1368"/>
                    <a:pt x="7085" y="1373"/>
                    <a:pt x="7103" y="1383"/>
                  </a:cubicBezTo>
                  <a:lnTo>
                    <a:pt x="7260" y="1476"/>
                  </a:lnTo>
                  <a:cubicBezTo>
                    <a:pt x="7296" y="1499"/>
                    <a:pt x="7296" y="1526"/>
                    <a:pt x="7260" y="1549"/>
                  </a:cubicBezTo>
                  <a:lnTo>
                    <a:pt x="7087" y="1649"/>
                  </a:lnTo>
                  <a:cubicBezTo>
                    <a:pt x="7070" y="1660"/>
                    <a:pt x="7047" y="1666"/>
                    <a:pt x="7023" y="1666"/>
                  </a:cubicBezTo>
                  <a:cubicBezTo>
                    <a:pt x="7000" y="1666"/>
                    <a:pt x="6976" y="1660"/>
                    <a:pt x="6958" y="1649"/>
                  </a:cubicBezTo>
                  <a:lnTo>
                    <a:pt x="6801" y="1556"/>
                  </a:lnTo>
                  <a:cubicBezTo>
                    <a:pt x="6765" y="1542"/>
                    <a:pt x="6765" y="1506"/>
                    <a:pt x="6801" y="1483"/>
                  </a:cubicBezTo>
                  <a:lnTo>
                    <a:pt x="6973" y="1383"/>
                  </a:lnTo>
                  <a:cubicBezTo>
                    <a:pt x="6992" y="1373"/>
                    <a:pt x="7015" y="1368"/>
                    <a:pt x="7038" y="1368"/>
                  </a:cubicBezTo>
                  <a:close/>
                  <a:moveTo>
                    <a:pt x="4910" y="1387"/>
                  </a:moveTo>
                  <a:cubicBezTo>
                    <a:pt x="4934" y="1387"/>
                    <a:pt x="4957" y="1390"/>
                    <a:pt x="4974" y="1397"/>
                  </a:cubicBezTo>
                  <a:lnTo>
                    <a:pt x="5147" y="1499"/>
                  </a:lnTo>
                  <a:cubicBezTo>
                    <a:pt x="5183" y="1519"/>
                    <a:pt x="5183" y="1556"/>
                    <a:pt x="5147" y="1578"/>
                  </a:cubicBezTo>
                  <a:lnTo>
                    <a:pt x="4990" y="1664"/>
                  </a:lnTo>
                  <a:cubicBezTo>
                    <a:pt x="4971" y="1675"/>
                    <a:pt x="4948" y="1680"/>
                    <a:pt x="4925" y="1680"/>
                  </a:cubicBezTo>
                  <a:cubicBezTo>
                    <a:pt x="4902" y="1680"/>
                    <a:pt x="4878" y="1675"/>
                    <a:pt x="4860" y="1664"/>
                  </a:cubicBezTo>
                  <a:lnTo>
                    <a:pt x="4688" y="1569"/>
                  </a:lnTo>
                  <a:cubicBezTo>
                    <a:pt x="4651" y="1549"/>
                    <a:pt x="4651" y="1513"/>
                    <a:pt x="4688" y="1492"/>
                  </a:cubicBezTo>
                  <a:lnTo>
                    <a:pt x="4845" y="1397"/>
                  </a:lnTo>
                  <a:cubicBezTo>
                    <a:pt x="4863" y="1390"/>
                    <a:pt x="4886" y="1387"/>
                    <a:pt x="4910" y="1387"/>
                  </a:cubicBezTo>
                  <a:close/>
                  <a:moveTo>
                    <a:pt x="5498" y="1461"/>
                  </a:moveTo>
                  <a:cubicBezTo>
                    <a:pt x="5523" y="1461"/>
                    <a:pt x="5546" y="1466"/>
                    <a:pt x="5564" y="1476"/>
                  </a:cubicBezTo>
                  <a:lnTo>
                    <a:pt x="5716" y="1563"/>
                  </a:lnTo>
                  <a:cubicBezTo>
                    <a:pt x="5750" y="1585"/>
                    <a:pt x="5750" y="1621"/>
                    <a:pt x="5716" y="1642"/>
                  </a:cubicBezTo>
                  <a:lnTo>
                    <a:pt x="5557" y="1735"/>
                  </a:lnTo>
                  <a:cubicBezTo>
                    <a:pt x="5539" y="1746"/>
                    <a:pt x="5514" y="1752"/>
                    <a:pt x="5489" y="1752"/>
                  </a:cubicBezTo>
                  <a:cubicBezTo>
                    <a:pt x="5464" y="1752"/>
                    <a:pt x="5439" y="1746"/>
                    <a:pt x="5421" y="1735"/>
                  </a:cubicBezTo>
                  <a:lnTo>
                    <a:pt x="5276" y="1649"/>
                  </a:lnTo>
                  <a:cubicBezTo>
                    <a:pt x="5233" y="1628"/>
                    <a:pt x="5233" y="1592"/>
                    <a:pt x="5276" y="1569"/>
                  </a:cubicBezTo>
                  <a:lnTo>
                    <a:pt x="5428" y="1476"/>
                  </a:lnTo>
                  <a:cubicBezTo>
                    <a:pt x="5449" y="1466"/>
                    <a:pt x="5474" y="1461"/>
                    <a:pt x="5498" y="1461"/>
                  </a:cubicBezTo>
                  <a:close/>
                  <a:moveTo>
                    <a:pt x="3950" y="1545"/>
                  </a:moveTo>
                  <a:cubicBezTo>
                    <a:pt x="3975" y="1545"/>
                    <a:pt x="4000" y="1549"/>
                    <a:pt x="4018" y="1556"/>
                  </a:cubicBezTo>
                  <a:lnTo>
                    <a:pt x="4170" y="1649"/>
                  </a:lnTo>
                  <a:cubicBezTo>
                    <a:pt x="4206" y="1671"/>
                    <a:pt x="4206" y="1699"/>
                    <a:pt x="4170" y="1721"/>
                  </a:cubicBezTo>
                  <a:lnTo>
                    <a:pt x="4018" y="1807"/>
                  </a:lnTo>
                  <a:cubicBezTo>
                    <a:pt x="4000" y="1818"/>
                    <a:pt x="3975" y="1823"/>
                    <a:pt x="3950" y="1823"/>
                  </a:cubicBezTo>
                  <a:cubicBezTo>
                    <a:pt x="3925" y="1823"/>
                    <a:pt x="3900" y="1818"/>
                    <a:pt x="3882" y="1807"/>
                  </a:cubicBezTo>
                  <a:lnTo>
                    <a:pt x="3732" y="1721"/>
                  </a:lnTo>
                  <a:cubicBezTo>
                    <a:pt x="3696" y="1699"/>
                    <a:pt x="3696" y="1664"/>
                    <a:pt x="3732" y="1649"/>
                  </a:cubicBezTo>
                  <a:lnTo>
                    <a:pt x="3882" y="1556"/>
                  </a:lnTo>
                  <a:cubicBezTo>
                    <a:pt x="3900" y="1549"/>
                    <a:pt x="3925" y="1545"/>
                    <a:pt x="3950" y="1545"/>
                  </a:cubicBezTo>
                  <a:close/>
                  <a:moveTo>
                    <a:pt x="3390" y="1611"/>
                  </a:moveTo>
                  <a:cubicBezTo>
                    <a:pt x="3415" y="1611"/>
                    <a:pt x="3440" y="1617"/>
                    <a:pt x="3458" y="1628"/>
                  </a:cubicBezTo>
                  <a:lnTo>
                    <a:pt x="3480" y="1642"/>
                  </a:lnTo>
                  <a:cubicBezTo>
                    <a:pt x="3516" y="1664"/>
                    <a:pt x="3516" y="1699"/>
                    <a:pt x="3480" y="1721"/>
                  </a:cubicBezTo>
                  <a:lnTo>
                    <a:pt x="3321" y="1814"/>
                  </a:lnTo>
                  <a:cubicBezTo>
                    <a:pt x="3303" y="1826"/>
                    <a:pt x="3280" y="1831"/>
                    <a:pt x="3257" y="1831"/>
                  </a:cubicBezTo>
                  <a:cubicBezTo>
                    <a:pt x="3233" y="1831"/>
                    <a:pt x="3210" y="1826"/>
                    <a:pt x="3192" y="1814"/>
                  </a:cubicBezTo>
                  <a:lnTo>
                    <a:pt x="3163" y="1801"/>
                  </a:lnTo>
                  <a:cubicBezTo>
                    <a:pt x="3128" y="1778"/>
                    <a:pt x="3128" y="1742"/>
                    <a:pt x="3163" y="1721"/>
                  </a:cubicBezTo>
                  <a:lnTo>
                    <a:pt x="3321" y="1628"/>
                  </a:lnTo>
                  <a:cubicBezTo>
                    <a:pt x="3340" y="1617"/>
                    <a:pt x="3365" y="1611"/>
                    <a:pt x="3390" y="1611"/>
                  </a:cubicBezTo>
                  <a:close/>
                  <a:moveTo>
                    <a:pt x="6031" y="1547"/>
                  </a:moveTo>
                  <a:cubicBezTo>
                    <a:pt x="6055" y="1547"/>
                    <a:pt x="6078" y="1552"/>
                    <a:pt x="6095" y="1563"/>
                  </a:cubicBezTo>
                  <a:lnTo>
                    <a:pt x="6254" y="1656"/>
                  </a:lnTo>
                  <a:cubicBezTo>
                    <a:pt x="6290" y="1678"/>
                    <a:pt x="6290" y="1707"/>
                    <a:pt x="6254" y="1728"/>
                  </a:cubicBezTo>
                  <a:lnTo>
                    <a:pt x="6104" y="1814"/>
                  </a:lnTo>
                  <a:cubicBezTo>
                    <a:pt x="6086" y="1826"/>
                    <a:pt x="6062" y="1831"/>
                    <a:pt x="6039" y="1831"/>
                  </a:cubicBezTo>
                  <a:cubicBezTo>
                    <a:pt x="6015" y="1831"/>
                    <a:pt x="5992" y="1826"/>
                    <a:pt x="5975" y="1814"/>
                  </a:cubicBezTo>
                  <a:lnTo>
                    <a:pt x="5816" y="1728"/>
                  </a:lnTo>
                  <a:cubicBezTo>
                    <a:pt x="5780" y="1707"/>
                    <a:pt x="5780" y="1671"/>
                    <a:pt x="5816" y="1649"/>
                  </a:cubicBezTo>
                  <a:lnTo>
                    <a:pt x="5966" y="1563"/>
                  </a:lnTo>
                  <a:cubicBezTo>
                    <a:pt x="5984" y="1552"/>
                    <a:pt x="6008" y="1547"/>
                    <a:pt x="6031" y="1547"/>
                  </a:cubicBezTo>
                  <a:close/>
                  <a:moveTo>
                    <a:pt x="6677" y="1575"/>
                  </a:moveTo>
                  <a:cubicBezTo>
                    <a:pt x="6702" y="1575"/>
                    <a:pt x="6725" y="1581"/>
                    <a:pt x="6742" y="1592"/>
                  </a:cubicBezTo>
                  <a:lnTo>
                    <a:pt x="6901" y="1685"/>
                  </a:lnTo>
                  <a:cubicBezTo>
                    <a:pt x="6937" y="1707"/>
                    <a:pt x="6937" y="1742"/>
                    <a:pt x="6894" y="1757"/>
                  </a:cubicBezTo>
                  <a:lnTo>
                    <a:pt x="6751" y="1851"/>
                  </a:lnTo>
                  <a:cubicBezTo>
                    <a:pt x="6729" y="1861"/>
                    <a:pt x="6704" y="1866"/>
                    <a:pt x="6679" y="1866"/>
                  </a:cubicBezTo>
                  <a:cubicBezTo>
                    <a:pt x="6655" y="1866"/>
                    <a:pt x="6631" y="1861"/>
                    <a:pt x="6613" y="1851"/>
                  </a:cubicBezTo>
                  <a:lnTo>
                    <a:pt x="6456" y="1757"/>
                  </a:lnTo>
                  <a:cubicBezTo>
                    <a:pt x="6420" y="1735"/>
                    <a:pt x="6420" y="1699"/>
                    <a:pt x="6463" y="1678"/>
                  </a:cubicBezTo>
                  <a:lnTo>
                    <a:pt x="6606" y="1592"/>
                  </a:lnTo>
                  <a:cubicBezTo>
                    <a:pt x="6628" y="1581"/>
                    <a:pt x="6653" y="1575"/>
                    <a:pt x="6677" y="1575"/>
                  </a:cubicBezTo>
                  <a:close/>
                  <a:moveTo>
                    <a:pt x="4565" y="1583"/>
                  </a:moveTo>
                  <a:cubicBezTo>
                    <a:pt x="4588" y="1583"/>
                    <a:pt x="4612" y="1588"/>
                    <a:pt x="4629" y="1599"/>
                  </a:cubicBezTo>
                  <a:lnTo>
                    <a:pt x="4795" y="1699"/>
                  </a:lnTo>
                  <a:cubicBezTo>
                    <a:pt x="4838" y="1721"/>
                    <a:pt x="4831" y="1757"/>
                    <a:pt x="4795" y="1778"/>
                  </a:cubicBezTo>
                  <a:lnTo>
                    <a:pt x="4629" y="1871"/>
                  </a:lnTo>
                  <a:cubicBezTo>
                    <a:pt x="4612" y="1883"/>
                    <a:pt x="4587" y="1888"/>
                    <a:pt x="4562" y="1888"/>
                  </a:cubicBezTo>
                  <a:cubicBezTo>
                    <a:pt x="4536" y="1888"/>
                    <a:pt x="4511" y="1883"/>
                    <a:pt x="4493" y="1871"/>
                  </a:cubicBezTo>
                  <a:lnTo>
                    <a:pt x="4327" y="1778"/>
                  </a:lnTo>
                  <a:cubicBezTo>
                    <a:pt x="4293" y="1757"/>
                    <a:pt x="4293" y="1721"/>
                    <a:pt x="4327" y="1699"/>
                  </a:cubicBezTo>
                  <a:lnTo>
                    <a:pt x="4500" y="1599"/>
                  </a:lnTo>
                  <a:cubicBezTo>
                    <a:pt x="4518" y="1588"/>
                    <a:pt x="4541" y="1583"/>
                    <a:pt x="4565" y="1583"/>
                  </a:cubicBezTo>
                  <a:close/>
                  <a:moveTo>
                    <a:pt x="5147" y="1661"/>
                  </a:moveTo>
                  <a:cubicBezTo>
                    <a:pt x="5171" y="1661"/>
                    <a:pt x="5194" y="1667"/>
                    <a:pt x="5212" y="1678"/>
                  </a:cubicBezTo>
                  <a:lnTo>
                    <a:pt x="5362" y="1764"/>
                  </a:lnTo>
                  <a:cubicBezTo>
                    <a:pt x="5398" y="1785"/>
                    <a:pt x="5398" y="1821"/>
                    <a:pt x="5362" y="1844"/>
                  </a:cubicBezTo>
                  <a:lnTo>
                    <a:pt x="5212" y="1937"/>
                  </a:lnTo>
                  <a:cubicBezTo>
                    <a:pt x="5191" y="1944"/>
                    <a:pt x="5166" y="1947"/>
                    <a:pt x="5141" y="1947"/>
                  </a:cubicBezTo>
                  <a:cubicBezTo>
                    <a:pt x="5117" y="1947"/>
                    <a:pt x="5094" y="1944"/>
                    <a:pt x="5076" y="1937"/>
                  </a:cubicBezTo>
                  <a:lnTo>
                    <a:pt x="4924" y="1844"/>
                  </a:lnTo>
                  <a:cubicBezTo>
                    <a:pt x="4888" y="1828"/>
                    <a:pt x="4888" y="1794"/>
                    <a:pt x="4924" y="1771"/>
                  </a:cubicBezTo>
                  <a:lnTo>
                    <a:pt x="5083" y="1678"/>
                  </a:lnTo>
                  <a:cubicBezTo>
                    <a:pt x="5101" y="1667"/>
                    <a:pt x="5124" y="1661"/>
                    <a:pt x="5147" y="1661"/>
                  </a:cubicBezTo>
                  <a:close/>
                  <a:moveTo>
                    <a:pt x="3041" y="1813"/>
                  </a:moveTo>
                  <a:cubicBezTo>
                    <a:pt x="3064" y="1813"/>
                    <a:pt x="3088" y="1818"/>
                    <a:pt x="3106" y="1828"/>
                  </a:cubicBezTo>
                  <a:lnTo>
                    <a:pt x="3135" y="1844"/>
                  </a:lnTo>
                  <a:cubicBezTo>
                    <a:pt x="3171" y="1864"/>
                    <a:pt x="3171" y="1901"/>
                    <a:pt x="3135" y="1923"/>
                  </a:cubicBezTo>
                  <a:lnTo>
                    <a:pt x="2999" y="2001"/>
                  </a:lnTo>
                  <a:cubicBezTo>
                    <a:pt x="2981" y="2012"/>
                    <a:pt x="2957" y="2018"/>
                    <a:pt x="2933" y="2018"/>
                  </a:cubicBezTo>
                  <a:cubicBezTo>
                    <a:pt x="2910" y="2018"/>
                    <a:pt x="2887" y="2012"/>
                    <a:pt x="2869" y="2001"/>
                  </a:cubicBezTo>
                  <a:lnTo>
                    <a:pt x="2840" y="1987"/>
                  </a:lnTo>
                  <a:cubicBezTo>
                    <a:pt x="2804" y="1966"/>
                    <a:pt x="2804" y="1930"/>
                    <a:pt x="2840" y="1908"/>
                  </a:cubicBezTo>
                  <a:lnTo>
                    <a:pt x="2976" y="1828"/>
                  </a:lnTo>
                  <a:cubicBezTo>
                    <a:pt x="2994" y="1818"/>
                    <a:pt x="3018" y="1813"/>
                    <a:pt x="3041" y="1813"/>
                  </a:cubicBezTo>
                  <a:close/>
                  <a:moveTo>
                    <a:pt x="3609" y="1741"/>
                  </a:moveTo>
                  <a:cubicBezTo>
                    <a:pt x="3632" y="1741"/>
                    <a:pt x="3655" y="1746"/>
                    <a:pt x="3673" y="1757"/>
                  </a:cubicBezTo>
                  <a:lnTo>
                    <a:pt x="3825" y="1844"/>
                  </a:lnTo>
                  <a:cubicBezTo>
                    <a:pt x="3861" y="1864"/>
                    <a:pt x="3861" y="1901"/>
                    <a:pt x="3825" y="1923"/>
                  </a:cubicBezTo>
                  <a:lnTo>
                    <a:pt x="3666" y="2009"/>
                  </a:lnTo>
                  <a:cubicBezTo>
                    <a:pt x="3648" y="2020"/>
                    <a:pt x="3625" y="2025"/>
                    <a:pt x="3602" y="2025"/>
                  </a:cubicBezTo>
                  <a:cubicBezTo>
                    <a:pt x="3578" y="2025"/>
                    <a:pt x="3555" y="2020"/>
                    <a:pt x="3537" y="2009"/>
                  </a:cubicBezTo>
                  <a:lnTo>
                    <a:pt x="3387" y="1923"/>
                  </a:lnTo>
                  <a:cubicBezTo>
                    <a:pt x="3351" y="1901"/>
                    <a:pt x="3351" y="1871"/>
                    <a:pt x="3387" y="1851"/>
                  </a:cubicBezTo>
                  <a:lnTo>
                    <a:pt x="3544" y="1757"/>
                  </a:lnTo>
                  <a:cubicBezTo>
                    <a:pt x="3562" y="1746"/>
                    <a:pt x="3585" y="1741"/>
                    <a:pt x="3609" y="1741"/>
                  </a:cubicBezTo>
                  <a:close/>
                  <a:moveTo>
                    <a:pt x="5690" y="1748"/>
                  </a:moveTo>
                  <a:cubicBezTo>
                    <a:pt x="5715" y="1748"/>
                    <a:pt x="5741" y="1753"/>
                    <a:pt x="5759" y="1764"/>
                  </a:cubicBezTo>
                  <a:lnTo>
                    <a:pt x="5916" y="1851"/>
                  </a:lnTo>
                  <a:cubicBezTo>
                    <a:pt x="5952" y="1871"/>
                    <a:pt x="5952" y="1908"/>
                    <a:pt x="5909" y="1930"/>
                  </a:cubicBezTo>
                  <a:lnTo>
                    <a:pt x="5759" y="2016"/>
                  </a:lnTo>
                  <a:cubicBezTo>
                    <a:pt x="5737" y="2027"/>
                    <a:pt x="5712" y="2032"/>
                    <a:pt x="5687" y="2032"/>
                  </a:cubicBezTo>
                  <a:cubicBezTo>
                    <a:pt x="5663" y="2032"/>
                    <a:pt x="5639" y="2027"/>
                    <a:pt x="5621" y="2016"/>
                  </a:cubicBezTo>
                  <a:lnTo>
                    <a:pt x="5464" y="1930"/>
                  </a:lnTo>
                  <a:cubicBezTo>
                    <a:pt x="5428" y="1908"/>
                    <a:pt x="5428" y="1871"/>
                    <a:pt x="5471" y="1851"/>
                  </a:cubicBezTo>
                  <a:lnTo>
                    <a:pt x="5621" y="1764"/>
                  </a:lnTo>
                  <a:cubicBezTo>
                    <a:pt x="5639" y="1753"/>
                    <a:pt x="5665" y="1748"/>
                    <a:pt x="5690" y="1748"/>
                  </a:cubicBezTo>
                  <a:close/>
                  <a:moveTo>
                    <a:pt x="6333" y="1777"/>
                  </a:moveTo>
                  <a:cubicBezTo>
                    <a:pt x="6357" y="1777"/>
                    <a:pt x="6380" y="1782"/>
                    <a:pt x="6397" y="1794"/>
                  </a:cubicBezTo>
                  <a:lnTo>
                    <a:pt x="6556" y="1880"/>
                  </a:lnTo>
                  <a:cubicBezTo>
                    <a:pt x="6592" y="1901"/>
                    <a:pt x="6592" y="1937"/>
                    <a:pt x="6556" y="1958"/>
                  </a:cubicBezTo>
                  <a:lnTo>
                    <a:pt x="6397" y="2052"/>
                  </a:lnTo>
                  <a:cubicBezTo>
                    <a:pt x="6380" y="2063"/>
                    <a:pt x="6357" y="2068"/>
                    <a:pt x="6333" y="2068"/>
                  </a:cubicBezTo>
                  <a:cubicBezTo>
                    <a:pt x="6310" y="2068"/>
                    <a:pt x="6286" y="2063"/>
                    <a:pt x="6268" y="2052"/>
                  </a:cubicBezTo>
                  <a:lnTo>
                    <a:pt x="6111" y="1958"/>
                  </a:lnTo>
                  <a:cubicBezTo>
                    <a:pt x="6075" y="1937"/>
                    <a:pt x="6075" y="1901"/>
                    <a:pt x="6111" y="1880"/>
                  </a:cubicBezTo>
                  <a:lnTo>
                    <a:pt x="6268" y="1794"/>
                  </a:lnTo>
                  <a:cubicBezTo>
                    <a:pt x="6286" y="1782"/>
                    <a:pt x="6310" y="1777"/>
                    <a:pt x="6333" y="1777"/>
                  </a:cubicBezTo>
                  <a:close/>
                  <a:moveTo>
                    <a:pt x="4202" y="1791"/>
                  </a:moveTo>
                  <a:cubicBezTo>
                    <a:pt x="4227" y="1791"/>
                    <a:pt x="4252" y="1796"/>
                    <a:pt x="4270" y="1807"/>
                  </a:cubicBezTo>
                  <a:lnTo>
                    <a:pt x="4436" y="1908"/>
                  </a:lnTo>
                  <a:cubicBezTo>
                    <a:pt x="4472" y="1930"/>
                    <a:pt x="4472" y="1966"/>
                    <a:pt x="4436" y="1987"/>
                  </a:cubicBezTo>
                  <a:lnTo>
                    <a:pt x="4284" y="2073"/>
                  </a:lnTo>
                  <a:cubicBezTo>
                    <a:pt x="4267" y="2084"/>
                    <a:pt x="4243" y="2090"/>
                    <a:pt x="4220" y="2090"/>
                  </a:cubicBezTo>
                  <a:cubicBezTo>
                    <a:pt x="4196" y="2090"/>
                    <a:pt x="4173" y="2084"/>
                    <a:pt x="4155" y="2073"/>
                  </a:cubicBezTo>
                  <a:lnTo>
                    <a:pt x="3982" y="1973"/>
                  </a:lnTo>
                  <a:cubicBezTo>
                    <a:pt x="3948" y="1951"/>
                    <a:pt x="3948" y="1914"/>
                    <a:pt x="3982" y="1894"/>
                  </a:cubicBezTo>
                  <a:lnTo>
                    <a:pt x="4134" y="1807"/>
                  </a:lnTo>
                  <a:cubicBezTo>
                    <a:pt x="4152" y="1796"/>
                    <a:pt x="4177" y="1791"/>
                    <a:pt x="4202" y="1791"/>
                  </a:cubicBezTo>
                  <a:close/>
                  <a:moveTo>
                    <a:pt x="4802" y="1863"/>
                  </a:moveTo>
                  <a:cubicBezTo>
                    <a:pt x="4826" y="1863"/>
                    <a:pt x="4849" y="1869"/>
                    <a:pt x="4867" y="1880"/>
                  </a:cubicBezTo>
                  <a:lnTo>
                    <a:pt x="5017" y="1966"/>
                  </a:lnTo>
                  <a:cubicBezTo>
                    <a:pt x="5053" y="1987"/>
                    <a:pt x="5053" y="2023"/>
                    <a:pt x="5017" y="2044"/>
                  </a:cubicBezTo>
                  <a:lnTo>
                    <a:pt x="4845" y="2146"/>
                  </a:lnTo>
                  <a:cubicBezTo>
                    <a:pt x="4827" y="2156"/>
                    <a:pt x="4804" y="2161"/>
                    <a:pt x="4781" y="2161"/>
                  </a:cubicBezTo>
                  <a:cubicBezTo>
                    <a:pt x="4757" y="2161"/>
                    <a:pt x="4733" y="2156"/>
                    <a:pt x="4715" y="2146"/>
                  </a:cubicBezTo>
                  <a:lnTo>
                    <a:pt x="4565" y="2059"/>
                  </a:lnTo>
                  <a:cubicBezTo>
                    <a:pt x="4529" y="2037"/>
                    <a:pt x="4529" y="2001"/>
                    <a:pt x="4565" y="1980"/>
                  </a:cubicBezTo>
                  <a:lnTo>
                    <a:pt x="4738" y="1880"/>
                  </a:lnTo>
                  <a:cubicBezTo>
                    <a:pt x="4756" y="1869"/>
                    <a:pt x="4779" y="1863"/>
                    <a:pt x="4802" y="1863"/>
                  </a:cubicBezTo>
                  <a:close/>
                  <a:moveTo>
                    <a:pt x="3260" y="1942"/>
                  </a:moveTo>
                  <a:cubicBezTo>
                    <a:pt x="3285" y="1942"/>
                    <a:pt x="3310" y="1947"/>
                    <a:pt x="3328" y="1958"/>
                  </a:cubicBezTo>
                  <a:lnTo>
                    <a:pt x="3480" y="2044"/>
                  </a:lnTo>
                  <a:cubicBezTo>
                    <a:pt x="3516" y="2066"/>
                    <a:pt x="3516" y="2102"/>
                    <a:pt x="3480" y="2123"/>
                  </a:cubicBezTo>
                  <a:lnTo>
                    <a:pt x="3344" y="2196"/>
                  </a:lnTo>
                  <a:cubicBezTo>
                    <a:pt x="3326" y="2206"/>
                    <a:pt x="3302" y="2211"/>
                    <a:pt x="3278" y="2211"/>
                  </a:cubicBezTo>
                  <a:cubicBezTo>
                    <a:pt x="3255" y="2211"/>
                    <a:pt x="3232" y="2206"/>
                    <a:pt x="3214" y="2196"/>
                  </a:cubicBezTo>
                  <a:lnTo>
                    <a:pt x="3063" y="2109"/>
                  </a:lnTo>
                  <a:cubicBezTo>
                    <a:pt x="3026" y="2087"/>
                    <a:pt x="3026" y="2059"/>
                    <a:pt x="3063" y="2037"/>
                  </a:cubicBezTo>
                  <a:lnTo>
                    <a:pt x="3192" y="1958"/>
                  </a:lnTo>
                  <a:cubicBezTo>
                    <a:pt x="3210" y="1947"/>
                    <a:pt x="3235" y="1942"/>
                    <a:pt x="3260" y="1942"/>
                  </a:cubicBezTo>
                  <a:close/>
                  <a:moveTo>
                    <a:pt x="2718" y="1999"/>
                  </a:moveTo>
                  <a:cubicBezTo>
                    <a:pt x="2741" y="1999"/>
                    <a:pt x="2765" y="2005"/>
                    <a:pt x="2783" y="2016"/>
                  </a:cubicBezTo>
                  <a:lnTo>
                    <a:pt x="2811" y="2030"/>
                  </a:lnTo>
                  <a:cubicBezTo>
                    <a:pt x="2847" y="2052"/>
                    <a:pt x="2847" y="2087"/>
                    <a:pt x="2811" y="2109"/>
                  </a:cubicBezTo>
                  <a:lnTo>
                    <a:pt x="2638" y="2209"/>
                  </a:lnTo>
                  <a:cubicBezTo>
                    <a:pt x="2620" y="2221"/>
                    <a:pt x="2597" y="2226"/>
                    <a:pt x="2573" y="2226"/>
                  </a:cubicBezTo>
                  <a:cubicBezTo>
                    <a:pt x="2549" y="2226"/>
                    <a:pt x="2524" y="2221"/>
                    <a:pt x="2502" y="2209"/>
                  </a:cubicBezTo>
                  <a:lnTo>
                    <a:pt x="2481" y="2196"/>
                  </a:lnTo>
                  <a:cubicBezTo>
                    <a:pt x="2445" y="2173"/>
                    <a:pt x="2445" y="2139"/>
                    <a:pt x="2481" y="2116"/>
                  </a:cubicBezTo>
                  <a:lnTo>
                    <a:pt x="2654" y="2016"/>
                  </a:lnTo>
                  <a:cubicBezTo>
                    <a:pt x="2671" y="2005"/>
                    <a:pt x="2694" y="1999"/>
                    <a:pt x="2718" y="1999"/>
                  </a:cubicBezTo>
                  <a:close/>
                  <a:moveTo>
                    <a:pt x="5341" y="1949"/>
                  </a:moveTo>
                  <a:cubicBezTo>
                    <a:pt x="5365" y="1949"/>
                    <a:pt x="5388" y="1955"/>
                    <a:pt x="5405" y="1966"/>
                  </a:cubicBezTo>
                  <a:lnTo>
                    <a:pt x="5564" y="2052"/>
                  </a:lnTo>
                  <a:cubicBezTo>
                    <a:pt x="5600" y="2073"/>
                    <a:pt x="5600" y="2109"/>
                    <a:pt x="5564" y="2130"/>
                  </a:cubicBezTo>
                  <a:lnTo>
                    <a:pt x="5405" y="2216"/>
                  </a:lnTo>
                  <a:cubicBezTo>
                    <a:pt x="5388" y="2228"/>
                    <a:pt x="5365" y="2233"/>
                    <a:pt x="5341" y="2233"/>
                  </a:cubicBezTo>
                  <a:cubicBezTo>
                    <a:pt x="5318" y="2233"/>
                    <a:pt x="5294" y="2228"/>
                    <a:pt x="5276" y="2216"/>
                  </a:cubicBezTo>
                  <a:lnTo>
                    <a:pt x="5119" y="2130"/>
                  </a:lnTo>
                  <a:cubicBezTo>
                    <a:pt x="5083" y="2109"/>
                    <a:pt x="5083" y="2073"/>
                    <a:pt x="5119" y="2052"/>
                  </a:cubicBezTo>
                  <a:lnTo>
                    <a:pt x="5276" y="1966"/>
                  </a:lnTo>
                  <a:cubicBezTo>
                    <a:pt x="5294" y="1955"/>
                    <a:pt x="5318" y="1949"/>
                    <a:pt x="5341" y="1949"/>
                  </a:cubicBezTo>
                  <a:close/>
                  <a:moveTo>
                    <a:pt x="5985" y="1978"/>
                  </a:moveTo>
                  <a:cubicBezTo>
                    <a:pt x="6010" y="1978"/>
                    <a:pt x="6035" y="1983"/>
                    <a:pt x="6052" y="1994"/>
                  </a:cubicBezTo>
                  <a:lnTo>
                    <a:pt x="6204" y="2080"/>
                  </a:lnTo>
                  <a:cubicBezTo>
                    <a:pt x="6240" y="2102"/>
                    <a:pt x="6240" y="2139"/>
                    <a:pt x="6204" y="2159"/>
                  </a:cubicBezTo>
                  <a:lnTo>
                    <a:pt x="6052" y="2246"/>
                  </a:lnTo>
                  <a:cubicBezTo>
                    <a:pt x="6035" y="2257"/>
                    <a:pt x="6010" y="2262"/>
                    <a:pt x="5985" y="2262"/>
                  </a:cubicBezTo>
                  <a:cubicBezTo>
                    <a:pt x="5960" y="2262"/>
                    <a:pt x="5934" y="2257"/>
                    <a:pt x="5916" y="2246"/>
                  </a:cubicBezTo>
                  <a:lnTo>
                    <a:pt x="5766" y="2159"/>
                  </a:lnTo>
                  <a:cubicBezTo>
                    <a:pt x="5730" y="2139"/>
                    <a:pt x="5730" y="2102"/>
                    <a:pt x="5766" y="2080"/>
                  </a:cubicBezTo>
                  <a:lnTo>
                    <a:pt x="5916" y="1994"/>
                  </a:lnTo>
                  <a:cubicBezTo>
                    <a:pt x="5934" y="1983"/>
                    <a:pt x="5960" y="1978"/>
                    <a:pt x="5985" y="1978"/>
                  </a:cubicBezTo>
                  <a:close/>
                  <a:moveTo>
                    <a:pt x="3860" y="1993"/>
                  </a:moveTo>
                  <a:cubicBezTo>
                    <a:pt x="3884" y="1993"/>
                    <a:pt x="3907" y="1998"/>
                    <a:pt x="3925" y="2009"/>
                  </a:cubicBezTo>
                  <a:lnTo>
                    <a:pt x="4091" y="2109"/>
                  </a:lnTo>
                  <a:cubicBezTo>
                    <a:pt x="4134" y="2130"/>
                    <a:pt x="4127" y="2159"/>
                    <a:pt x="4091" y="2182"/>
                  </a:cubicBezTo>
                  <a:lnTo>
                    <a:pt x="3939" y="2275"/>
                  </a:lnTo>
                  <a:cubicBezTo>
                    <a:pt x="3922" y="2285"/>
                    <a:pt x="3897" y="2291"/>
                    <a:pt x="3871" y="2291"/>
                  </a:cubicBezTo>
                  <a:cubicBezTo>
                    <a:pt x="3846" y="2291"/>
                    <a:pt x="3821" y="2285"/>
                    <a:pt x="3803" y="2275"/>
                  </a:cubicBezTo>
                  <a:lnTo>
                    <a:pt x="3637" y="2173"/>
                  </a:lnTo>
                  <a:cubicBezTo>
                    <a:pt x="3603" y="2153"/>
                    <a:pt x="3603" y="2116"/>
                    <a:pt x="3637" y="2102"/>
                  </a:cubicBezTo>
                  <a:lnTo>
                    <a:pt x="3796" y="2009"/>
                  </a:lnTo>
                  <a:cubicBezTo>
                    <a:pt x="3814" y="1998"/>
                    <a:pt x="3837" y="1993"/>
                    <a:pt x="3860" y="1993"/>
                  </a:cubicBezTo>
                  <a:close/>
                  <a:moveTo>
                    <a:pt x="4439" y="2071"/>
                  </a:moveTo>
                  <a:cubicBezTo>
                    <a:pt x="4465" y="2071"/>
                    <a:pt x="4490" y="2077"/>
                    <a:pt x="4508" y="2087"/>
                  </a:cubicBezTo>
                  <a:lnTo>
                    <a:pt x="4658" y="2173"/>
                  </a:lnTo>
                  <a:cubicBezTo>
                    <a:pt x="4695" y="2196"/>
                    <a:pt x="4695" y="2232"/>
                    <a:pt x="4651" y="2253"/>
                  </a:cubicBezTo>
                  <a:lnTo>
                    <a:pt x="4508" y="2339"/>
                  </a:lnTo>
                  <a:cubicBezTo>
                    <a:pt x="4487" y="2350"/>
                    <a:pt x="4461" y="2356"/>
                    <a:pt x="4437" y="2356"/>
                  </a:cubicBezTo>
                  <a:cubicBezTo>
                    <a:pt x="4412" y="2356"/>
                    <a:pt x="4388" y="2350"/>
                    <a:pt x="4370" y="2339"/>
                  </a:cubicBezTo>
                  <a:lnTo>
                    <a:pt x="4220" y="2253"/>
                  </a:lnTo>
                  <a:cubicBezTo>
                    <a:pt x="4184" y="2232"/>
                    <a:pt x="4184" y="2196"/>
                    <a:pt x="4220" y="2173"/>
                  </a:cubicBezTo>
                  <a:lnTo>
                    <a:pt x="4370" y="2087"/>
                  </a:lnTo>
                  <a:cubicBezTo>
                    <a:pt x="4388" y="2077"/>
                    <a:pt x="4414" y="2071"/>
                    <a:pt x="4439" y="2071"/>
                  </a:cubicBezTo>
                  <a:close/>
                  <a:moveTo>
                    <a:pt x="2357" y="2208"/>
                  </a:moveTo>
                  <a:cubicBezTo>
                    <a:pt x="2381" y="2208"/>
                    <a:pt x="2404" y="2214"/>
                    <a:pt x="2423" y="2225"/>
                  </a:cubicBezTo>
                  <a:lnTo>
                    <a:pt x="2445" y="2239"/>
                  </a:lnTo>
                  <a:cubicBezTo>
                    <a:pt x="2481" y="2259"/>
                    <a:pt x="2481" y="2296"/>
                    <a:pt x="2445" y="2318"/>
                  </a:cubicBezTo>
                  <a:lnTo>
                    <a:pt x="2293" y="2404"/>
                  </a:lnTo>
                  <a:cubicBezTo>
                    <a:pt x="2275" y="2415"/>
                    <a:pt x="2252" y="2420"/>
                    <a:pt x="2229" y="2420"/>
                  </a:cubicBezTo>
                  <a:cubicBezTo>
                    <a:pt x="2205" y="2420"/>
                    <a:pt x="2182" y="2415"/>
                    <a:pt x="2164" y="2404"/>
                  </a:cubicBezTo>
                  <a:lnTo>
                    <a:pt x="2136" y="2389"/>
                  </a:lnTo>
                  <a:cubicBezTo>
                    <a:pt x="2100" y="2368"/>
                    <a:pt x="2100" y="2332"/>
                    <a:pt x="2136" y="2311"/>
                  </a:cubicBezTo>
                  <a:lnTo>
                    <a:pt x="2286" y="2225"/>
                  </a:lnTo>
                  <a:cubicBezTo>
                    <a:pt x="2308" y="2214"/>
                    <a:pt x="2333" y="2208"/>
                    <a:pt x="2357" y="2208"/>
                  </a:cubicBezTo>
                  <a:close/>
                  <a:moveTo>
                    <a:pt x="2937" y="2129"/>
                  </a:moveTo>
                  <a:cubicBezTo>
                    <a:pt x="2962" y="2129"/>
                    <a:pt x="2988" y="2134"/>
                    <a:pt x="3006" y="2146"/>
                  </a:cubicBezTo>
                  <a:lnTo>
                    <a:pt x="3156" y="2232"/>
                  </a:lnTo>
                  <a:cubicBezTo>
                    <a:pt x="3192" y="2253"/>
                    <a:pt x="3192" y="2289"/>
                    <a:pt x="3156" y="2311"/>
                  </a:cubicBezTo>
                  <a:lnTo>
                    <a:pt x="2983" y="2411"/>
                  </a:lnTo>
                  <a:cubicBezTo>
                    <a:pt x="2965" y="2418"/>
                    <a:pt x="2940" y="2422"/>
                    <a:pt x="2915" y="2422"/>
                  </a:cubicBezTo>
                  <a:cubicBezTo>
                    <a:pt x="2890" y="2422"/>
                    <a:pt x="2865" y="2418"/>
                    <a:pt x="2847" y="2411"/>
                  </a:cubicBezTo>
                  <a:lnTo>
                    <a:pt x="2697" y="2318"/>
                  </a:lnTo>
                  <a:cubicBezTo>
                    <a:pt x="2661" y="2296"/>
                    <a:pt x="2661" y="2268"/>
                    <a:pt x="2704" y="2246"/>
                  </a:cubicBezTo>
                  <a:lnTo>
                    <a:pt x="2869" y="2146"/>
                  </a:lnTo>
                  <a:cubicBezTo>
                    <a:pt x="2887" y="2134"/>
                    <a:pt x="2912" y="2129"/>
                    <a:pt x="2937" y="2129"/>
                  </a:cubicBezTo>
                  <a:close/>
                  <a:moveTo>
                    <a:pt x="4996" y="2144"/>
                  </a:moveTo>
                  <a:cubicBezTo>
                    <a:pt x="5020" y="2144"/>
                    <a:pt x="5043" y="2149"/>
                    <a:pt x="5060" y="2159"/>
                  </a:cubicBezTo>
                  <a:lnTo>
                    <a:pt x="5219" y="2253"/>
                  </a:lnTo>
                  <a:cubicBezTo>
                    <a:pt x="5255" y="2275"/>
                    <a:pt x="5255" y="2311"/>
                    <a:pt x="5219" y="2332"/>
                  </a:cubicBezTo>
                  <a:lnTo>
                    <a:pt x="5047" y="2425"/>
                  </a:lnTo>
                  <a:cubicBezTo>
                    <a:pt x="5028" y="2436"/>
                    <a:pt x="5005" y="2442"/>
                    <a:pt x="4982" y="2442"/>
                  </a:cubicBezTo>
                  <a:cubicBezTo>
                    <a:pt x="4959" y="2442"/>
                    <a:pt x="4935" y="2436"/>
                    <a:pt x="4917" y="2425"/>
                  </a:cubicBezTo>
                  <a:lnTo>
                    <a:pt x="4758" y="2339"/>
                  </a:lnTo>
                  <a:cubicBezTo>
                    <a:pt x="4724" y="2318"/>
                    <a:pt x="4724" y="2282"/>
                    <a:pt x="4758" y="2259"/>
                  </a:cubicBezTo>
                  <a:lnTo>
                    <a:pt x="4931" y="2159"/>
                  </a:lnTo>
                  <a:cubicBezTo>
                    <a:pt x="4949" y="2149"/>
                    <a:pt x="4973" y="2144"/>
                    <a:pt x="4996" y="2144"/>
                  </a:cubicBezTo>
                  <a:close/>
                  <a:moveTo>
                    <a:pt x="3509" y="2194"/>
                  </a:moveTo>
                  <a:cubicBezTo>
                    <a:pt x="3532" y="2194"/>
                    <a:pt x="3555" y="2199"/>
                    <a:pt x="3573" y="2209"/>
                  </a:cubicBezTo>
                  <a:lnTo>
                    <a:pt x="3746" y="2311"/>
                  </a:lnTo>
                  <a:cubicBezTo>
                    <a:pt x="3782" y="2325"/>
                    <a:pt x="3782" y="2361"/>
                    <a:pt x="3746" y="2382"/>
                  </a:cubicBezTo>
                  <a:lnTo>
                    <a:pt x="3616" y="2461"/>
                  </a:lnTo>
                  <a:cubicBezTo>
                    <a:pt x="3598" y="2473"/>
                    <a:pt x="3573" y="2478"/>
                    <a:pt x="3548" y="2478"/>
                  </a:cubicBezTo>
                  <a:cubicBezTo>
                    <a:pt x="3523" y="2478"/>
                    <a:pt x="3498" y="2473"/>
                    <a:pt x="3480" y="2461"/>
                  </a:cubicBezTo>
                  <a:lnTo>
                    <a:pt x="3314" y="2361"/>
                  </a:lnTo>
                  <a:cubicBezTo>
                    <a:pt x="3278" y="2339"/>
                    <a:pt x="3278" y="2303"/>
                    <a:pt x="3314" y="2289"/>
                  </a:cubicBezTo>
                  <a:lnTo>
                    <a:pt x="3444" y="2209"/>
                  </a:lnTo>
                  <a:cubicBezTo>
                    <a:pt x="3462" y="2199"/>
                    <a:pt x="3485" y="2194"/>
                    <a:pt x="3509" y="2194"/>
                  </a:cubicBezTo>
                  <a:close/>
                  <a:moveTo>
                    <a:pt x="4098" y="2273"/>
                  </a:moveTo>
                  <a:cubicBezTo>
                    <a:pt x="4121" y="2273"/>
                    <a:pt x="4145" y="2278"/>
                    <a:pt x="4163" y="2289"/>
                  </a:cubicBezTo>
                  <a:lnTo>
                    <a:pt x="4313" y="2375"/>
                  </a:lnTo>
                  <a:cubicBezTo>
                    <a:pt x="4350" y="2397"/>
                    <a:pt x="4350" y="2432"/>
                    <a:pt x="4313" y="2454"/>
                  </a:cubicBezTo>
                  <a:lnTo>
                    <a:pt x="4155" y="2541"/>
                  </a:lnTo>
                  <a:cubicBezTo>
                    <a:pt x="4137" y="2551"/>
                    <a:pt x="4114" y="2556"/>
                    <a:pt x="4091" y="2556"/>
                  </a:cubicBezTo>
                  <a:cubicBezTo>
                    <a:pt x="4067" y="2556"/>
                    <a:pt x="4043" y="2551"/>
                    <a:pt x="4025" y="2541"/>
                  </a:cubicBezTo>
                  <a:lnTo>
                    <a:pt x="3875" y="2454"/>
                  </a:lnTo>
                  <a:cubicBezTo>
                    <a:pt x="3839" y="2432"/>
                    <a:pt x="3839" y="2397"/>
                    <a:pt x="3875" y="2375"/>
                  </a:cubicBezTo>
                  <a:lnTo>
                    <a:pt x="4034" y="2289"/>
                  </a:lnTo>
                  <a:cubicBezTo>
                    <a:pt x="4051" y="2278"/>
                    <a:pt x="4074" y="2273"/>
                    <a:pt x="4098" y="2273"/>
                  </a:cubicBezTo>
                  <a:close/>
                  <a:moveTo>
                    <a:pt x="2013" y="2410"/>
                  </a:moveTo>
                  <a:cubicBezTo>
                    <a:pt x="2036" y="2410"/>
                    <a:pt x="2059" y="2415"/>
                    <a:pt x="2078" y="2425"/>
                  </a:cubicBezTo>
                  <a:lnTo>
                    <a:pt x="2107" y="2441"/>
                  </a:lnTo>
                  <a:cubicBezTo>
                    <a:pt x="2143" y="2461"/>
                    <a:pt x="2143" y="2498"/>
                    <a:pt x="2107" y="2518"/>
                  </a:cubicBezTo>
                  <a:lnTo>
                    <a:pt x="1948" y="2604"/>
                  </a:lnTo>
                  <a:cubicBezTo>
                    <a:pt x="1930" y="2616"/>
                    <a:pt x="1905" y="2621"/>
                    <a:pt x="1880" y="2621"/>
                  </a:cubicBezTo>
                  <a:cubicBezTo>
                    <a:pt x="1855" y="2621"/>
                    <a:pt x="1830" y="2616"/>
                    <a:pt x="1812" y="2604"/>
                  </a:cubicBezTo>
                  <a:lnTo>
                    <a:pt x="1791" y="2591"/>
                  </a:lnTo>
                  <a:cubicBezTo>
                    <a:pt x="1755" y="2570"/>
                    <a:pt x="1755" y="2534"/>
                    <a:pt x="1791" y="2518"/>
                  </a:cubicBezTo>
                  <a:lnTo>
                    <a:pt x="1948" y="2425"/>
                  </a:lnTo>
                  <a:cubicBezTo>
                    <a:pt x="1966" y="2415"/>
                    <a:pt x="1990" y="2410"/>
                    <a:pt x="2013" y="2410"/>
                  </a:cubicBezTo>
                  <a:close/>
                  <a:moveTo>
                    <a:pt x="2574" y="2338"/>
                  </a:moveTo>
                  <a:cubicBezTo>
                    <a:pt x="2597" y="2338"/>
                    <a:pt x="2620" y="2343"/>
                    <a:pt x="2638" y="2354"/>
                  </a:cubicBezTo>
                  <a:lnTo>
                    <a:pt x="2790" y="2441"/>
                  </a:lnTo>
                  <a:cubicBezTo>
                    <a:pt x="2826" y="2461"/>
                    <a:pt x="2826" y="2498"/>
                    <a:pt x="2790" y="2518"/>
                  </a:cubicBezTo>
                  <a:lnTo>
                    <a:pt x="2638" y="2604"/>
                  </a:lnTo>
                  <a:cubicBezTo>
                    <a:pt x="2620" y="2616"/>
                    <a:pt x="2597" y="2621"/>
                    <a:pt x="2574" y="2621"/>
                  </a:cubicBezTo>
                  <a:cubicBezTo>
                    <a:pt x="2550" y="2621"/>
                    <a:pt x="2527" y="2616"/>
                    <a:pt x="2509" y="2604"/>
                  </a:cubicBezTo>
                  <a:lnTo>
                    <a:pt x="2359" y="2518"/>
                  </a:lnTo>
                  <a:cubicBezTo>
                    <a:pt x="2323" y="2498"/>
                    <a:pt x="2323" y="2461"/>
                    <a:pt x="2359" y="2441"/>
                  </a:cubicBezTo>
                  <a:lnTo>
                    <a:pt x="2509" y="2354"/>
                  </a:lnTo>
                  <a:cubicBezTo>
                    <a:pt x="2527" y="2343"/>
                    <a:pt x="2550" y="2338"/>
                    <a:pt x="2574" y="2338"/>
                  </a:cubicBezTo>
                  <a:close/>
                  <a:moveTo>
                    <a:pt x="4633" y="2358"/>
                  </a:moveTo>
                  <a:cubicBezTo>
                    <a:pt x="4658" y="2358"/>
                    <a:pt x="4683" y="2361"/>
                    <a:pt x="4701" y="2368"/>
                  </a:cubicBezTo>
                  <a:lnTo>
                    <a:pt x="4853" y="2461"/>
                  </a:lnTo>
                  <a:cubicBezTo>
                    <a:pt x="4888" y="2484"/>
                    <a:pt x="4888" y="2518"/>
                    <a:pt x="4853" y="2541"/>
                  </a:cubicBezTo>
                  <a:lnTo>
                    <a:pt x="4701" y="2627"/>
                  </a:lnTo>
                  <a:cubicBezTo>
                    <a:pt x="4683" y="2637"/>
                    <a:pt x="4660" y="2642"/>
                    <a:pt x="4637" y="2642"/>
                  </a:cubicBezTo>
                  <a:cubicBezTo>
                    <a:pt x="4613" y="2642"/>
                    <a:pt x="4590" y="2637"/>
                    <a:pt x="4572" y="2627"/>
                  </a:cubicBezTo>
                  <a:lnTo>
                    <a:pt x="4413" y="2534"/>
                  </a:lnTo>
                  <a:cubicBezTo>
                    <a:pt x="4379" y="2511"/>
                    <a:pt x="4379" y="2484"/>
                    <a:pt x="4413" y="2461"/>
                  </a:cubicBezTo>
                  <a:lnTo>
                    <a:pt x="4565" y="2368"/>
                  </a:lnTo>
                  <a:cubicBezTo>
                    <a:pt x="4583" y="2361"/>
                    <a:pt x="4608" y="2358"/>
                    <a:pt x="4633" y="2358"/>
                  </a:cubicBezTo>
                  <a:close/>
                  <a:moveTo>
                    <a:pt x="3185" y="2381"/>
                  </a:moveTo>
                  <a:cubicBezTo>
                    <a:pt x="3208" y="2381"/>
                    <a:pt x="3232" y="2386"/>
                    <a:pt x="3249" y="2397"/>
                  </a:cubicBezTo>
                  <a:lnTo>
                    <a:pt x="3421" y="2498"/>
                  </a:lnTo>
                  <a:cubicBezTo>
                    <a:pt x="3458" y="2518"/>
                    <a:pt x="3458" y="2548"/>
                    <a:pt x="3421" y="2570"/>
                  </a:cubicBezTo>
                  <a:lnTo>
                    <a:pt x="3249" y="2670"/>
                  </a:lnTo>
                  <a:cubicBezTo>
                    <a:pt x="3232" y="2680"/>
                    <a:pt x="3208" y="2686"/>
                    <a:pt x="3185" y="2686"/>
                  </a:cubicBezTo>
                  <a:cubicBezTo>
                    <a:pt x="3161" y="2686"/>
                    <a:pt x="3138" y="2680"/>
                    <a:pt x="3120" y="2670"/>
                  </a:cubicBezTo>
                  <a:lnTo>
                    <a:pt x="2947" y="2570"/>
                  </a:lnTo>
                  <a:cubicBezTo>
                    <a:pt x="2913" y="2548"/>
                    <a:pt x="2913" y="2518"/>
                    <a:pt x="2947" y="2498"/>
                  </a:cubicBezTo>
                  <a:lnTo>
                    <a:pt x="3120" y="2397"/>
                  </a:lnTo>
                  <a:cubicBezTo>
                    <a:pt x="3138" y="2386"/>
                    <a:pt x="3161" y="2381"/>
                    <a:pt x="3185" y="2381"/>
                  </a:cubicBezTo>
                  <a:close/>
                  <a:moveTo>
                    <a:pt x="3747" y="2474"/>
                  </a:moveTo>
                  <a:cubicBezTo>
                    <a:pt x="3771" y="2474"/>
                    <a:pt x="3797" y="2479"/>
                    <a:pt x="3818" y="2491"/>
                  </a:cubicBezTo>
                  <a:lnTo>
                    <a:pt x="3961" y="2577"/>
                  </a:lnTo>
                  <a:cubicBezTo>
                    <a:pt x="3998" y="2598"/>
                    <a:pt x="3998" y="2634"/>
                    <a:pt x="3961" y="2656"/>
                  </a:cubicBezTo>
                  <a:lnTo>
                    <a:pt x="3832" y="2727"/>
                  </a:lnTo>
                  <a:cubicBezTo>
                    <a:pt x="3814" y="2738"/>
                    <a:pt x="3791" y="2744"/>
                    <a:pt x="3767" y="2744"/>
                  </a:cubicBezTo>
                  <a:cubicBezTo>
                    <a:pt x="3744" y="2744"/>
                    <a:pt x="3721" y="2738"/>
                    <a:pt x="3703" y="2727"/>
                  </a:cubicBezTo>
                  <a:lnTo>
                    <a:pt x="3551" y="2641"/>
                  </a:lnTo>
                  <a:cubicBezTo>
                    <a:pt x="3516" y="2620"/>
                    <a:pt x="3516" y="2584"/>
                    <a:pt x="3551" y="2561"/>
                  </a:cubicBezTo>
                  <a:lnTo>
                    <a:pt x="3680" y="2491"/>
                  </a:lnTo>
                  <a:cubicBezTo>
                    <a:pt x="3698" y="2479"/>
                    <a:pt x="3722" y="2474"/>
                    <a:pt x="3747" y="2474"/>
                  </a:cubicBezTo>
                  <a:close/>
                  <a:moveTo>
                    <a:pt x="2233" y="2539"/>
                  </a:moveTo>
                  <a:cubicBezTo>
                    <a:pt x="2258" y="2539"/>
                    <a:pt x="2283" y="2544"/>
                    <a:pt x="2300" y="2554"/>
                  </a:cubicBezTo>
                  <a:lnTo>
                    <a:pt x="2452" y="2641"/>
                  </a:lnTo>
                  <a:cubicBezTo>
                    <a:pt x="2488" y="2663"/>
                    <a:pt x="2488" y="2691"/>
                    <a:pt x="2452" y="2713"/>
                  </a:cubicBezTo>
                  <a:lnTo>
                    <a:pt x="2293" y="2806"/>
                  </a:lnTo>
                  <a:cubicBezTo>
                    <a:pt x="2275" y="2818"/>
                    <a:pt x="2250" y="2823"/>
                    <a:pt x="2225" y="2823"/>
                  </a:cubicBezTo>
                  <a:cubicBezTo>
                    <a:pt x="2200" y="2823"/>
                    <a:pt x="2175" y="2818"/>
                    <a:pt x="2157" y="2806"/>
                  </a:cubicBezTo>
                  <a:lnTo>
                    <a:pt x="2007" y="2720"/>
                  </a:lnTo>
                  <a:cubicBezTo>
                    <a:pt x="1971" y="2699"/>
                    <a:pt x="1971" y="2663"/>
                    <a:pt x="2007" y="2641"/>
                  </a:cubicBezTo>
                  <a:lnTo>
                    <a:pt x="2164" y="2554"/>
                  </a:lnTo>
                  <a:cubicBezTo>
                    <a:pt x="2182" y="2544"/>
                    <a:pt x="2207" y="2539"/>
                    <a:pt x="2233" y="2539"/>
                  </a:cubicBezTo>
                  <a:close/>
                  <a:moveTo>
                    <a:pt x="1664" y="2610"/>
                  </a:moveTo>
                  <a:cubicBezTo>
                    <a:pt x="1689" y="2610"/>
                    <a:pt x="1714" y="2616"/>
                    <a:pt x="1733" y="2627"/>
                  </a:cubicBezTo>
                  <a:lnTo>
                    <a:pt x="1755" y="2641"/>
                  </a:lnTo>
                  <a:cubicBezTo>
                    <a:pt x="1791" y="2663"/>
                    <a:pt x="1791" y="2699"/>
                    <a:pt x="1755" y="2720"/>
                  </a:cubicBezTo>
                  <a:lnTo>
                    <a:pt x="1589" y="2813"/>
                  </a:lnTo>
                  <a:cubicBezTo>
                    <a:pt x="1571" y="2824"/>
                    <a:pt x="1548" y="2830"/>
                    <a:pt x="1525" y="2830"/>
                  </a:cubicBezTo>
                  <a:cubicBezTo>
                    <a:pt x="1501" y="2830"/>
                    <a:pt x="1478" y="2824"/>
                    <a:pt x="1460" y="2813"/>
                  </a:cubicBezTo>
                  <a:lnTo>
                    <a:pt x="1431" y="2799"/>
                  </a:lnTo>
                  <a:cubicBezTo>
                    <a:pt x="1394" y="2777"/>
                    <a:pt x="1394" y="2743"/>
                    <a:pt x="1438" y="2720"/>
                  </a:cubicBezTo>
                  <a:lnTo>
                    <a:pt x="1596" y="2627"/>
                  </a:lnTo>
                  <a:cubicBezTo>
                    <a:pt x="1614" y="2616"/>
                    <a:pt x="1639" y="2610"/>
                    <a:pt x="1664" y="2610"/>
                  </a:cubicBezTo>
                  <a:close/>
                  <a:moveTo>
                    <a:pt x="4292" y="2553"/>
                  </a:moveTo>
                  <a:cubicBezTo>
                    <a:pt x="4315" y="2553"/>
                    <a:pt x="4338" y="2559"/>
                    <a:pt x="4356" y="2570"/>
                  </a:cubicBezTo>
                  <a:lnTo>
                    <a:pt x="4515" y="2663"/>
                  </a:lnTo>
                  <a:cubicBezTo>
                    <a:pt x="4551" y="2684"/>
                    <a:pt x="4551" y="2713"/>
                    <a:pt x="4515" y="2734"/>
                  </a:cubicBezTo>
                  <a:lnTo>
                    <a:pt x="4356" y="2829"/>
                  </a:lnTo>
                  <a:cubicBezTo>
                    <a:pt x="4338" y="2839"/>
                    <a:pt x="4313" y="2844"/>
                    <a:pt x="4288" y="2844"/>
                  </a:cubicBezTo>
                  <a:cubicBezTo>
                    <a:pt x="4263" y="2844"/>
                    <a:pt x="4238" y="2839"/>
                    <a:pt x="4220" y="2829"/>
                  </a:cubicBezTo>
                  <a:lnTo>
                    <a:pt x="4068" y="2734"/>
                  </a:lnTo>
                  <a:cubicBezTo>
                    <a:pt x="4034" y="2713"/>
                    <a:pt x="4034" y="2684"/>
                    <a:pt x="4068" y="2663"/>
                  </a:cubicBezTo>
                  <a:lnTo>
                    <a:pt x="4227" y="2570"/>
                  </a:lnTo>
                  <a:cubicBezTo>
                    <a:pt x="4245" y="2559"/>
                    <a:pt x="4268" y="2553"/>
                    <a:pt x="4292" y="2553"/>
                  </a:cubicBezTo>
                  <a:close/>
                  <a:moveTo>
                    <a:pt x="2825" y="2589"/>
                  </a:moveTo>
                  <a:cubicBezTo>
                    <a:pt x="2849" y="2589"/>
                    <a:pt x="2872" y="2594"/>
                    <a:pt x="2890" y="2604"/>
                  </a:cubicBezTo>
                  <a:lnTo>
                    <a:pt x="3063" y="2706"/>
                  </a:lnTo>
                  <a:cubicBezTo>
                    <a:pt x="3099" y="2727"/>
                    <a:pt x="3099" y="2756"/>
                    <a:pt x="3063" y="2777"/>
                  </a:cubicBezTo>
                  <a:lnTo>
                    <a:pt x="2913" y="2863"/>
                  </a:lnTo>
                  <a:cubicBezTo>
                    <a:pt x="2894" y="2874"/>
                    <a:pt x="2869" y="2880"/>
                    <a:pt x="2844" y="2880"/>
                  </a:cubicBezTo>
                  <a:cubicBezTo>
                    <a:pt x="2818" y="2880"/>
                    <a:pt x="2793" y="2874"/>
                    <a:pt x="2775" y="2863"/>
                  </a:cubicBezTo>
                  <a:lnTo>
                    <a:pt x="2611" y="2770"/>
                  </a:lnTo>
                  <a:cubicBezTo>
                    <a:pt x="2574" y="2749"/>
                    <a:pt x="2574" y="2713"/>
                    <a:pt x="2611" y="2691"/>
                  </a:cubicBezTo>
                  <a:lnTo>
                    <a:pt x="2761" y="2604"/>
                  </a:lnTo>
                  <a:cubicBezTo>
                    <a:pt x="2779" y="2594"/>
                    <a:pt x="2802" y="2589"/>
                    <a:pt x="2825" y="2589"/>
                  </a:cubicBezTo>
                  <a:close/>
                  <a:moveTo>
                    <a:pt x="3423" y="2661"/>
                  </a:moveTo>
                  <a:cubicBezTo>
                    <a:pt x="3447" y="2661"/>
                    <a:pt x="3472" y="2667"/>
                    <a:pt x="3494" y="2677"/>
                  </a:cubicBezTo>
                  <a:lnTo>
                    <a:pt x="3637" y="2763"/>
                  </a:lnTo>
                  <a:cubicBezTo>
                    <a:pt x="3673" y="2786"/>
                    <a:pt x="3673" y="2820"/>
                    <a:pt x="3637" y="2843"/>
                  </a:cubicBezTo>
                  <a:lnTo>
                    <a:pt x="3473" y="2936"/>
                  </a:lnTo>
                  <a:cubicBezTo>
                    <a:pt x="3455" y="2947"/>
                    <a:pt x="3430" y="2953"/>
                    <a:pt x="3404" y="2953"/>
                  </a:cubicBezTo>
                  <a:cubicBezTo>
                    <a:pt x="3379" y="2953"/>
                    <a:pt x="3353" y="2947"/>
                    <a:pt x="3335" y="2936"/>
                  </a:cubicBezTo>
                  <a:lnTo>
                    <a:pt x="3185" y="2849"/>
                  </a:lnTo>
                  <a:cubicBezTo>
                    <a:pt x="3149" y="2829"/>
                    <a:pt x="3149" y="2793"/>
                    <a:pt x="3185" y="2770"/>
                  </a:cubicBezTo>
                  <a:lnTo>
                    <a:pt x="3358" y="2677"/>
                  </a:lnTo>
                  <a:cubicBezTo>
                    <a:pt x="3376" y="2667"/>
                    <a:pt x="3399" y="2661"/>
                    <a:pt x="3423" y="2661"/>
                  </a:cubicBezTo>
                  <a:close/>
                  <a:moveTo>
                    <a:pt x="1884" y="2739"/>
                  </a:moveTo>
                  <a:cubicBezTo>
                    <a:pt x="1907" y="2739"/>
                    <a:pt x="1930" y="2745"/>
                    <a:pt x="1948" y="2756"/>
                  </a:cubicBezTo>
                  <a:lnTo>
                    <a:pt x="2100" y="2843"/>
                  </a:lnTo>
                  <a:cubicBezTo>
                    <a:pt x="2136" y="2863"/>
                    <a:pt x="2136" y="2899"/>
                    <a:pt x="2100" y="2915"/>
                  </a:cubicBezTo>
                  <a:lnTo>
                    <a:pt x="1934" y="3015"/>
                  </a:lnTo>
                  <a:cubicBezTo>
                    <a:pt x="1916" y="3025"/>
                    <a:pt x="1893" y="3031"/>
                    <a:pt x="1870" y="3031"/>
                  </a:cubicBezTo>
                  <a:cubicBezTo>
                    <a:pt x="1846" y="3031"/>
                    <a:pt x="1823" y="3025"/>
                    <a:pt x="1805" y="3015"/>
                  </a:cubicBezTo>
                  <a:lnTo>
                    <a:pt x="1653" y="2922"/>
                  </a:lnTo>
                  <a:cubicBezTo>
                    <a:pt x="1619" y="2899"/>
                    <a:pt x="1619" y="2872"/>
                    <a:pt x="1653" y="2849"/>
                  </a:cubicBezTo>
                  <a:lnTo>
                    <a:pt x="1819" y="2756"/>
                  </a:lnTo>
                  <a:cubicBezTo>
                    <a:pt x="1837" y="2745"/>
                    <a:pt x="1860" y="2739"/>
                    <a:pt x="1884" y="2739"/>
                  </a:cubicBezTo>
                  <a:close/>
                  <a:moveTo>
                    <a:pt x="3941" y="2755"/>
                  </a:moveTo>
                  <a:cubicBezTo>
                    <a:pt x="3965" y="2755"/>
                    <a:pt x="3990" y="2760"/>
                    <a:pt x="4011" y="2770"/>
                  </a:cubicBezTo>
                  <a:lnTo>
                    <a:pt x="4163" y="2863"/>
                  </a:lnTo>
                  <a:cubicBezTo>
                    <a:pt x="4198" y="2886"/>
                    <a:pt x="4198" y="2915"/>
                    <a:pt x="4163" y="2936"/>
                  </a:cubicBezTo>
                  <a:lnTo>
                    <a:pt x="4034" y="3015"/>
                  </a:lnTo>
                  <a:cubicBezTo>
                    <a:pt x="4016" y="3025"/>
                    <a:pt x="3990" y="3031"/>
                    <a:pt x="3965" y="3031"/>
                  </a:cubicBezTo>
                  <a:cubicBezTo>
                    <a:pt x="3939" y="3031"/>
                    <a:pt x="3914" y="3025"/>
                    <a:pt x="3896" y="3015"/>
                  </a:cubicBezTo>
                  <a:lnTo>
                    <a:pt x="3746" y="2922"/>
                  </a:lnTo>
                  <a:cubicBezTo>
                    <a:pt x="3710" y="2899"/>
                    <a:pt x="3710" y="2872"/>
                    <a:pt x="3746" y="2849"/>
                  </a:cubicBezTo>
                  <a:lnTo>
                    <a:pt x="3875" y="2770"/>
                  </a:lnTo>
                  <a:cubicBezTo>
                    <a:pt x="3893" y="2760"/>
                    <a:pt x="3917" y="2755"/>
                    <a:pt x="3941" y="2755"/>
                  </a:cubicBezTo>
                  <a:close/>
                  <a:moveTo>
                    <a:pt x="1309" y="2812"/>
                  </a:moveTo>
                  <a:cubicBezTo>
                    <a:pt x="1332" y="2812"/>
                    <a:pt x="1356" y="2818"/>
                    <a:pt x="1374" y="2829"/>
                  </a:cubicBezTo>
                  <a:lnTo>
                    <a:pt x="1403" y="2843"/>
                  </a:lnTo>
                  <a:cubicBezTo>
                    <a:pt x="1438" y="2863"/>
                    <a:pt x="1438" y="2899"/>
                    <a:pt x="1403" y="2922"/>
                  </a:cubicBezTo>
                  <a:lnTo>
                    <a:pt x="1231" y="3022"/>
                  </a:lnTo>
                  <a:cubicBezTo>
                    <a:pt x="1212" y="3033"/>
                    <a:pt x="1189" y="3039"/>
                    <a:pt x="1165" y="3039"/>
                  </a:cubicBezTo>
                  <a:cubicBezTo>
                    <a:pt x="1142" y="3039"/>
                    <a:pt x="1118" y="3033"/>
                    <a:pt x="1101" y="3022"/>
                  </a:cubicBezTo>
                  <a:lnTo>
                    <a:pt x="1072" y="3008"/>
                  </a:lnTo>
                  <a:cubicBezTo>
                    <a:pt x="1036" y="2986"/>
                    <a:pt x="1036" y="2950"/>
                    <a:pt x="1072" y="2929"/>
                  </a:cubicBezTo>
                  <a:lnTo>
                    <a:pt x="1244" y="2829"/>
                  </a:lnTo>
                  <a:cubicBezTo>
                    <a:pt x="1262" y="2818"/>
                    <a:pt x="1286" y="2812"/>
                    <a:pt x="1309" y="2812"/>
                  </a:cubicBezTo>
                  <a:close/>
                  <a:moveTo>
                    <a:pt x="2480" y="2791"/>
                  </a:moveTo>
                  <a:cubicBezTo>
                    <a:pt x="2504" y="2791"/>
                    <a:pt x="2527" y="2796"/>
                    <a:pt x="2545" y="2806"/>
                  </a:cubicBezTo>
                  <a:lnTo>
                    <a:pt x="2718" y="2899"/>
                  </a:lnTo>
                  <a:cubicBezTo>
                    <a:pt x="2754" y="2922"/>
                    <a:pt x="2754" y="2958"/>
                    <a:pt x="2718" y="2979"/>
                  </a:cubicBezTo>
                  <a:lnTo>
                    <a:pt x="2559" y="3065"/>
                  </a:lnTo>
                  <a:cubicBezTo>
                    <a:pt x="2542" y="3076"/>
                    <a:pt x="2518" y="3082"/>
                    <a:pt x="2495" y="3082"/>
                  </a:cubicBezTo>
                  <a:cubicBezTo>
                    <a:pt x="2471" y="3082"/>
                    <a:pt x="2448" y="3076"/>
                    <a:pt x="2430" y="3065"/>
                  </a:cubicBezTo>
                  <a:lnTo>
                    <a:pt x="2257" y="2972"/>
                  </a:lnTo>
                  <a:cubicBezTo>
                    <a:pt x="2222" y="2950"/>
                    <a:pt x="2222" y="2915"/>
                    <a:pt x="2257" y="2893"/>
                  </a:cubicBezTo>
                  <a:lnTo>
                    <a:pt x="2416" y="2806"/>
                  </a:lnTo>
                  <a:cubicBezTo>
                    <a:pt x="2434" y="2796"/>
                    <a:pt x="2457" y="2791"/>
                    <a:pt x="2480" y="2791"/>
                  </a:cubicBezTo>
                  <a:close/>
                  <a:moveTo>
                    <a:pt x="3063" y="2869"/>
                  </a:moveTo>
                  <a:cubicBezTo>
                    <a:pt x="3086" y="2869"/>
                    <a:pt x="3110" y="2874"/>
                    <a:pt x="3128" y="2886"/>
                  </a:cubicBezTo>
                  <a:lnTo>
                    <a:pt x="3278" y="2972"/>
                  </a:lnTo>
                  <a:cubicBezTo>
                    <a:pt x="3314" y="2993"/>
                    <a:pt x="3314" y="3029"/>
                    <a:pt x="3278" y="3051"/>
                  </a:cubicBezTo>
                  <a:lnTo>
                    <a:pt x="3128" y="3138"/>
                  </a:lnTo>
                  <a:cubicBezTo>
                    <a:pt x="3110" y="3148"/>
                    <a:pt x="3086" y="3153"/>
                    <a:pt x="3063" y="3153"/>
                  </a:cubicBezTo>
                  <a:cubicBezTo>
                    <a:pt x="3039" y="3153"/>
                    <a:pt x="3016" y="3148"/>
                    <a:pt x="2999" y="3138"/>
                  </a:cubicBezTo>
                  <a:lnTo>
                    <a:pt x="2847" y="3051"/>
                  </a:lnTo>
                  <a:cubicBezTo>
                    <a:pt x="2811" y="3029"/>
                    <a:pt x="2811" y="2993"/>
                    <a:pt x="2847" y="2972"/>
                  </a:cubicBezTo>
                  <a:lnTo>
                    <a:pt x="2999" y="2886"/>
                  </a:lnTo>
                  <a:cubicBezTo>
                    <a:pt x="3016" y="2874"/>
                    <a:pt x="3039" y="2869"/>
                    <a:pt x="3063" y="2869"/>
                  </a:cubicBezTo>
                  <a:close/>
                  <a:moveTo>
                    <a:pt x="948" y="3025"/>
                  </a:moveTo>
                  <a:cubicBezTo>
                    <a:pt x="973" y="3025"/>
                    <a:pt x="997" y="3029"/>
                    <a:pt x="1015" y="3036"/>
                  </a:cubicBezTo>
                  <a:lnTo>
                    <a:pt x="1036" y="3058"/>
                  </a:lnTo>
                  <a:cubicBezTo>
                    <a:pt x="1079" y="3072"/>
                    <a:pt x="1072" y="3108"/>
                    <a:pt x="1036" y="3131"/>
                  </a:cubicBezTo>
                  <a:lnTo>
                    <a:pt x="886" y="3217"/>
                  </a:lnTo>
                  <a:cubicBezTo>
                    <a:pt x="867" y="3227"/>
                    <a:pt x="844" y="3232"/>
                    <a:pt x="820" y="3232"/>
                  </a:cubicBezTo>
                  <a:cubicBezTo>
                    <a:pt x="797" y="3232"/>
                    <a:pt x="773" y="3227"/>
                    <a:pt x="756" y="3217"/>
                  </a:cubicBezTo>
                  <a:lnTo>
                    <a:pt x="727" y="3201"/>
                  </a:lnTo>
                  <a:cubicBezTo>
                    <a:pt x="691" y="3181"/>
                    <a:pt x="691" y="3151"/>
                    <a:pt x="734" y="3131"/>
                  </a:cubicBezTo>
                  <a:lnTo>
                    <a:pt x="877" y="3036"/>
                  </a:lnTo>
                  <a:cubicBezTo>
                    <a:pt x="898" y="3029"/>
                    <a:pt x="924" y="3025"/>
                    <a:pt x="948" y="3025"/>
                  </a:cubicBezTo>
                  <a:close/>
                  <a:moveTo>
                    <a:pt x="3616" y="2941"/>
                  </a:moveTo>
                  <a:cubicBezTo>
                    <a:pt x="3640" y="2941"/>
                    <a:pt x="3663" y="2947"/>
                    <a:pt x="3680" y="2958"/>
                  </a:cubicBezTo>
                  <a:lnTo>
                    <a:pt x="3839" y="3051"/>
                  </a:lnTo>
                  <a:cubicBezTo>
                    <a:pt x="3875" y="3072"/>
                    <a:pt x="3875" y="3101"/>
                    <a:pt x="3839" y="3122"/>
                  </a:cubicBezTo>
                  <a:lnTo>
                    <a:pt x="3673" y="3224"/>
                  </a:lnTo>
                  <a:cubicBezTo>
                    <a:pt x="3652" y="3234"/>
                    <a:pt x="3627" y="3239"/>
                    <a:pt x="3603" y="3239"/>
                  </a:cubicBezTo>
                  <a:cubicBezTo>
                    <a:pt x="3578" y="3239"/>
                    <a:pt x="3555" y="3234"/>
                    <a:pt x="3537" y="3224"/>
                  </a:cubicBezTo>
                  <a:lnTo>
                    <a:pt x="3378" y="3131"/>
                  </a:lnTo>
                  <a:cubicBezTo>
                    <a:pt x="3344" y="3108"/>
                    <a:pt x="3344" y="3079"/>
                    <a:pt x="3378" y="3058"/>
                  </a:cubicBezTo>
                  <a:lnTo>
                    <a:pt x="3551" y="2958"/>
                  </a:lnTo>
                  <a:cubicBezTo>
                    <a:pt x="3569" y="2947"/>
                    <a:pt x="3593" y="2941"/>
                    <a:pt x="3616" y="2941"/>
                  </a:cubicBezTo>
                  <a:close/>
                  <a:moveTo>
                    <a:pt x="2135" y="2990"/>
                  </a:moveTo>
                  <a:cubicBezTo>
                    <a:pt x="2159" y="2990"/>
                    <a:pt x="2182" y="2994"/>
                    <a:pt x="2200" y="3001"/>
                  </a:cubicBezTo>
                  <a:lnTo>
                    <a:pt x="2366" y="3101"/>
                  </a:lnTo>
                  <a:cubicBezTo>
                    <a:pt x="2402" y="3122"/>
                    <a:pt x="2402" y="3158"/>
                    <a:pt x="2366" y="3181"/>
                  </a:cubicBezTo>
                  <a:lnTo>
                    <a:pt x="2207" y="3274"/>
                  </a:lnTo>
                  <a:cubicBezTo>
                    <a:pt x="2189" y="3284"/>
                    <a:pt x="2164" y="3289"/>
                    <a:pt x="2139" y="3289"/>
                  </a:cubicBezTo>
                  <a:cubicBezTo>
                    <a:pt x="2114" y="3289"/>
                    <a:pt x="2089" y="3284"/>
                    <a:pt x="2071" y="3274"/>
                  </a:cubicBezTo>
                  <a:lnTo>
                    <a:pt x="1905" y="3174"/>
                  </a:lnTo>
                  <a:cubicBezTo>
                    <a:pt x="1869" y="3151"/>
                    <a:pt x="1869" y="3122"/>
                    <a:pt x="1905" y="3101"/>
                  </a:cubicBezTo>
                  <a:lnTo>
                    <a:pt x="2064" y="3001"/>
                  </a:lnTo>
                  <a:cubicBezTo>
                    <a:pt x="2085" y="2994"/>
                    <a:pt x="2110" y="2990"/>
                    <a:pt x="2135" y="2990"/>
                  </a:cubicBezTo>
                  <a:close/>
                  <a:moveTo>
                    <a:pt x="2719" y="3063"/>
                  </a:moveTo>
                  <a:cubicBezTo>
                    <a:pt x="2743" y="3063"/>
                    <a:pt x="2768" y="3069"/>
                    <a:pt x="2790" y="3079"/>
                  </a:cubicBezTo>
                  <a:lnTo>
                    <a:pt x="2933" y="3165"/>
                  </a:lnTo>
                  <a:cubicBezTo>
                    <a:pt x="2969" y="3188"/>
                    <a:pt x="2969" y="3224"/>
                    <a:pt x="2933" y="3245"/>
                  </a:cubicBezTo>
                  <a:lnTo>
                    <a:pt x="2775" y="3338"/>
                  </a:lnTo>
                  <a:cubicBezTo>
                    <a:pt x="2757" y="3349"/>
                    <a:pt x="2734" y="3354"/>
                    <a:pt x="2710" y="3354"/>
                  </a:cubicBezTo>
                  <a:cubicBezTo>
                    <a:pt x="2687" y="3354"/>
                    <a:pt x="2663" y="3349"/>
                    <a:pt x="2645" y="3338"/>
                  </a:cubicBezTo>
                  <a:lnTo>
                    <a:pt x="2495" y="3251"/>
                  </a:lnTo>
                  <a:cubicBezTo>
                    <a:pt x="2459" y="3231"/>
                    <a:pt x="2459" y="3194"/>
                    <a:pt x="2495" y="3174"/>
                  </a:cubicBezTo>
                  <a:lnTo>
                    <a:pt x="2654" y="3079"/>
                  </a:lnTo>
                  <a:cubicBezTo>
                    <a:pt x="2671" y="3069"/>
                    <a:pt x="2694" y="3063"/>
                    <a:pt x="2719" y="3063"/>
                  </a:cubicBezTo>
                  <a:close/>
                  <a:moveTo>
                    <a:pt x="1528" y="2941"/>
                  </a:moveTo>
                  <a:cubicBezTo>
                    <a:pt x="1553" y="2941"/>
                    <a:pt x="1578" y="2947"/>
                    <a:pt x="1596" y="2958"/>
                  </a:cubicBezTo>
                  <a:lnTo>
                    <a:pt x="1748" y="3044"/>
                  </a:lnTo>
                  <a:cubicBezTo>
                    <a:pt x="1783" y="3065"/>
                    <a:pt x="1783" y="3101"/>
                    <a:pt x="1748" y="3122"/>
                  </a:cubicBezTo>
                  <a:lnTo>
                    <a:pt x="1231" y="3417"/>
                  </a:lnTo>
                  <a:cubicBezTo>
                    <a:pt x="1212" y="3428"/>
                    <a:pt x="1189" y="3434"/>
                    <a:pt x="1165" y="3434"/>
                  </a:cubicBezTo>
                  <a:cubicBezTo>
                    <a:pt x="1142" y="3434"/>
                    <a:pt x="1118" y="3428"/>
                    <a:pt x="1101" y="3417"/>
                  </a:cubicBezTo>
                  <a:lnTo>
                    <a:pt x="949" y="3331"/>
                  </a:lnTo>
                  <a:cubicBezTo>
                    <a:pt x="913" y="3310"/>
                    <a:pt x="913" y="3274"/>
                    <a:pt x="949" y="3251"/>
                  </a:cubicBezTo>
                  <a:lnTo>
                    <a:pt x="1460" y="2958"/>
                  </a:lnTo>
                  <a:cubicBezTo>
                    <a:pt x="1478" y="2947"/>
                    <a:pt x="1503" y="2941"/>
                    <a:pt x="1528" y="2941"/>
                  </a:cubicBezTo>
                  <a:close/>
                  <a:moveTo>
                    <a:pt x="3257" y="3150"/>
                  </a:moveTo>
                  <a:cubicBezTo>
                    <a:pt x="3280" y="3150"/>
                    <a:pt x="3303" y="3155"/>
                    <a:pt x="3321" y="3165"/>
                  </a:cubicBezTo>
                  <a:lnTo>
                    <a:pt x="3480" y="3260"/>
                  </a:lnTo>
                  <a:cubicBezTo>
                    <a:pt x="3516" y="3281"/>
                    <a:pt x="3516" y="3310"/>
                    <a:pt x="3480" y="3331"/>
                  </a:cubicBezTo>
                  <a:lnTo>
                    <a:pt x="3328" y="3417"/>
                  </a:lnTo>
                  <a:cubicBezTo>
                    <a:pt x="3310" y="3428"/>
                    <a:pt x="3285" y="3434"/>
                    <a:pt x="3260" y="3434"/>
                  </a:cubicBezTo>
                  <a:cubicBezTo>
                    <a:pt x="3235" y="3434"/>
                    <a:pt x="3210" y="3428"/>
                    <a:pt x="3192" y="3417"/>
                  </a:cubicBezTo>
                  <a:lnTo>
                    <a:pt x="3042" y="3331"/>
                  </a:lnTo>
                  <a:cubicBezTo>
                    <a:pt x="3006" y="3310"/>
                    <a:pt x="3006" y="3274"/>
                    <a:pt x="3042" y="3251"/>
                  </a:cubicBezTo>
                  <a:lnTo>
                    <a:pt x="3192" y="3165"/>
                  </a:lnTo>
                  <a:cubicBezTo>
                    <a:pt x="3210" y="3155"/>
                    <a:pt x="3233" y="3150"/>
                    <a:pt x="3257" y="3150"/>
                  </a:cubicBezTo>
                  <a:close/>
                  <a:moveTo>
                    <a:pt x="5636" y="2179"/>
                  </a:moveTo>
                  <a:cubicBezTo>
                    <a:pt x="5661" y="2179"/>
                    <a:pt x="5686" y="2184"/>
                    <a:pt x="5707" y="2196"/>
                  </a:cubicBezTo>
                  <a:lnTo>
                    <a:pt x="5859" y="2282"/>
                  </a:lnTo>
                  <a:cubicBezTo>
                    <a:pt x="5895" y="2303"/>
                    <a:pt x="5895" y="2339"/>
                    <a:pt x="5859" y="2361"/>
                  </a:cubicBezTo>
                  <a:lnTo>
                    <a:pt x="4018" y="3424"/>
                  </a:lnTo>
                  <a:cubicBezTo>
                    <a:pt x="4000" y="3435"/>
                    <a:pt x="3975" y="3441"/>
                    <a:pt x="3950" y="3441"/>
                  </a:cubicBezTo>
                  <a:cubicBezTo>
                    <a:pt x="3925" y="3441"/>
                    <a:pt x="3900" y="3435"/>
                    <a:pt x="3882" y="3424"/>
                  </a:cubicBezTo>
                  <a:lnTo>
                    <a:pt x="3732" y="3331"/>
                  </a:lnTo>
                  <a:cubicBezTo>
                    <a:pt x="3689" y="3310"/>
                    <a:pt x="3689" y="3281"/>
                    <a:pt x="3732" y="3260"/>
                  </a:cubicBezTo>
                  <a:lnTo>
                    <a:pt x="5571" y="2196"/>
                  </a:lnTo>
                  <a:cubicBezTo>
                    <a:pt x="5589" y="2184"/>
                    <a:pt x="5612" y="2179"/>
                    <a:pt x="5636" y="2179"/>
                  </a:cubicBezTo>
                  <a:close/>
                  <a:moveTo>
                    <a:pt x="605" y="3222"/>
                  </a:moveTo>
                  <a:cubicBezTo>
                    <a:pt x="628" y="3222"/>
                    <a:pt x="652" y="3227"/>
                    <a:pt x="670" y="3238"/>
                  </a:cubicBezTo>
                  <a:lnTo>
                    <a:pt x="697" y="3251"/>
                  </a:lnTo>
                  <a:cubicBezTo>
                    <a:pt x="734" y="3274"/>
                    <a:pt x="734" y="3310"/>
                    <a:pt x="697" y="3331"/>
                  </a:cubicBezTo>
                  <a:lnTo>
                    <a:pt x="511" y="3439"/>
                  </a:lnTo>
                  <a:cubicBezTo>
                    <a:pt x="493" y="3450"/>
                    <a:pt x="468" y="3455"/>
                    <a:pt x="443" y="3455"/>
                  </a:cubicBezTo>
                  <a:cubicBezTo>
                    <a:pt x="418" y="3455"/>
                    <a:pt x="393" y="3450"/>
                    <a:pt x="375" y="3439"/>
                  </a:cubicBezTo>
                  <a:lnTo>
                    <a:pt x="352" y="3424"/>
                  </a:lnTo>
                  <a:cubicBezTo>
                    <a:pt x="316" y="3403"/>
                    <a:pt x="316" y="3367"/>
                    <a:pt x="352" y="3346"/>
                  </a:cubicBezTo>
                  <a:lnTo>
                    <a:pt x="541" y="3238"/>
                  </a:lnTo>
                  <a:cubicBezTo>
                    <a:pt x="558" y="3227"/>
                    <a:pt x="581" y="3222"/>
                    <a:pt x="605" y="3222"/>
                  </a:cubicBezTo>
                  <a:close/>
                  <a:moveTo>
                    <a:pt x="3602" y="3351"/>
                  </a:moveTo>
                  <a:cubicBezTo>
                    <a:pt x="3625" y="3351"/>
                    <a:pt x="3648" y="3357"/>
                    <a:pt x="3666" y="3367"/>
                  </a:cubicBezTo>
                  <a:lnTo>
                    <a:pt x="3825" y="3460"/>
                  </a:lnTo>
                  <a:cubicBezTo>
                    <a:pt x="3861" y="3483"/>
                    <a:pt x="3861" y="3510"/>
                    <a:pt x="3825" y="3533"/>
                  </a:cubicBezTo>
                  <a:lnTo>
                    <a:pt x="3673" y="3619"/>
                  </a:lnTo>
                  <a:cubicBezTo>
                    <a:pt x="3655" y="3629"/>
                    <a:pt x="3632" y="3634"/>
                    <a:pt x="3609" y="3634"/>
                  </a:cubicBezTo>
                  <a:cubicBezTo>
                    <a:pt x="3585" y="3634"/>
                    <a:pt x="3562" y="3629"/>
                    <a:pt x="3544" y="3619"/>
                  </a:cubicBezTo>
                  <a:lnTo>
                    <a:pt x="3387" y="3533"/>
                  </a:lnTo>
                  <a:cubicBezTo>
                    <a:pt x="3351" y="3510"/>
                    <a:pt x="3351" y="3476"/>
                    <a:pt x="3387" y="3453"/>
                  </a:cubicBezTo>
                  <a:lnTo>
                    <a:pt x="3537" y="3367"/>
                  </a:lnTo>
                  <a:cubicBezTo>
                    <a:pt x="3555" y="3357"/>
                    <a:pt x="3578" y="3351"/>
                    <a:pt x="3602" y="3351"/>
                  </a:cubicBezTo>
                  <a:close/>
                  <a:moveTo>
                    <a:pt x="1777" y="3193"/>
                  </a:moveTo>
                  <a:cubicBezTo>
                    <a:pt x="1802" y="3193"/>
                    <a:pt x="1827" y="3198"/>
                    <a:pt x="1848" y="3208"/>
                  </a:cubicBezTo>
                  <a:lnTo>
                    <a:pt x="2014" y="3310"/>
                  </a:lnTo>
                  <a:cubicBezTo>
                    <a:pt x="2050" y="3331"/>
                    <a:pt x="2050" y="3360"/>
                    <a:pt x="2014" y="3381"/>
                  </a:cubicBezTo>
                  <a:lnTo>
                    <a:pt x="1589" y="3626"/>
                  </a:lnTo>
                  <a:cubicBezTo>
                    <a:pt x="1571" y="3637"/>
                    <a:pt x="1548" y="3643"/>
                    <a:pt x="1525" y="3643"/>
                  </a:cubicBezTo>
                  <a:cubicBezTo>
                    <a:pt x="1501" y="3643"/>
                    <a:pt x="1478" y="3637"/>
                    <a:pt x="1460" y="3626"/>
                  </a:cubicBezTo>
                  <a:lnTo>
                    <a:pt x="1287" y="3533"/>
                  </a:lnTo>
                  <a:cubicBezTo>
                    <a:pt x="1251" y="3510"/>
                    <a:pt x="1251" y="3476"/>
                    <a:pt x="1287" y="3453"/>
                  </a:cubicBezTo>
                  <a:lnTo>
                    <a:pt x="1712" y="3208"/>
                  </a:lnTo>
                  <a:cubicBezTo>
                    <a:pt x="1730" y="3198"/>
                    <a:pt x="1753" y="3193"/>
                    <a:pt x="1777" y="3193"/>
                  </a:cubicBezTo>
                  <a:close/>
                  <a:moveTo>
                    <a:pt x="824" y="3351"/>
                  </a:moveTo>
                  <a:cubicBezTo>
                    <a:pt x="849" y="3351"/>
                    <a:pt x="874" y="3357"/>
                    <a:pt x="892" y="3367"/>
                  </a:cubicBezTo>
                  <a:lnTo>
                    <a:pt x="1043" y="3453"/>
                  </a:lnTo>
                  <a:cubicBezTo>
                    <a:pt x="1079" y="3476"/>
                    <a:pt x="1079" y="3510"/>
                    <a:pt x="1043" y="3533"/>
                  </a:cubicBezTo>
                  <a:lnTo>
                    <a:pt x="856" y="3640"/>
                  </a:lnTo>
                  <a:cubicBezTo>
                    <a:pt x="838" y="3647"/>
                    <a:pt x="813" y="3651"/>
                    <a:pt x="788" y="3651"/>
                  </a:cubicBezTo>
                  <a:cubicBezTo>
                    <a:pt x="763" y="3651"/>
                    <a:pt x="738" y="3647"/>
                    <a:pt x="720" y="3640"/>
                  </a:cubicBezTo>
                  <a:lnTo>
                    <a:pt x="568" y="3546"/>
                  </a:lnTo>
                  <a:cubicBezTo>
                    <a:pt x="532" y="3526"/>
                    <a:pt x="532" y="3496"/>
                    <a:pt x="568" y="3476"/>
                  </a:cubicBezTo>
                  <a:lnTo>
                    <a:pt x="756" y="3367"/>
                  </a:lnTo>
                  <a:cubicBezTo>
                    <a:pt x="773" y="3357"/>
                    <a:pt x="798" y="3351"/>
                    <a:pt x="824" y="3351"/>
                  </a:cubicBezTo>
                  <a:close/>
                  <a:moveTo>
                    <a:pt x="3260" y="3552"/>
                  </a:moveTo>
                  <a:cubicBezTo>
                    <a:pt x="3285" y="3552"/>
                    <a:pt x="3310" y="3558"/>
                    <a:pt x="3328" y="3569"/>
                  </a:cubicBezTo>
                  <a:lnTo>
                    <a:pt x="3480" y="3655"/>
                  </a:lnTo>
                  <a:cubicBezTo>
                    <a:pt x="3516" y="3676"/>
                    <a:pt x="3516" y="3712"/>
                    <a:pt x="3480" y="3734"/>
                  </a:cubicBezTo>
                  <a:lnTo>
                    <a:pt x="3351" y="3812"/>
                  </a:lnTo>
                  <a:cubicBezTo>
                    <a:pt x="3329" y="3823"/>
                    <a:pt x="3304" y="3829"/>
                    <a:pt x="3279" y="3829"/>
                  </a:cubicBezTo>
                  <a:cubicBezTo>
                    <a:pt x="3255" y="3829"/>
                    <a:pt x="3232" y="3823"/>
                    <a:pt x="3214" y="3812"/>
                  </a:cubicBezTo>
                  <a:lnTo>
                    <a:pt x="3056" y="3719"/>
                  </a:lnTo>
                  <a:cubicBezTo>
                    <a:pt x="3019" y="3698"/>
                    <a:pt x="3019" y="3662"/>
                    <a:pt x="3063" y="3640"/>
                  </a:cubicBezTo>
                  <a:lnTo>
                    <a:pt x="3192" y="3569"/>
                  </a:lnTo>
                  <a:cubicBezTo>
                    <a:pt x="3210" y="3558"/>
                    <a:pt x="3235" y="3552"/>
                    <a:pt x="3260" y="3552"/>
                  </a:cubicBezTo>
                  <a:close/>
                  <a:moveTo>
                    <a:pt x="2913" y="3351"/>
                  </a:moveTo>
                  <a:cubicBezTo>
                    <a:pt x="2937" y="3351"/>
                    <a:pt x="2962" y="3357"/>
                    <a:pt x="2983" y="3367"/>
                  </a:cubicBezTo>
                  <a:lnTo>
                    <a:pt x="3135" y="3453"/>
                  </a:lnTo>
                  <a:cubicBezTo>
                    <a:pt x="3171" y="3476"/>
                    <a:pt x="3171" y="3510"/>
                    <a:pt x="3135" y="3533"/>
                  </a:cubicBezTo>
                  <a:lnTo>
                    <a:pt x="2638" y="3821"/>
                  </a:lnTo>
                  <a:cubicBezTo>
                    <a:pt x="2620" y="3831"/>
                    <a:pt x="2595" y="3836"/>
                    <a:pt x="2570" y="3836"/>
                  </a:cubicBezTo>
                  <a:cubicBezTo>
                    <a:pt x="2545" y="3836"/>
                    <a:pt x="2520" y="3831"/>
                    <a:pt x="2502" y="3821"/>
                  </a:cubicBezTo>
                  <a:lnTo>
                    <a:pt x="2352" y="3726"/>
                  </a:lnTo>
                  <a:cubicBezTo>
                    <a:pt x="2316" y="3705"/>
                    <a:pt x="2316" y="3676"/>
                    <a:pt x="2352" y="3655"/>
                  </a:cubicBezTo>
                  <a:lnTo>
                    <a:pt x="2847" y="3367"/>
                  </a:lnTo>
                  <a:cubicBezTo>
                    <a:pt x="2865" y="3357"/>
                    <a:pt x="2888" y="3351"/>
                    <a:pt x="2913" y="3351"/>
                  </a:cubicBezTo>
                  <a:close/>
                  <a:moveTo>
                    <a:pt x="2373" y="3265"/>
                  </a:moveTo>
                  <a:cubicBezTo>
                    <a:pt x="2396" y="3265"/>
                    <a:pt x="2420" y="3270"/>
                    <a:pt x="2438" y="3281"/>
                  </a:cubicBezTo>
                  <a:lnTo>
                    <a:pt x="2588" y="3367"/>
                  </a:lnTo>
                  <a:cubicBezTo>
                    <a:pt x="2624" y="3389"/>
                    <a:pt x="2624" y="3424"/>
                    <a:pt x="2588" y="3446"/>
                  </a:cubicBezTo>
                  <a:lnTo>
                    <a:pt x="1934" y="3828"/>
                  </a:lnTo>
                  <a:cubicBezTo>
                    <a:pt x="1916" y="3838"/>
                    <a:pt x="1891" y="3843"/>
                    <a:pt x="1866" y="3843"/>
                  </a:cubicBezTo>
                  <a:cubicBezTo>
                    <a:pt x="1841" y="3843"/>
                    <a:pt x="1816" y="3838"/>
                    <a:pt x="1798" y="3828"/>
                  </a:cubicBezTo>
                  <a:lnTo>
                    <a:pt x="1646" y="3741"/>
                  </a:lnTo>
                  <a:cubicBezTo>
                    <a:pt x="1610" y="3719"/>
                    <a:pt x="1610" y="3683"/>
                    <a:pt x="1653" y="3662"/>
                  </a:cubicBezTo>
                  <a:lnTo>
                    <a:pt x="2309" y="3281"/>
                  </a:lnTo>
                  <a:cubicBezTo>
                    <a:pt x="2326" y="3270"/>
                    <a:pt x="2349" y="3265"/>
                    <a:pt x="2373" y="3265"/>
                  </a:cubicBezTo>
                  <a:close/>
                  <a:moveTo>
                    <a:pt x="1165" y="3545"/>
                  </a:moveTo>
                  <a:cubicBezTo>
                    <a:pt x="1189" y="3545"/>
                    <a:pt x="1212" y="3551"/>
                    <a:pt x="1231" y="3562"/>
                  </a:cubicBezTo>
                  <a:lnTo>
                    <a:pt x="1403" y="3662"/>
                  </a:lnTo>
                  <a:cubicBezTo>
                    <a:pt x="1438" y="3683"/>
                    <a:pt x="1438" y="3719"/>
                    <a:pt x="1403" y="3741"/>
                  </a:cubicBezTo>
                  <a:lnTo>
                    <a:pt x="1215" y="3848"/>
                  </a:lnTo>
                  <a:cubicBezTo>
                    <a:pt x="1197" y="3860"/>
                    <a:pt x="1172" y="3865"/>
                    <a:pt x="1147" y="3865"/>
                  </a:cubicBezTo>
                  <a:cubicBezTo>
                    <a:pt x="1122" y="3865"/>
                    <a:pt x="1097" y="3860"/>
                    <a:pt x="1079" y="3848"/>
                  </a:cubicBezTo>
                  <a:lnTo>
                    <a:pt x="913" y="3748"/>
                  </a:lnTo>
                  <a:cubicBezTo>
                    <a:pt x="877" y="3726"/>
                    <a:pt x="877" y="3691"/>
                    <a:pt x="913" y="3669"/>
                  </a:cubicBezTo>
                  <a:lnTo>
                    <a:pt x="1101" y="3562"/>
                  </a:lnTo>
                  <a:cubicBezTo>
                    <a:pt x="1118" y="3551"/>
                    <a:pt x="1142" y="3545"/>
                    <a:pt x="1165" y="3545"/>
                  </a:cubicBezTo>
                  <a:close/>
                  <a:moveTo>
                    <a:pt x="2933" y="3740"/>
                  </a:moveTo>
                  <a:cubicBezTo>
                    <a:pt x="2957" y="3740"/>
                    <a:pt x="2981" y="3745"/>
                    <a:pt x="2999" y="3755"/>
                  </a:cubicBezTo>
                  <a:lnTo>
                    <a:pt x="3156" y="3841"/>
                  </a:lnTo>
                  <a:cubicBezTo>
                    <a:pt x="3192" y="3864"/>
                    <a:pt x="3192" y="3898"/>
                    <a:pt x="3156" y="3921"/>
                  </a:cubicBezTo>
                  <a:lnTo>
                    <a:pt x="2983" y="4021"/>
                  </a:lnTo>
                  <a:cubicBezTo>
                    <a:pt x="2965" y="4032"/>
                    <a:pt x="2942" y="4038"/>
                    <a:pt x="2918" y="4038"/>
                  </a:cubicBezTo>
                  <a:cubicBezTo>
                    <a:pt x="2894" y="4038"/>
                    <a:pt x="2869" y="4032"/>
                    <a:pt x="2847" y="4021"/>
                  </a:cubicBezTo>
                  <a:lnTo>
                    <a:pt x="2697" y="3928"/>
                  </a:lnTo>
                  <a:cubicBezTo>
                    <a:pt x="2661" y="3907"/>
                    <a:pt x="2661" y="3878"/>
                    <a:pt x="2697" y="3855"/>
                  </a:cubicBezTo>
                  <a:lnTo>
                    <a:pt x="2869" y="3755"/>
                  </a:lnTo>
                  <a:cubicBezTo>
                    <a:pt x="2887" y="3745"/>
                    <a:pt x="2910" y="3740"/>
                    <a:pt x="2933" y="3740"/>
                  </a:cubicBezTo>
                  <a:close/>
                  <a:moveTo>
                    <a:pt x="2222" y="3747"/>
                  </a:moveTo>
                  <a:cubicBezTo>
                    <a:pt x="2247" y="3747"/>
                    <a:pt x="2272" y="3752"/>
                    <a:pt x="2293" y="3762"/>
                  </a:cubicBezTo>
                  <a:lnTo>
                    <a:pt x="2445" y="3855"/>
                  </a:lnTo>
                  <a:cubicBezTo>
                    <a:pt x="2481" y="3878"/>
                    <a:pt x="2481" y="3907"/>
                    <a:pt x="2445" y="3928"/>
                  </a:cubicBezTo>
                  <a:lnTo>
                    <a:pt x="2279" y="4028"/>
                  </a:lnTo>
                  <a:cubicBezTo>
                    <a:pt x="2261" y="4039"/>
                    <a:pt x="2238" y="4045"/>
                    <a:pt x="2214" y="4045"/>
                  </a:cubicBezTo>
                  <a:cubicBezTo>
                    <a:pt x="2190" y="4045"/>
                    <a:pt x="2165" y="4039"/>
                    <a:pt x="2143" y="4028"/>
                  </a:cubicBezTo>
                  <a:lnTo>
                    <a:pt x="1991" y="3935"/>
                  </a:lnTo>
                  <a:cubicBezTo>
                    <a:pt x="1955" y="3914"/>
                    <a:pt x="1955" y="3878"/>
                    <a:pt x="1991" y="3855"/>
                  </a:cubicBezTo>
                  <a:lnTo>
                    <a:pt x="2157" y="3762"/>
                  </a:lnTo>
                  <a:cubicBezTo>
                    <a:pt x="2175" y="3752"/>
                    <a:pt x="2198" y="3747"/>
                    <a:pt x="2222" y="3747"/>
                  </a:cubicBezTo>
                  <a:close/>
                  <a:moveTo>
                    <a:pt x="1525" y="3753"/>
                  </a:moveTo>
                  <a:cubicBezTo>
                    <a:pt x="1548" y="3753"/>
                    <a:pt x="1571" y="3759"/>
                    <a:pt x="1589" y="3769"/>
                  </a:cubicBezTo>
                  <a:lnTo>
                    <a:pt x="1739" y="3855"/>
                  </a:lnTo>
                  <a:cubicBezTo>
                    <a:pt x="1776" y="3878"/>
                    <a:pt x="1776" y="3914"/>
                    <a:pt x="1739" y="3935"/>
                  </a:cubicBezTo>
                  <a:lnTo>
                    <a:pt x="1553" y="4043"/>
                  </a:lnTo>
                  <a:cubicBezTo>
                    <a:pt x="1535" y="4054"/>
                    <a:pt x="1512" y="4059"/>
                    <a:pt x="1488" y="4059"/>
                  </a:cubicBezTo>
                  <a:cubicBezTo>
                    <a:pt x="1465" y="4059"/>
                    <a:pt x="1442" y="4054"/>
                    <a:pt x="1424" y="4043"/>
                  </a:cubicBezTo>
                  <a:lnTo>
                    <a:pt x="1274" y="3957"/>
                  </a:lnTo>
                  <a:cubicBezTo>
                    <a:pt x="1237" y="3935"/>
                    <a:pt x="1237" y="3898"/>
                    <a:pt x="1274" y="3878"/>
                  </a:cubicBezTo>
                  <a:lnTo>
                    <a:pt x="1460" y="3769"/>
                  </a:lnTo>
                  <a:cubicBezTo>
                    <a:pt x="1478" y="3759"/>
                    <a:pt x="1501" y="3753"/>
                    <a:pt x="1525" y="3753"/>
                  </a:cubicBezTo>
                  <a:close/>
                  <a:moveTo>
                    <a:pt x="2570" y="3947"/>
                  </a:moveTo>
                  <a:cubicBezTo>
                    <a:pt x="2595" y="3947"/>
                    <a:pt x="2620" y="3953"/>
                    <a:pt x="2638" y="3964"/>
                  </a:cubicBezTo>
                  <a:lnTo>
                    <a:pt x="2790" y="4057"/>
                  </a:lnTo>
                  <a:cubicBezTo>
                    <a:pt x="2826" y="4079"/>
                    <a:pt x="2826" y="4107"/>
                    <a:pt x="2790" y="4129"/>
                  </a:cubicBezTo>
                  <a:lnTo>
                    <a:pt x="2624" y="4230"/>
                  </a:lnTo>
                  <a:cubicBezTo>
                    <a:pt x="2606" y="4241"/>
                    <a:pt x="2583" y="4246"/>
                    <a:pt x="2560" y="4246"/>
                  </a:cubicBezTo>
                  <a:cubicBezTo>
                    <a:pt x="2536" y="4246"/>
                    <a:pt x="2513" y="4241"/>
                    <a:pt x="2495" y="4230"/>
                  </a:cubicBezTo>
                  <a:lnTo>
                    <a:pt x="2336" y="4136"/>
                  </a:lnTo>
                  <a:cubicBezTo>
                    <a:pt x="2300" y="4114"/>
                    <a:pt x="2300" y="4079"/>
                    <a:pt x="2336" y="4057"/>
                  </a:cubicBezTo>
                  <a:lnTo>
                    <a:pt x="2502" y="3964"/>
                  </a:lnTo>
                  <a:cubicBezTo>
                    <a:pt x="2520" y="3953"/>
                    <a:pt x="2545" y="3947"/>
                    <a:pt x="2570" y="3947"/>
                  </a:cubicBezTo>
                  <a:close/>
                  <a:moveTo>
                    <a:pt x="1864" y="3955"/>
                  </a:moveTo>
                  <a:cubicBezTo>
                    <a:pt x="1888" y="3955"/>
                    <a:pt x="1913" y="3960"/>
                    <a:pt x="1934" y="3971"/>
                  </a:cubicBezTo>
                  <a:lnTo>
                    <a:pt x="2084" y="4057"/>
                  </a:lnTo>
                  <a:cubicBezTo>
                    <a:pt x="2121" y="4079"/>
                    <a:pt x="2121" y="4114"/>
                    <a:pt x="2084" y="4136"/>
                  </a:cubicBezTo>
                  <a:lnTo>
                    <a:pt x="1898" y="4243"/>
                  </a:lnTo>
                  <a:cubicBezTo>
                    <a:pt x="1880" y="4255"/>
                    <a:pt x="1857" y="4260"/>
                    <a:pt x="1833" y="4260"/>
                  </a:cubicBezTo>
                  <a:cubicBezTo>
                    <a:pt x="1810" y="4260"/>
                    <a:pt x="1787" y="4255"/>
                    <a:pt x="1769" y="4243"/>
                  </a:cubicBezTo>
                  <a:lnTo>
                    <a:pt x="1610" y="4157"/>
                  </a:lnTo>
                  <a:cubicBezTo>
                    <a:pt x="1576" y="4136"/>
                    <a:pt x="1576" y="4100"/>
                    <a:pt x="1610" y="4079"/>
                  </a:cubicBezTo>
                  <a:lnTo>
                    <a:pt x="1798" y="3971"/>
                  </a:lnTo>
                  <a:cubicBezTo>
                    <a:pt x="1816" y="3960"/>
                    <a:pt x="1840" y="3955"/>
                    <a:pt x="1864" y="3955"/>
                  </a:cubicBezTo>
                  <a:close/>
                  <a:moveTo>
                    <a:pt x="2211" y="4156"/>
                  </a:moveTo>
                  <a:cubicBezTo>
                    <a:pt x="2236" y="4156"/>
                    <a:pt x="2261" y="4161"/>
                    <a:pt x="2279" y="4173"/>
                  </a:cubicBezTo>
                  <a:lnTo>
                    <a:pt x="2430" y="4259"/>
                  </a:lnTo>
                  <a:cubicBezTo>
                    <a:pt x="2466" y="4280"/>
                    <a:pt x="2466" y="4316"/>
                    <a:pt x="2430" y="4338"/>
                  </a:cubicBezTo>
                  <a:lnTo>
                    <a:pt x="2243" y="4445"/>
                  </a:lnTo>
                  <a:cubicBezTo>
                    <a:pt x="2225" y="4456"/>
                    <a:pt x="2202" y="4462"/>
                    <a:pt x="2178" y="4462"/>
                  </a:cubicBezTo>
                  <a:cubicBezTo>
                    <a:pt x="2155" y="4462"/>
                    <a:pt x="2132" y="4456"/>
                    <a:pt x="2114" y="4445"/>
                  </a:cubicBezTo>
                  <a:lnTo>
                    <a:pt x="1955" y="4359"/>
                  </a:lnTo>
                  <a:cubicBezTo>
                    <a:pt x="1921" y="4338"/>
                    <a:pt x="1921" y="4302"/>
                    <a:pt x="1955" y="4280"/>
                  </a:cubicBezTo>
                  <a:lnTo>
                    <a:pt x="2143" y="4173"/>
                  </a:lnTo>
                  <a:cubicBezTo>
                    <a:pt x="2161" y="4161"/>
                    <a:pt x="2186" y="4156"/>
                    <a:pt x="2211" y="4156"/>
                  </a:cubicBezTo>
                  <a:close/>
                  <a:moveTo>
                    <a:pt x="5874" y="0"/>
                  </a:moveTo>
                  <a:cubicBezTo>
                    <a:pt x="5787" y="0"/>
                    <a:pt x="5701" y="18"/>
                    <a:pt x="5636" y="53"/>
                  </a:cubicBezTo>
                  <a:lnTo>
                    <a:pt x="101" y="3245"/>
                  </a:lnTo>
                  <a:cubicBezTo>
                    <a:pt x="37" y="3281"/>
                    <a:pt x="1" y="3324"/>
                    <a:pt x="1" y="3374"/>
                  </a:cubicBezTo>
                  <a:lnTo>
                    <a:pt x="1" y="3389"/>
                  </a:lnTo>
                  <a:cubicBezTo>
                    <a:pt x="1" y="3433"/>
                    <a:pt x="37" y="3483"/>
                    <a:pt x="101" y="3519"/>
                  </a:cubicBezTo>
                  <a:lnTo>
                    <a:pt x="1941" y="4588"/>
                  </a:lnTo>
                  <a:cubicBezTo>
                    <a:pt x="2006" y="4625"/>
                    <a:pt x="2092" y="4643"/>
                    <a:pt x="2178" y="4643"/>
                  </a:cubicBezTo>
                  <a:cubicBezTo>
                    <a:pt x="2265" y="4643"/>
                    <a:pt x="2351" y="4625"/>
                    <a:pt x="2416" y="4588"/>
                  </a:cubicBezTo>
                  <a:lnTo>
                    <a:pt x="7950" y="1397"/>
                  </a:lnTo>
                  <a:cubicBezTo>
                    <a:pt x="8015" y="1362"/>
                    <a:pt x="8045" y="1319"/>
                    <a:pt x="8052" y="1268"/>
                  </a:cubicBezTo>
                  <a:lnTo>
                    <a:pt x="8052" y="1254"/>
                  </a:lnTo>
                  <a:lnTo>
                    <a:pt x="8052" y="1247"/>
                  </a:lnTo>
                  <a:cubicBezTo>
                    <a:pt x="8045" y="1204"/>
                    <a:pt x="8009" y="1161"/>
                    <a:pt x="7950" y="1124"/>
                  </a:cubicBezTo>
                  <a:lnTo>
                    <a:pt x="6111" y="53"/>
                  </a:lnTo>
                  <a:cubicBezTo>
                    <a:pt x="6046" y="18"/>
                    <a:pt x="5960" y="0"/>
                    <a:pt x="587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03;p57">
              <a:extLst>
                <a:ext uri="{FF2B5EF4-FFF2-40B4-BE49-F238E27FC236}">
                  <a16:creationId xmlns:a16="http://schemas.microsoft.com/office/drawing/2014/main" id="{A1D5B39A-4CEB-D244-84B9-EEBEC94BA021}"/>
                </a:ext>
              </a:extLst>
            </p:cNvPr>
            <p:cNvSpPr/>
            <p:nvPr/>
          </p:nvSpPr>
          <p:spPr>
            <a:xfrm>
              <a:off x="6380202" y="4409132"/>
              <a:ext cx="82836" cy="46174"/>
            </a:xfrm>
            <a:custGeom>
              <a:avLst/>
              <a:gdLst/>
              <a:ahLst/>
              <a:cxnLst/>
              <a:rect l="l" t="t" r="r" b="b"/>
              <a:pathLst>
                <a:path w="418" h="233" extrusionOk="0">
                  <a:moveTo>
                    <a:pt x="289" y="0"/>
                  </a:moveTo>
                  <a:cubicBezTo>
                    <a:pt x="265" y="0"/>
                    <a:pt x="242" y="5"/>
                    <a:pt x="225" y="16"/>
                  </a:cubicBezTo>
                  <a:lnTo>
                    <a:pt x="36" y="124"/>
                  </a:lnTo>
                  <a:cubicBezTo>
                    <a:pt x="0" y="145"/>
                    <a:pt x="0" y="181"/>
                    <a:pt x="36" y="202"/>
                  </a:cubicBezTo>
                  <a:lnTo>
                    <a:pt x="59" y="217"/>
                  </a:lnTo>
                  <a:cubicBezTo>
                    <a:pt x="77" y="228"/>
                    <a:pt x="102" y="233"/>
                    <a:pt x="127" y="233"/>
                  </a:cubicBezTo>
                  <a:cubicBezTo>
                    <a:pt x="152" y="233"/>
                    <a:pt x="177" y="228"/>
                    <a:pt x="195" y="217"/>
                  </a:cubicBezTo>
                  <a:lnTo>
                    <a:pt x="381" y="109"/>
                  </a:lnTo>
                  <a:cubicBezTo>
                    <a:pt x="418" y="88"/>
                    <a:pt x="418" y="52"/>
                    <a:pt x="381" y="29"/>
                  </a:cubicBezTo>
                  <a:lnTo>
                    <a:pt x="354" y="16"/>
                  </a:lnTo>
                  <a:cubicBezTo>
                    <a:pt x="336" y="5"/>
                    <a:pt x="312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04;p57">
              <a:extLst>
                <a:ext uri="{FF2B5EF4-FFF2-40B4-BE49-F238E27FC236}">
                  <a16:creationId xmlns:a16="http://schemas.microsoft.com/office/drawing/2014/main" id="{E66C1197-B0DE-9078-17C7-827F2C95C27E}"/>
                </a:ext>
              </a:extLst>
            </p:cNvPr>
            <p:cNvSpPr/>
            <p:nvPr/>
          </p:nvSpPr>
          <p:spPr>
            <a:xfrm>
              <a:off x="6454318" y="4370092"/>
              <a:ext cx="77089" cy="41220"/>
            </a:xfrm>
            <a:custGeom>
              <a:avLst/>
              <a:gdLst/>
              <a:ahLst/>
              <a:cxnLst/>
              <a:rect l="l" t="t" r="r" b="b"/>
              <a:pathLst>
                <a:path w="389" h="208" extrusionOk="0">
                  <a:moveTo>
                    <a:pt x="258" y="0"/>
                  </a:moveTo>
                  <a:cubicBezTo>
                    <a:pt x="234" y="0"/>
                    <a:pt x="208" y="4"/>
                    <a:pt x="187" y="11"/>
                  </a:cubicBezTo>
                  <a:lnTo>
                    <a:pt x="44" y="106"/>
                  </a:lnTo>
                  <a:cubicBezTo>
                    <a:pt x="1" y="126"/>
                    <a:pt x="1" y="156"/>
                    <a:pt x="37" y="176"/>
                  </a:cubicBezTo>
                  <a:lnTo>
                    <a:pt x="66" y="192"/>
                  </a:lnTo>
                  <a:cubicBezTo>
                    <a:pt x="83" y="202"/>
                    <a:pt x="107" y="207"/>
                    <a:pt x="130" y="207"/>
                  </a:cubicBezTo>
                  <a:cubicBezTo>
                    <a:pt x="154" y="207"/>
                    <a:pt x="177" y="202"/>
                    <a:pt x="196" y="192"/>
                  </a:cubicBezTo>
                  <a:lnTo>
                    <a:pt x="346" y="106"/>
                  </a:lnTo>
                  <a:cubicBezTo>
                    <a:pt x="382" y="83"/>
                    <a:pt x="389" y="47"/>
                    <a:pt x="346" y="33"/>
                  </a:cubicBezTo>
                  <a:lnTo>
                    <a:pt x="325" y="11"/>
                  </a:lnTo>
                  <a:cubicBezTo>
                    <a:pt x="307" y="4"/>
                    <a:pt x="283" y="0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05;p57">
              <a:extLst>
                <a:ext uri="{FF2B5EF4-FFF2-40B4-BE49-F238E27FC236}">
                  <a16:creationId xmlns:a16="http://schemas.microsoft.com/office/drawing/2014/main" id="{EE9E7BD6-0EBF-DB41-72A2-CBE40D05453B}"/>
                </a:ext>
              </a:extLst>
            </p:cNvPr>
            <p:cNvSpPr/>
            <p:nvPr/>
          </p:nvSpPr>
          <p:spPr>
            <a:xfrm>
              <a:off x="6422809" y="4434697"/>
              <a:ext cx="108598" cy="59650"/>
            </a:xfrm>
            <a:custGeom>
              <a:avLst/>
              <a:gdLst/>
              <a:ahLst/>
              <a:cxnLst/>
              <a:rect l="l" t="t" r="r" b="b"/>
              <a:pathLst>
                <a:path w="548" h="301" extrusionOk="0">
                  <a:moveTo>
                    <a:pt x="293" y="0"/>
                  </a:moveTo>
                  <a:cubicBezTo>
                    <a:pt x="267" y="0"/>
                    <a:pt x="242" y="6"/>
                    <a:pt x="225" y="16"/>
                  </a:cubicBezTo>
                  <a:lnTo>
                    <a:pt x="37" y="125"/>
                  </a:lnTo>
                  <a:cubicBezTo>
                    <a:pt x="1" y="145"/>
                    <a:pt x="1" y="175"/>
                    <a:pt x="37" y="195"/>
                  </a:cubicBezTo>
                  <a:lnTo>
                    <a:pt x="189" y="289"/>
                  </a:lnTo>
                  <a:cubicBezTo>
                    <a:pt x="207" y="296"/>
                    <a:pt x="232" y="300"/>
                    <a:pt x="257" y="300"/>
                  </a:cubicBezTo>
                  <a:cubicBezTo>
                    <a:pt x="282" y="300"/>
                    <a:pt x="307" y="296"/>
                    <a:pt x="325" y="289"/>
                  </a:cubicBezTo>
                  <a:lnTo>
                    <a:pt x="512" y="182"/>
                  </a:lnTo>
                  <a:cubicBezTo>
                    <a:pt x="548" y="159"/>
                    <a:pt x="548" y="125"/>
                    <a:pt x="512" y="102"/>
                  </a:cubicBezTo>
                  <a:lnTo>
                    <a:pt x="361" y="16"/>
                  </a:lnTo>
                  <a:cubicBezTo>
                    <a:pt x="343" y="6"/>
                    <a:pt x="318" y="0"/>
                    <a:pt x="29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06;p57">
              <a:extLst>
                <a:ext uri="{FF2B5EF4-FFF2-40B4-BE49-F238E27FC236}">
                  <a16:creationId xmlns:a16="http://schemas.microsoft.com/office/drawing/2014/main" id="{55EB78DD-DDB1-B82E-7037-7227BE7CCC62}"/>
                </a:ext>
              </a:extLst>
            </p:cNvPr>
            <p:cNvSpPr/>
            <p:nvPr/>
          </p:nvSpPr>
          <p:spPr>
            <a:xfrm>
              <a:off x="6491178" y="4473142"/>
              <a:ext cx="111372" cy="63613"/>
            </a:xfrm>
            <a:custGeom>
              <a:avLst/>
              <a:gdLst/>
              <a:ahLst/>
              <a:cxnLst/>
              <a:rect l="l" t="t" r="r" b="b"/>
              <a:pathLst>
                <a:path w="562" h="321" extrusionOk="0">
                  <a:moveTo>
                    <a:pt x="289" y="0"/>
                  </a:moveTo>
                  <a:cubicBezTo>
                    <a:pt x="266" y="0"/>
                    <a:pt x="242" y="6"/>
                    <a:pt x="225" y="17"/>
                  </a:cubicBezTo>
                  <a:lnTo>
                    <a:pt x="37" y="124"/>
                  </a:lnTo>
                  <a:cubicBezTo>
                    <a:pt x="1" y="146"/>
                    <a:pt x="1" y="181"/>
                    <a:pt x="37" y="203"/>
                  </a:cubicBezTo>
                  <a:lnTo>
                    <a:pt x="203" y="303"/>
                  </a:lnTo>
                  <a:cubicBezTo>
                    <a:pt x="221" y="315"/>
                    <a:pt x="246" y="320"/>
                    <a:pt x="271" y="320"/>
                  </a:cubicBezTo>
                  <a:cubicBezTo>
                    <a:pt x="296" y="320"/>
                    <a:pt x="321" y="315"/>
                    <a:pt x="339" y="303"/>
                  </a:cubicBezTo>
                  <a:lnTo>
                    <a:pt x="527" y="196"/>
                  </a:lnTo>
                  <a:cubicBezTo>
                    <a:pt x="562" y="174"/>
                    <a:pt x="562" y="138"/>
                    <a:pt x="527" y="117"/>
                  </a:cubicBezTo>
                  <a:lnTo>
                    <a:pt x="355" y="17"/>
                  </a:lnTo>
                  <a:cubicBezTo>
                    <a:pt x="336" y="6"/>
                    <a:pt x="313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07;p57">
              <a:extLst>
                <a:ext uri="{FF2B5EF4-FFF2-40B4-BE49-F238E27FC236}">
                  <a16:creationId xmlns:a16="http://schemas.microsoft.com/office/drawing/2014/main" id="{BAAB6160-D845-9FFD-390C-9589407FF73D}"/>
                </a:ext>
              </a:extLst>
            </p:cNvPr>
            <p:cNvSpPr/>
            <p:nvPr/>
          </p:nvSpPr>
          <p:spPr>
            <a:xfrm>
              <a:off x="6522687" y="4327684"/>
              <a:ext cx="79863" cy="45183"/>
            </a:xfrm>
            <a:custGeom>
              <a:avLst/>
              <a:gdLst/>
              <a:ahLst/>
              <a:cxnLst/>
              <a:rect l="l" t="t" r="r" b="b"/>
              <a:pathLst>
                <a:path w="403" h="228" extrusionOk="0">
                  <a:moveTo>
                    <a:pt x="274" y="1"/>
                  </a:moveTo>
                  <a:cubicBezTo>
                    <a:pt x="251" y="1"/>
                    <a:pt x="227" y="7"/>
                    <a:pt x="209" y="18"/>
                  </a:cubicBezTo>
                  <a:lnTo>
                    <a:pt x="37" y="118"/>
                  </a:lnTo>
                  <a:cubicBezTo>
                    <a:pt x="1" y="139"/>
                    <a:pt x="1" y="175"/>
                    <a:pt x="37" y="197"/>
                  </a:cubicBezTo>
                  <a:lnTo>
                    <a:pt x="66" y="211"/>
                  </a:lnTo>
                  <a:cubicBezTo>
                    <a:pt x="83" y="222"/>
                    <a:pt x="107" y="228"/>
                    <a:pt x="130" y="228"/>
                  </a:cubicBezTo>
                  <a:cubicBezTo>
                    <a:pt x="154" y="228"/>
                    <a:pt x="177" y="222"/>
                    <a:pt x="196" y="211"/>
                  </a:cubicBezTo>
                  <a:lnTo>
                    <a:pt x="368" y="111"/>
                  </a:lnTo>
                  <a:cubicBezTo>
                    <a:pt x="403" y="88"/>
                    <a:pt x="403" y="52"/>
                    <a:pt x="368" y="32"/>
                  </a:cubicBezTo>
                  <a:lnTo>
                    <a:pt x="339" y="18"/>
                  </a:lnTo>
                  <a:cubicBezTo>
                    <a:pt x="321" y="7"/>
                    <a:pt x="297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08;p57">
              <a:extLst>
                <a:ext uri="{FF2B5EF4-FFF2-40B4-BE49-F238E27FC236}">
                  <a16:creationId xmlns:a16="http://schemas.microsoft.com/office/drawing/2014/main" id="{FF98AB08-B725-B8F3-7D83-F7D52A03A3BC}"/>
                </a:ext>
              </a:extLst>
            </p:cNvPr>
            <p:cNvSpPr/>
            <p:nvPr/>
          </p:nvSpPr>
          <p:spPr>
            <a:xfrm>
              <a:off x="6562718" y="4514362"/>
              <a:ext cx="106814" cy="60640"/>
            </a:xfrm>
            <a:custGeom>
              <a:avLst/>
              <a:gdLst/>
              <a:ahLst/>
              <a:cxnLst/>
              <a:rect l="l" t="t" r="r" b="b"/>
              <a:pathLst>
                <a:path w="539" h="306" extrusionOk="0">
                  <a:moveTo>
                    <a:pt x="288" y="0"/>
                  </a:moveTo>
                  <a:cubicBezTo>
                    <a:pt x="264" y="0"/>
                    <a:pt x="241" y="6"/>
                    <a:pt x="223" y="16"/>
                  </a:cubicBezTo>
                  <a:lnTo>
                    <a:pt x="37" y="125"/>
                  </a:lnTo>
                  <a:cubicBezTo>
                    <a:pt x="0" y="145"/>
                    <a:pt x="0" y="182"/>
                    <a:pt x="37" y="204"/>
                  </a:cubicBezTo>
                  <a:lnTo>
                    <a:pt x="187" y="290"/>
                  </a:lnTo>
                  <a:cubicBezTo>
                    <a:pt x="205" y="301"/>
                    <a:pt x="228" y="306"/>
                    <a:pt x="251" y="306"/>
                  </a:cubicBezTo>
                  <a:cubicBezTo>
                    <a:pt x="275" y="306"/>
                    <a:pt x="298" y="301"/>
                    <a:pt x="316" y="290"/>
                  </a:cubicBezTo>
                  <a:lnTo>
                    <a:pt x="502" y="182"/>
                  </a:lnTo>
                  <a:cubicBezTo>
                    <a:pt x="539" y="161"/>
                    <a:pt x="539" y="125"/>
                    <a:pt x="502" y="102"/>
                  </a:cubicBezTo>
                  <a:lnTo>
                    <a:pt x="352" y="16"/>
                  </a:lnTo>
                  <a:cubicBezTo>
                    <a:pt x="334" y="6"/>
                    <a:pt x="311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09;p57">
              <a:extLst>
                <a:ext uri="{FF2B5EF4-FFF2-40B4-BE49-F238E27FC236}">
                  <a16:creationId xmlns:a16="http://schemas.microsoft.com/office/drawing/2014/main" id="{FA92E76E-93DB-B14C-D0A4-454C72E9A6E9}"/>
                </a:ext>
              </a:extLst>
            </p:cNvPr>
            <p:cNvSpPr/>
            <p:nvPr/>
          </p:nvSpPr>
          <p:spPr>
            <a:xfrm>
              <a:off x="6498510" y="4353446"/>
              <a:ext cx="172409" cy="97698"/>
            </a:xfrm>
            <a:custGeom>
              <a:avLst/>
              <a:gdLst/>
              <a:ahLst/>
              <a:cxnLst/>
              <a:rect l="l" t="t" r="r" b="b"/>
              <a:pathLst>
                <a:path w="870" h="493" extrusionOk="0">
                  <a:moveTo>
                    <a:pt x="615" y="0"/>
                  </a:moveTo>
                  <a:cubicBezTo>
                    <a:pt x="590" y="0"/>
                    <a:pt x="565" y="6"/>
                    <a:pt x="547" y="17"/>
                  </a:cubicBezTo>
                  <a:lnTo>
                    <a:pt x="36" y="310"/>
                  </a:lnTo>
                  <a:cubicBezTo>
                    <a:pt x="0" y="333"/>
                    <a:pt x="0" y="369"/>
                    <a:pt x="36" y="390"/>
                  </a:cubicBezTo>
                  <a:lnTo>
                    <a:pt x="188" y="476"/>
                  </a:lnTo>
                  <a:cubicBezTo>
                    <a:pt x="205" y="487"/>
                    <a:pt x="229" y="493"/>
                    <a:pt x="252" y="493"/>
                  </a:cubicBezTo>
                  <a:cubicBezTo>
                    <a:pt x="276" y="493"/>
                    <a:pt x="299" y="487"/>
                    <a:pt x="318" y="476"/>
                  </a:cubicBezTo>
                  <a:lnTo>
                    <a:pt x="835" y="181"/>
                  </a:lnTo>
                  <a:cubicBezTo>
                    <a:pt x="870" y="160"/>
                    <a:pt x="870" y="124"/>
                    <a:pt x="835" y="103"/>
                  </a:cubicBezTo>
                  <a:lnTo>
                    <a:pt x="683" y="17"/>
                  </a:lnTo>
                  <a:cubicBezTo>
                    <a:pt x="665" y="6"/>
                    <a:pt x="640" y="0"/>
                    <a:pt x="61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10;p57">
              <a:extLst>
                <a:ext uri="{FF2B5EF4-FFF2-40B4-BE49-F238E27FC236}">
                  <a16:creationId xmlns:a16="http://schemas.microsoft.com/office/drawing/2014/main" id="{ECD71F49-167D-D618-4DE9-A17825C018AC}"/>
                </a:ext>
              </a:extLst>
            </p:cNvPr>
            <p:cNvSpPr/>
            <p:nvPr/>
          </p:nvSpPr>
          <p:spPr>
            <a:xfrm>
              <a:off x="6593831" y="4287851"/>
              <a:ext cx="78872" cy="43796"/>
            </a:xfrm>
            <a:custGeom>
              <a:avLst/>
              <a:gdLst/>
              <a:ahLst/>
              <a:cxnLst/>
              <a:rect l="l" t="t" r="r" b="b"/>
              <a:pathLst>
                <a:path w="398" h="221" extrusionOk="0">
                  <a:moveTo>
                    <a:pt x="270" y="0"/>
                  </a:moveTo>
                  <a:cubicBezTo>
                    <a:pt x="245" y="0"/>
                    <a:pt x="220" y="6"/>
                    <a:pt x="202" y="17"/>
                  </a:cubicBezTo>
                  <a:lnTo>
                    <a:pt x="44" y="110"/>
                  </a:lnTo>
                  <a:cubicBezTo>
                    <a:pt x="0" y="133"/>
                    <a:pt x="0" y="167"/>
                    <a:pt x="37" y="189"/>
                  </a:cubicBezTo>
                  <a:lnTo>
                    <a:pt x="66" y="203"/>
                  </a:lnTo>
                  <a:cubicBezTo>
                    <a:pt x="84" y="214"/>
                    <a:pt x="107" y="220"/>
                    <a:pt x="131" y="220"/>
                  </a:cubicBezTo>
                  <a:cubicBezTo>
                    <a:pt x="154" y="220"/>
                    <a:pt x="177" y="214"/>
                    <a:pt x="195" y="203"/>
                  </a:cubicBezTo>
                  <a:lnTo>
                    <a:pt x="361" y="110"/>
                  </a:lnTo>
                  <a:cubicBezTo>
                    <a:pt x="397" y="89"/>
                    <a:pt x="397" y="53"/>
                    <a:pt x="361" y="31"/>
                  </a:cubicBezTo>
                  <a:lnTo>
                    <a:pt x="339" y="17"/>
                  </a:lnTo>
                  <a:cubicBezTo>
                    <a:pt x="320" y="6"/>
                    <a:pt x="295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11;p57">
              <a:extLst>
                <a:ext uri="{FF2B5EF4-FFF2-40B4-BE49-F238E27FC236}">
                  <a16:creationId xmlns:a16="http://schemas.microsoft.com/office/drawing/2014/main" id="{485BA16E-0E55-6F74-2EDC-A734FA77D224}"/>
                </a:ext>
              </a:extLst>
            </p:cNvPr>
            <p:cNvSpPr/>
            <p:nvPr/>
          </p:nvSpPr>
          <p:spPr>
            <a:xfrm>
              <a:off x="6565493" y="4403187"/>
              <a:ext cx="158339" cy="89375"/>
            </a:xfrm>
            <a:custGeom>
              <a:avLst/>
              <a:gdLst/>
              <a:ahLst/>
              <a:cxnLst/>
              <a:rect l="l" t="t" r="r" b="b"/>
              <a:pathLst>
                <a:path w="799" h="451" extrusionOk="0">
                  <a:moveTo>
                    <a:pt x="526" y="1"/>
                  </a:moveTo>
                  <a:cubicBezTo>
                    <a:pt x="502" y="1"/>
                    <a:pt x="479" y="6"/>
                    <a:pt x="461" y="16"/>
                  </a:cubicBezTo>
                  <a:lnTo>
                    <a:pt x="36" y="261"/>
                  </a:lnTo>
                  <a:cubicBezTo>
                    <a:pt x="0" y="284"/>
                    <a:pt x="0" y="318"/>
                    <a:pt x="36" y="341"/>
                  </a:cubicBezTo>
                  <a:lnTo>
                    <a:pt x="209" y="434"/>
                  </a:lnTo>
                  <a:cubicBezTo>
                    <a:pt x="227" y="445"/>
                    <a:pt x="250" y="451"/>
                    <a:pt x="274" y="451"/>
                  </a:cubicBezTo>
                  <a:cubicBezTo>
                    <a:pt x="297" y="451"/>
                    <a:pt x="320" y="445"/>
                    <a:pt x="338" y="434"/>
                  </a:cubicBezTo>
                  <a:lnTo>
                    <a:pt x="763" y="189"/>
                  </a:lnTo>
                  <a:cubicBezTo>
                    <a:pt x="799" y="168"/>
                    <a:pt x="799" y="139"/>
                    <a:pt x="763" y="118"/>
                  </a:cubicBezTo>
                  <a:lnTo>
                    <a:pt x="597" y="16"/>
                  </a:lnTo>
                  <a:cubicBezTo>
                    <a:pt x="576" y="6"/>
                    <a:pt x="551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812;p57">
              <a:extLst>
                <a:ext uri="{FF2B5EF4-FFF2-40B4-BE49-F238E27FC236}">
                  <a16:creationId xmlns:a16="http://schemas.microsoft.com/office/drawing/2014/main" id="{D5004AE2-9C73-17B9-8683-97F030D547F5}"/>
                </a:ext>
              </a:extLst>
            </p:cNvPr>
            <p:cNvSpPr/>
            <p:nvPr/>
          </p:nvSpPr>
          <p:spPr>
            <a:xfrm>
              <a:off x="6629700" y="4554393"/>
              <a:ext cx="108202" cy="60640"/>
            </a:xfrm>
            <a:custGeom>
              <a:avLst/>
              <a:gdLst/>
              <a:ahLst/>
              <a:cxnLst/>
              <a:rect l="l" t="t" r="r" b="b"/>
              <a:pathLst>
                <a:path w="546" h="306" extrusionOk="0">
                  <a:moveTo>
                    <a:pt x="289" y="0"/>
                  </a:moveTo>
                  <a:cubicBezTo>
                    <a:pt x="265" y="0"/>
                    <a:pt x="241" y="5"/>
                    <a:pt x="223" y="16"/>
                  </a:cubicBezTo>
                  <a:lnTo>
                    <a:pt x="35" y="124"/>
                  </a:lnTo>
                  <a:cubicBezTo>
                    <a:pt x="1" y="145"/>
                    <a:pt x="1" y="181"/>
                    <a:pt x="35" y="202"/>
                  </a:cubicBezTo>
                  <a:lnTo>
                    <a:pt x="194" y="288"/>
                  </a:lnTo>
                  <a:cubicBezTo>
                    <a:pt x="212" y="300"/>
                    <a:pt x="235" y="305"/>
                    <a:pt x="258" y="305"/>
                  </a:cubicBezTo>
                  <a:cubicBezTo>
                    <a:pt x="282" y="305"/>
                    <a:pt x="305" y="300"/>
                    <a:pt x="323" y="288"/>
                  </a:cubicBezTo>
                  <a:lnTo>
                    <a:pt x="509" y="181"/>
                  </a:lnTo>
                  <a:cubicBezTo>
                    <a:pt x="546" y="159"/>
                    <a:pt x="546" y="124"/>
                    <a:pt x="509" y="102"/>
                  </a:cubicBezTo>
                  <a:lnTo>
                    <a:pt x="359" y="16"/>
                  </a:lnTo>
                  <a:cubicBezTo>
                    <a:pt x="338" y="5"/>
                    <a:pt x="313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813;p57">
              <a:extLst>
                <a:ext uri="{FF2B5EF4-FFF2-40B4-BE49-F238E27FC236}">
                  <a16:creationId xmlns:a16="http://schemas.microsoft.com/office/drawing/2014/main" id="{3D0FB356-E01B-9B39-6994-D3062B33FD26}"/>
                </a:ext>
              </a:extLst>
            </p:cNvPr>
            <p:cNvSpPr/>
            <p:nvPr/>
          </p:nvSpPr>
          <p:spPr>
            <a:xfrm>
              <a:off x="6638222" y="4313415"/>
              <a:ext cx="102851" cy="57866"/>
            </a:xfrm>
            <a:custGeom>
              <a:avLst/>
              <a:gdLst/>
              <a:ahLst/>
              <a:cxnLst/>
              <a:rect l="l" t="t" r="r" b="b"/>
              <a:pathLst>
                <a:path w="519" h="292" extrusionOk="0">
                  <a:moveTo>
                    <a:pt x="266" y="0"/>
                  </a:moveTo>
                  <a:cubicBezTo>
                    <a:pt x="242" y="0"/>
                    <a:pt x="219" y="6"/>
                    <a:pt x="201" y="17"/>
                  </a:cubicBezTo>
                  <a:lnTo>
                    <a:pt x="35" y="110"/>
                  </a:lnTo>
                  <a:cubicBezTo>
                    <a:pt x="1" y="133"/>
                    <a:pt x="1" y="160"/>
                    <a:pt x="35" y="183"/>
                  </a:cubicBezTo>
                  <a:lnTo>
                    <a:pt x="187" y="276"/>
                  </a:lnTo>
                  <a:cubicBezTo>
                    <a:pt x="205" y="286"/>
                    <a:pt x="228" y="292"/>
                    <a:pt x="252" y="292"/>
                  </a:cubicBezTo>
                  <a:cubicBezTo>
                    <a:pt x="275" y="292"/>
                    <a:pt x="298" y="286"/>
                    <a:pt x="316" y="276"/>
                  </a:cubicBezTo>
                  <a:lnTo>
                    <a:pt x="482" y="176"/>
                  </a:lnTo>
                  <a:cubicBezTo>
                    <a:pt x="518" y="160"/>
                    <a:pt x="518" y="124"/>
                    <a:pt x="482" y="104"/>
                  </a:cubicBezTo>
                  <a:lnTo>
                    <a:pt x="330" y="17"/>
                  </a:lnTo>
                  <a:cubicBezTo>
                    <a:pt x="312" y="6"/>
                    <a:pt x="289" y="0"/>
                    <a:pt x="26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814;p57">
              <a:extLst>
                <a:ext uri="{FF2B5EF4-FFF2-40B4-BE49-F238E27FC236}">
                  <a16:creationId xmlns:a16="http://schemas.microsoft.com/office/drawing/2014/main" id="{DA8C5239-AFFB-93A3-28B6-9AA4E6619F6D}"/>
                </a:ext>
              </a:extLst>
            </p:cNvPr>
            <p:cNvSpPr/>
            <p:nvPr/>
          </p:nvSpPr>
          <p:spPr>
            <a:xfrm>
              <a:off x="6665173" y="4248018"/>
              <a:ext cx="77287" cy="42211"/>
            </a:xfrm>
            <a:custGeom>
              <a:avLst/>
              <a:gdLst/>
              <a:ahLst/>
              <a:cxnLst/>
              <a:rect l="l" t="t" r="r" b="b"/>
              <a:pathLst>
                <a:path w="390" h="213" extrusionOk="0">
                  <a:moveTo>
                    <a:pt x="259" y="1"/>
                  </a:moveTo>
                  <a:cubicBezTo>
                    <a:pt x="236" y="1"/>
                    <a:pt x="212" y="6"/>
                    <a:pt x="194" y="16"/>
                  </a:cubicBezTo>
                  <a:lnTo>
                    <a:pt x="37" y="109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58" y="195"/>
                  </a:lnTo>
                  <a:cubicBezTo>
                    <a:pt x="76" y="207"/>
                    <a:pt x="101" y="212"/>
                    <a:pt x="126" y="212"/>
                  </a:cubicBezTo>
                  <a:cubicBezTo>
                    <a:pt x="151" y="212"/>
                    <a:pt x="176" y="207"/>
                    <a:pt x="194" y="195"/>
                  </a:cubicBezTo>
                  <a:lnTo>
                    <a:pt x="353" y="109"/>
                  </a:lnTo>
                  <a:cubicBezTo>
                    <a:pt x="389" y="89"/>
                    <a:pt x="389" y="52"/>
                    <a:pt x="353" y="32"/>
                  </a:cubicBezTo>
                  <a:lnTo>
                    <a:pt x="324" y="16"/>
                  </a:lnTo>
                  <a:cubicBezTo>
                    <a:pt x="305" y="6"/>
                    <a:pt x="282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815;p57">
              <a:extLst>
                <a:ext uri="{FF2B5EF4-FFF2-40B4-BE49-F238E27FC236}">
                  <a16:creationId xmlns:a16="http://schemas.microsoft.com/office/drawing/2014/main" id="{130D8EA3-A9F0-EA1E-07A4-E65ADA1B001B}"/>
                </a:ext>
              </a:extLst>
            </p:cNvPr>
            <p:cNvSpPr/>
            <p:nvPr/>
          </p:nvSpPr>
          <p:spPr>
            <a:xfrm>
              <a:off x="6687765" y="4362958"/>
              <a:ext cx="105824" cy="59650"/>
            </a:xfrm>
            <a:custGeom>
              <a:avLst/>
              <a:gdLst/>
              <a:ahLst/>
              <a:cxnLst/>
              <a:rect l="l" t="t" r="r" b="b"/>
              <a:pathLst>
                <a:path w="534" h="301" extrusionOk="0">
                  <a:moveTo>
                    <a:pt x="267" y="1"/>
                  </a:moveTo>
                  <a:cubicBezTo>
                    <a:pt x="242" y="1"/>
                    <a:pt x="217" y="5"/>
                    <a:pt x="196" y="12"/>
                  </a:cubicBezTo>
                  <a:lnTo>
                    <a:pt x="37" y="112"/>
                  </a:lnTo>
                  <a:cubicBezTo>
                    <a:pt x="1" y="133"/>
                    <a:pt x="1" y="162"/>
                    <a:pt x="37" y="185"/>
                  </a:cubicBezTo>
                  <a:lnTo>
                    <a:pt x="203" y="285"/>
                  </a:lnTo>
                  <a:cubicBezTo>
                    <a:pt x="221" y="295"/>
                    <a:pt x="246" y="300"/>
                    <a:pt x="271" y="300"/>
                  </a:cubicBezTo>
                  <a:cubicBezTo>
                    <a:pt x="296" y="300"/>
                    <a:pt x="321" y="295"/>
                    <a:pt x="339" y="285"/>
                  </a:cubicBezTo>
                  <a:lnTo>
                    <a:pt x="498" y="192"/>
                  </a:lnTo>
                  <a:cubicBezTo>
                    <a:pt x="534" y="169"/>
                    <a:pt x="534" y="133"/>
                    <a:pt x="498" y="112"/>
                  </a:cubicBezTo>
                  <a:lnTo>
                    <a:pt x="332" y="12"/>
                  </a:lnTo>
                  <a:cubicBezTo>
                    <a:pt x="314" y="5"/>
                    <a:pt x="291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816;p57">
              <a:extLst>
                <a:ext uri="{FF2B5EF4-FFF2-40B4-BE49-F238E27FC236}">
                  <a16:creationId xmlns:a16="http://schemas.microsoft.com/office/drawing/2014/main" id="{C62D683A-EA21-FFC8-001E-F0A6039B7F72}"/>
                </a:ext>
              </a:extLst>
            </p:cNvPr>
            <p:cNvSpPr/>
            <p:nvPr/>
          </p:nvSpPr>
          <p:spPr>
            <a:xfrm>
              <a:off x="6698070" y="4594027"/>
              <a:ext cx="108202" cy="60839"/>
            </a:xfrm>
            <a:custGeom>
              <a:avLst/>
              <a:gdLst/>
              <a:ahLst/>
              <a:cxnLst/>
              <a:rect l="l" t="t" r="r" b="b"/>
              <a:pathLst>
                <a:path w="546" h="307" extrusionOk="0">
                  <a:moveTo>
                    <a:pt x="291" y="1"/>
                  </a:moveTo>
                  <a:cubicBezTo>
                    <a:pt x="266" y="1"/>
                    <a:pt x="241" y="6"/>
                    <a:pt x="223" y="18"/>
                  </a:cubicBezTo>
                  <a:lnTo>
                    <a:pt x="35" y="125"/>
                  </a:lnTo>
                  <a:cubicBezTo>
                    <a:pt x="1" y="147"/>
                    <a:pt x="1" y="183"/>
                    <a:pt x="35" y="204"/>
                  </a:cubicBezTo>
                  <a:lnTo>
                    <a:pt x="194" y="290"/>
                  </a:lnTo>
                  <a:cubicBezTo>
                    <a:pt x="212" y="301"/>
                    <a:pt x="235" y="307"/>
                    <a:pt x="258" y="307"/>
                  </a:cubicBezTo>
                  <a:cubicBezTo>
                    <a:pt x="282" y="307"/>
                    <a:pt x="305" y="301"/>
                    <a:pt x="323" y="290"/>
                  </a:cubicBezTo>
                  <a:lnTo>
                    <a:pt x="510" y="183"/>
                  </a:lnTo>
                  <a:cubicBezTo>
                    <a:pt x="546" y="161"/>
                    <a:pt x="546" y="125"/>
                    <a:pt x="510" y="104"/>
                  </a:cubicBezTo>
                  <a:lnTo>
                    <a:pt x="359" y="18"/>
                  </a:lnTo>
                  <a:cubicBezTo>
                    <a:pt x="341" y="6"/>
                    <a:pt x="316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817;p57">
              <a:extLst>
                <a:ext uri="{FF2B5EF4-FFF2-40B4-BE49-F238E27FC236}">
                  <a16:creationId xmlns:a16="http://schemas.microsoft.com/office/drawing/2014/main" id="{21797B62-C36E-08EB-3A2B-D207DEF3862F}"/>
                </a:ext>
              </a:extLst>
            </p:cNvPr>
            <p:cNvSpPr/>
            <p:nvPr/>
          </p:nvSpPr>
          <p:spPr>
            <a:xfrm>
              <a:off x="6705006" y="4512975"/>
              <a:ext cx="104436" cy="59253"/>
            </a:xfrm>
            <a:custGeom>
              <a:avLst/>
              <a:gdLst/>
              <a:ahLst/>
              <a:cxnLst/>
              <a:rect l="l" t="t" r="r" b="b"/>
              <a:pathLst>
                <a:path w="527" h="299" extrusionOk="0">
                  <a:moveTo>
                    <a:pt x="267" y="1"/>
                  </a:moveTo>
                  <a:cubicBezTo>
                    <a:pt x="243" y="1"/>
                    <a:pt x="220" y="6"/>
                    <a:pt x="202" y="16"/>
                  </a:cubicBezTo>
                  <a:lnTo>
                    <a:pt x="36" y="109"/>
                  </a:lnTo>
                  <a:cubicBezTo>
                    <a:pt x="0" y="132"/>
                    <a:pt x="0" y="168"/>
                    <a:pt x="36" y="189"/>
                  </a:cubicBezTo>
                  <a:lnTo>
                    <a:pt x="188" y="282"/>
                  </a:lnTo>
                  <a:cubicBezTo>
                    <a:pt x="210" y="293"/>
                    <a:pt x="235" y="299"/>
                    <a:pt x="259" y="299"/>
                  </a:cubicBezTo>
                  <a:cubicBezTo>
                    <a:pt x="283" y="299"/>
                    <a:pt x="306" y="293"/>
                    <a:pt x="324" y="282"/>
                  </a:cubicBezTo>
                  <a:lnTo>
                    <a:pt x="490" y="182"/>
                  </a:lnTo>
                  <a:cubicBezTo>
                    <a:pt x="526" y="161"/>
                    <a:pt x="526" y="132"/>
                    <a:pt x="490" y="109"/>
                  </a:cubicBezTo>
                  <a:lnTo>
                    <a:pt x="338" y="16"/>
                  </a:lnTo>
                  <a:cubicBezTo>
                    <a:pt x="317" y="6"/>
                    <a:pt x="292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18;p57">
              <a:extLst>
                <a:ext uri="{FF2B5EF4-FFF2-40B4-BE49-F238E27FC236}">
                  <a16:creationId xmlns:a16="http://schemas.microsoft.com/office/drawing/2014/main" id="{6C4758F4-0960-2B1C-2184-B00FBE0502B3}"/>
                </a:ext>
              </a:extLst>
            </p:cNvPr>
            <p:cNvSpPr/>
            <p:nvPr/>
          </p:nvSpPr>
          <p:spPr>
            <a:xfrm>
              <a:off x="6733741" y="4208186"/>
              <a:ext cx="75701" cy="42012"/>
            </a:xfrm>
            <a:custGeom>
              <a:avLst/>
              <a:gdLst/>
              <a:ahLst/>
              <a:cxnLst/>
              <a:rect l="l" t="t" r="r" b="b"/>
              <a:pathLst>
                <a:path w="382" h="212" extrusionOk="0">
                  <a:moveTo>
                    <a:pt x="257" y="0"/>
                  </a:moveTo>
                  <a:cubicBezTo>
                    <a:pt x="233" y="0"/>
                    <a:pt x="208" y="6"/>
                    <a:pt x="186" y="17"/>
                  </a:cubicBezTo>
                  <a:lnTo>
                    <a:pt x="36" y="103"/>
                  </a:lnTo>
                  <a:cubicBezTo>
                    <a:pt x="0" y="124"/>
                    <a:pt x="0" y="160"/>
                    <a:pt x="36" y="181"/>
                  </a:cubicBezTo>
                  <a:lnTo>
                    <a:pt x="64" y="196"/>
                  </a:lnTo>
                  <a:cubicBezTo>
                    <a:pt x="82" y="207"/>
                    <a:pt x="105" y="212"/>
                    <a:pt x="129" y="212"/>
                  </a:cubicBezTo>
                  <a:cubicBezTo>
                    <a:pt x="152" y="212"/>
                    <a:pt x="175" y="207"/>
                    <a:pt x="193" y="196"/>
                  </a:cubicBezTo>
                  <a:lnTo>
                    <a:pt x="345" y="110"/>
                  </a:lnTo>
                  <a:cubicBezTo>
                    <a:pt x="381" y="88"/>
                    <a:pt x="381" y="51"/>
                    <a:pt x="345" y="31"/>
                  </a:cubicBezTo>
                  <a:lnTo>
                    <a:pt x="323" y="17"/>
                  </a:lnTo>
                  <a:cubicBezTo>
                    <a:pt x="304" y="6"/>
                    <a:pt x="281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19;p57">
              <a:extLst>
                <a:ext uri="{FF2B5EF4-FFF2-40B4-BE49-F238E27FC236}">
                  <a16:creationId xmlns:a16="http://schemas.microsoft.com/office/drawing/2014/main" id="{FC05D53A-0E28-E03D-CE9D-B7AFFA0691D9}"/>
                </a:ext>
              </a:extLst>
            </p:cNvPr>
            <p:cNvSpPr/>
            <p:nvPr/>
          </p:nvSpPr>
          <p:spPr>
            <a:xfrm>
              <a:off x="6707978" y="4273583"/>
              <a:ext cx="102851" cy="56677"/>
            </a:xfrm>
            <a:custGeom>
              <a:avLst/>
              <a:gdLst/>
              <a:ahLst/>
              <a:cxnLst/>
              <a:rect l="l" t="t" r="r" b="b"/>
              <a:pathLst>
                <a:path w="519" h="286" extrusionOk="0">
                  <a:moveTo>
                    <a:pt x="263" y="1"/>
                  </a:moveTo>
                  <a:cubicBezTo>
                    <a:pt x="237" y="1"/>
                    <a:pt x="212" y="6"/>
                    <a:pt x="194" y="16"/>
                  </a:cubicBezTo>
                  <a:lnTo>
                    <a:pt x="37" y="103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187" y="268"/>
                  </a:lnTo>
                  <a:cubicBezTo>
                    <a:pt x="205" y="280"/>
                    <a:pt x="230" y="285"/>
                    <a:pt x="255" y="285"/>
                  </a:cubicBezTo>
                  <a:cubicBezTo>
                    <a:pt x="280" y="285"/>
                    <a:pt x="305" y="280"/>
                    <a:pt x="323" y="268"/>
                  </a:cubicBezTo>
                  <a:lnTo>
                    <a:pt x="482" y="175"/>
                  </a:lnTo>
                  <a:cubicBezTo>
                    <a:pt x="518" y="153"/>
                    <a:pt x="518" y="125"/>
                    <a:pt x="482" y="103"/>
                  </a:cubicBezTo>
                  <a:lnTo>
                    <a:pt x="330" y="16"/>
                  </a:lnTo>
                  <a:cubicBezTo>
                    <a:pt x="313" y="6"/>
                    <a:pt x="288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820;p57">
              <a:extLst>
                <a:ext uri="{FF2B5EF4-FFF2-40B4-BE49-F238E27FC236}">
                  <a16:creationId xmlns:a16="http://schemas.microsoft.com/office/drawing/2014/main" id="{8FD704C2-9B1B-EF97-E42A-C102D8BF405B}"/>
                </a:ext>
              </a:extLst>
            </p:cNvPr>
            <p:cNvSpPr/>
            <p:nvPr/>
          </p:nvSpPr>
          <p:spPr>
            <a:xfrm>
              <a:off x="6636636" y="4417654"/>
              <a:ext cx="201144" cy="114741"/>
            </a:xfrm>
            <a:custGeom>
              <a:avLst/>
              <a:gdLst/>
              <a:ahLst/>
              <a:cxnLst/>
              <a:rect l="l" t="t" r="r" b="b"/>
              <a:pathLst>
                <a:path w="1015" h="579" extrusionOk="0">
                  <a:moveTo>
                    <a:pt x="763" y="0"/>
                  </a:moveTo>
                  <a:cubicBezTo>
                    <a:pt x="739" y="0"/>
                    <a:pt x="716" y="5"/>
                    <a:pt x="699" y="16"/>
                  </a:cubicBezTo>
                  <a:lnTo>
                    <a:pt x="43" y="397"/>
                  </a:lnTo>
                  <a:cubicBezTo>
                    <a:pt x="0" y="418"/>
                    <a:pt x="0" y="454"/>
                    <a:pt x="36" y="476"/>
                  </a:cubicBezTo>
                  <a:lnTo>
                    <a:pt x="188" y="563"/>
                  </a:lnTo>
                  <a:cubicBezTo>
                    <a:pt x="206" y="573"/>
                    <a:pt x="231" y="578"/>
                    <a:pt x="256" y="578"/>
                  </a:cubicBezTo>
                  <a:cubicBezTo>
                    <a:pt x="281" y="578"/>
                    <a:pt x="306" y="573"/>
                    <a:pt x="324" y="563"/>
                  </a:cubicBezTo>
                  <a:lnTo>
                    <a:pt x="978" y="181"/>
                  </a:lnTo>
                  <a:cubicBezTo>
                    <a:pt x="1014" y="159"/>
                    <a:pt x="1014" y="124"/>
                    <a:pt x="978" y="102"/>
                  </a:cubicBezTo>
                  <a:lnTo>
                    <a:pt x="828" y="16"/>
                  </a:lnTo>
                  <a:cubicBezTo>
                    <a:pt x="810" y="5"/>
                    <a:pt x="786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21;p57">
              <a:extLst>
                <a:ext uri="{FF2B5EF4-FFF2-40B4-BE49-F238E27FC236}">
                  <a16:creationId xmlns:a16="http://schemas.microsoft.com/office/drawing/2014/main" id="{7AB9CF76-92DB-8016-F80F-B8B691364356}"/>
                </a:ext>
              </a:extLst>
            </p:cNvPr>
            <p:cNvSpPr/>
            <p:nvPr/>
          </p:nvSpPr>
          <p:spPr>
            <a:xfrm>
              <a:off x="6757918" y="4323522"/>
              <a:ext cx="105427" cy="57866"/>
            </a:xfrm>
            <a:custGeom>
              <a:avLst/>
              <a:gdLst/>
              <a:ahLst/>
              <a:cxnLst/>
              <a:rect l="l" t="t" r="r" b="b"/>
              <a:pathLst>
                <a:path w="532" h="292" extrusionOk="0">
                  <a:moveTo>
                    <a:pt x="258" y="1"/>
                  </a:moveTo>
                  <a:cubicBezTo>
                    <a:pt x="235" y="1"/>
                    <a:pt x="212" y="6"/>
                    <a:pt x="194" y="16"/>
                  </a:cubicBezTo>
                  <a:lnTo>
                    <a:pt x="35" y="103"/>
                  </a:lnTo>
                  <a:cubicBezTo>
                    <a:pt x="0" y="125"/>
                    <a:pt x="0" y="160"/>
                    <a:pt x="35" y="182"/>
                  </a:cubicBezTo>
                  <a:lnTo>
                    <a:pt x="208" y="275"/>
                  </a:lnTo>
                  <a:cubicBezTo>
                    <a:pt x="226" y="286"/>
                    <a:pt x="249" y="292"/>
                    <a:pt x="273" y="292"/>
                  </a:cubicBezTo>
                  <a:cubicBezTo>
                    <a:pt x="296" y="292"/>
                    <a:pt x="320" y="286"/>
                    <a:pt x="337" y="275"/>
                  </a:cubicBezTo>
                  <a:lnTo>
                    <a:pt x="496" y="189"/>
                  </a:lnTo>
                  <a:cubicBezTo>
                    <a:pt x="532" y="168"/>
                    <a:pt x="532" y="132"/>
                    <a:pt x="496" y="109"/>
                  </a:cubicBezTo>
                  <a:lnTo>
                    <a:pt x="323" y="16"/>
                  </a:lnTo>
                  <a:cubicBezTo>
                    <a:pt x="305" y="6"/>
                    <a:pt x="282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22;p57">
              <a:extLst>
                <a:ext uri="{FF2B5EF4-FFF2-40B4-BE49-F238E27FC236}">
                  <a16:creationId xmlns:a16="http://schemas.microsoft.com/office/drawing/2014/main" id="{6E2A83B2-B79B-2772-DDA6-E7B2D412BCDA}"/>
                </a:ext>
              </a:extLst>
            </p:cNvPr>
            <p:cNvSpPr/>
            <p:nvPr/>
          </p:nvSpPr>
          <p:spPr>
            <a:xfrm>
              <a:off x="6777735" y="4233750"/>
              <a:ext cx="100077" cy="56479"/>
            </a:xfrm>
            <a:custGeom>
              <a:avLst/>
              <a:gdLst/>
              <a:ahLst/>
              <a:cxnLst/>
              <a:rect l="l" t="t" r="r" b="b"/>
              <a:pathLst>
                <a:path w="505" h="285" extrusionOk="0">
                  <a:moveTo>
                    <a:pt x="252" y="1"/>
                  </a:moveTo>
                  <a:cubicBezTo>
                    <a:pt x="228" y="1"/>
                    <a:pt x="205" y="6"/>
                    <a:pt x="187" y="17"/>
                  </a:cubicBezTo>
                  <a:lnTo>
                    <a:pt x="37" y="104"/>
                  </a:lnTo>
                  <a:cubicBezTo>
                    <a:pt x="1" y="124"/>
                    <a:pt x="1" y="161"/>
                    <a:pt x="37" y="181"/>
                  </a:cubicBezTo>
                  <a:lnTo>
                    <a:pt x="187" y="267"/>
                  </a:lnTo>
                  <a:cubicBezTo>
                    <a:pt x="205" y="279"/>
                    <a:pt x="228" y="284"/>
                    <a:pt x="252" y="284"/>
                  </a:cubicBezTo>
                  <a:cubicBezTo>
                    <a:pt x="275" y="284"/>
                    <a:pt x="298" y="279"/>
                    <a:pt x="316" y="267"/>
                  </a:cubicBezTo>
                  <a:lnTo>
                    <a:pt x="468" y="181"/>
                  </a:lnTo>
                  <a:cubicBezTo>
                    <a:pt x="504" y="161"/>
                    <a:pt x="504" y="124"/>
                    <a:pt x="468" y="104"/>
                  </a:cubicBezTo>
                  <a:lnTo>
                    <a:pt x="316" y="17"/>
                  </a:lnTo>
                  <a:cubicBezTo>
                    <a:pt x="298" y="6"/>
                    <a:pt x="275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23;p57">
              <a:extLst>
                <a:ext uri="{FF2B5EF4-FFF2-40B4-BE49-F238E27FC236}">
                  <a16:creationId xmlns:a16="http://schemas.microsoft.com/office/drawing/2014/main" id="{355BDA94-A7FB-9305-5647-54DFCD8FCD81}"/>
                </a:ext>
              </a:extLst>
            </p:cNvPr>
            <p:cNvSpPr/>
            <p:nvPr/>
          </p:nvSpPr>
          <p:spPr>
            <a:xfrm>
              <a:off x="6773375" y="4552807"/>
              <a:ext cx="104436" cy="59451"/>
            </a:xfrm>
            <a:custGeom>
              <a:avLst/>
              <a:gdLst/>
              <a:ahLst/>
              <a:cxnLst/>
              <a:rect l="l" t="t" r="r" b="b"/>
              <a:pathLst>
                <a:path w="527" h="300" extrusionOk="0">
                  <a:moveTo>
                    <a:pt x="270" y="0"/>
                  </a:moveTo>
                  <a:cubicBezTo>
                    <a:pt x="245" y="0"/>
                    <a:pt x="220" y="6"/>
                    <a:pt x="202" y="17"/>
                  </a:cubicBezTo>
                  <a:lnTo>
                    <a:pt x="36" y="110"/>
                  </a:lnTo>
                  <a:cubicBezTo>
                    <a:pt x="0" y="132"/>
                    <a:pt x="0" y="167"/>
                    <a:pt x="36" y="189"/>
                  </a:cubicBezTo>
                  <a:lnTo>
                    <a:pt x="195" y="283"/>
                  </a:lnTo>
                  <a:cubicBezTo>
                    <a:pt x="213" y="294"/>
                    <a:pt x="236" y="299"/>
                    <a:pt x="260" y="299"/>
                  </a:cubicBezTo>
                  <a:cubicBezTo>
                    <a:pt x="283" y="299"/>
                    <a:pt x="306" y="294"/>
                    <a:pt x="324" y="283"/>
                  </a:cubicBezTo>
                  <a:lnTo>
                    <a:pt x="490" y="182"/>
                  </a:lnTo>
                  <a:cubicBezTo>
                    <a:pt x="526" y="160"/>
                    <a:pt x="526" y="132"/>
                    <a:pt x="490" y="110"/>
                  </a:cubicBezTo>
                  <a:lnTo>
                    <a:pt x="338" y="17"/>
                  </a:lnTo>
                  <a:cubicBezTo>
                    <a:pt x="320" y="6"/>
                    <a:pt x="295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24;p57">
              <a:extLst>
                <a:ext uri="{FF2B5EF4-FFF2-40B4-BE49-F238E27FC236}">
                  <a16:creationId xmlns:a16="http://schemas.microsoft.com/office/drawing/2014/main" id="{03A3A8E8-2B40-57B5-8EE2-64C19F105B1B}"/>
                </a:ext>
              </a:extLst>
            </p:cNvPr>
            <p:cNvSpPr/>
            <p:nvPr/>
          </p:nvSpPr>
          <p:spPr>
            <a:xfrm>
              <a:off x="6802110" y="4166768"/>
              <a:ext cx="79665" cy="45183"/>
            </a:xfrm>
            <a:custGeom>
              <a:avLst/>
              <a:gdLst/>
              <a:ahLst/>
              <a:cxnLst/>
              <a:rect l="l" t="t" r="r" b="b"/>
              <a:pathLst>
                <a:path w="402" h="228" extrusionOk="0">
                  <a:moveTo>
                    <a:pt x="273" y="0"/>
                  </a:moveTo>
                  <a:cubicBezTo>
                    <a:pt x="249" y="0"/>
                    <a:pt x="226" y="6"/>
                    <a:pt x="209" y="17"/>
                  </a:cubicBezTo>
                  <a:lnTo>
                    <a:pt x="36" y="117"/>
                  </a:lnTo>
                  <a:cubicBezTo>
                    <a:pt x="0" y="140"/>
                    <a:pt x="0" y="174"/>
                    <a:pt x="36" y="197"/>
                  </a:cubicBezTo>
                  <a:lnTo>
                    <a:pt x="57" y="210"/>
                  </a:lnTo>
                  <a:cubicBezTo>
                    <a:pt x="79" y="222"/>
                    <a:pt x="104" y="227"/>
                    <a:pt x="128" y="227"/>
                  </a:cubicBezTo>
                  <a:cubicBezTo>
                    <a:pt x="152" y="227"/>
                    <a:pt x="175" y="222"/>
                    <a:pt x="193" y="210"/>
                  </a:cubicBezTo>
                  <a:lnTo>
                    <a:pt x="366" y="110"/>
                  </a:lnTo>
                  <a:cubicBezTo>
                    <a:pt x="402" y="88"/>
                    <a:pt x="402" y="53"/>
                    <a:pt x="366" y="31"/>
                  </a:cubicBezTo>
                  <a:lnTo>
                    <a:pt x="338" y="17"/>
                  </a:lnTo>
                  <a:cubicBezTo>
                    <a:pt x="320" y="6"/>
                    <a:pt x="296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825;p57">
              <a:extLst>
                <a:ext uri="{FF2B5EF4-FFF2-40B4-BE49-F238E27FC236}">
                  <a16:creationId xmlns:a16="http://schemas.microsoft.com/office/drawing/2014/main" id="{0AC55960-30E0-7571-8F89-302D340BB056}"/>
                </a:ext>
              </a:extLst>
            </p:cNvPr>
            <p:cNvSpPr/>
            <p:nvPr/>
          </p:nvSpPr>
          <p:spPr>
            <a:xfrm>
              <a:off x="6804686" y="4377623"/>
              <a:ext cx="101464" cy="57866"/>
            </a:xfrm>
            <a:custGeom>
              <a:avLst/>
              <a:gdLst/>
              <a:ahLst/>
              <a:cxnLst/>
              <a:rect l="l" t="t" r="r" b="b"/>
              <a:pathLst>
                <a:path w="512" h="292" extrusionOk="0">
                  <a:moveTo>
                    <a:pt x="261" y="0"/>
                  </a:moveTo>
                  <a:cubicBezTo>
                    <a:pt x="236" y="0"/>
                    <a:pt x="213" y="6"/>
                    <a:pt x="196" y="16"/>
                  </a:cubicBezTo>
                  <a:lnTo>
                    <a:pt x="37" y="111"/>
                  </a:lnTo>
                  <a:cubicBezTo>
                    <a:pt x="1" y="131"/>
                    <a:pt x="1" y="168"/>
                    <a:pt x="37" y="188"/>
                  </a:cubicBezTo>
                  <a:lnTo>
                    <a:pt x="187" y="275"/>
                  </a:lnTo>
                  <a:cubicBezTo>
                    <a:pt x="205" y="286"/>
                    <a:pt x="229" y="291"/>
                    <a:pt x="252" y="291"/>
                  </a:cubicBezTo>
                  <a:cubicBezTo>
                    <a:pt x="276" y="291"/>
                    <a:pt x="299" y="286"/>
                    <a:pt x="317" y="275"/>
                  </a:cubicBezTo>
                  <a:lnTo>
                    <a:pt x="475" y="182"/>
                  </a:lnTo>
                  <a:cubicBezTo>
                    <a:pt x="511" y="161"/>
                    <a:pt x="511" y="125"/>
                    <a:pt x="475" y="102"/>
                  </a:cubicBezTo>
                  <a:lnTo>
                    <a:pt x="332" y="16"/>
                  </a:lnTo>
                  <a:cubicBezTo>
                    <a:pt x="310" y="6"/>
                    <a:pt x="285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826;p57">
              <a:extLst>
                <a:ext uri="{FF2B5EF4-FFF2-40B4-BE49-F238E27FC236}">
                  <a16:creationId xmlns:a16="http://schemas.microsoft.com/office/drawing/2014/main" id="{1DD54923-C710-5BBF-20D1-C5EB7676D783}"/>
                </a:ext>
              </a:extLst>
            </p:cNvPr>
            <p:cNvSpPr/>
            <p:nvPr/>
          </p:nvSpPr>
          <p:spPr>
            <a:xfrm>
              <a:off x="6827674" y="4283491"/>
              <a:ext cx="104040" cy="58064"/>
            </a:xfrm>
            <a:custGeom>
              <a:avLst/>
              <a:gdLst/>
              <a:ahLst/>
              <a:cxnLst/>
              <a:rect l="l" t="t" r="r" b="b"/>
              <a:pathLst>
                <a:path w="525" h="293" extrusionOk="0">
                  <a:moveTo>
                    <a:pt x="251" y="1"/>
                  </a:moveTo>
                  <a:cubicBezTo>
                    <a:pt x="228" y="1"/>
                    <a:pt x="205" y="6"/>
                    <a:pt x="187" y="16"/>
                  </a:cubicBezTo>
                  <a:lnTo>
                    <a:pt x="37" y="103"/>
                  </a:lnTo>
                  <a:cubicBezTo>
                    <a:pt x="0" y="125"/>
                    <a:pt x="0" y="161"/>
                    <a:pt x="37" y="182"/>
                  </a:cubicBezTo>
                  <a:lnTo>
                    <a:pt x="201" y="275"/>
                  </a:lnTo>
                  <a:cubicBezTo>
                    <a:pt x="219" y="286"/>
                    <a:pt x="244" y="292"/>
                    <a:pt x="270" y="292"/>
                  </a:cubicBezTo>
                  <a:cubicBezTo>
                    <a:pt x="295" y="292"/>
                    <a:pt x="320" y="286"/>
                    <a:pt x="339" y="275"/>
                  </a:cubicBezTo>
                  <a:lnTo>
                    <a:pt x="489" y="189"/>
                  </a:lnTo>
                  <a:cubicBezTo>
                    <a:pt x="525" y="168"/>
                    <a:pt x="525" y="139"/>
                    <a:pt x="489" y="118"/>
                  </a:cubicBezTo>
                  <a:lnTo>
                    <a:pt x="316" y="16"/>
                  </a:lnTo>
                  <a:cubicBezTo>
                    <a:pt x="298" y="6"/>
                    <a:pt x="275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27;p57">
              <a:extLst>
                <a:ext uri="{FF2B5EF4-FFF2-40B4-BE49-F238E27FC236}">
                  <a16:creationId xmlns:a16="http://schemas.microsoft.com/office/drawing/2014/main" id="{067F287C-775C-01FF-FCC4-5DE9CBC9CD33}"/>
                </a:ext>
              </a:extLst>
            </p:cNvPr>
            <p:cNvSpPr/>
            <p:nvPr/>
          </p:nvSpPr>
          <p:spPr>
            <a:xfrm>
              <a:off x="6873056" y="4129710"/>
              <a:ext cx="73125" cy="40823"/>
            </a:xfrm>
            <a:custGeom>
              <a:avLst/>
              <a:gdLst/>
              <a:ahLst/>
              <a:cxnLst/>
              <a:rect l="l" t="t" r="r" b="b"/>
              <a:pathLst>
                <a:path w="369" h="206" extrusionOk="0">
                  <a:moveTo>
                    <a:pt x="238" y="1"/>
                  </a:moveTo>
                  <a:cubicBezTo>
                    <a:pt x="215" y="1"/>
                    <a:pt x="191" y="6"/>
                    <a:pt x="173" y="16"/>
                  </a:cubicBezTo>
                  <a:lnTo>
                    <a:pt x="37" y="96"/>
                  </a:lnTo>
                  <a:cubicBezTo>
                    <a:pt x="1" y="118"/>
                    <a:pt x="1" y="154"/>
                    <a:pt x="37" y="175"/>
                  </a:cubicBezTo>
                  <a:lnTo>
                    <a:pt x="66" y="189"/>
                  </a:lnTo>
                  <a:cubicBezTo>
                    <a:pt x="84" y="200"/>
                    <a:pt x="107" y="206"/>
                    <a:pt x="130" y="206"/>
                  </a:cubicBezTo>
                  <a:cubicBezTo>
                    <a:pt x="154" y="206"/>
                    <a:pt x="178" y="200"/>
                    <a:pt x="196" y="189"/>
                  </a:cubicBezTo>
                  <a:lnTo>
                    <a:pt x="332" y="111"/>
                  </a:lnTo>
                  <a:cubicBezTo>
                    <a:pt x="368" y="89"/>
                    <a:pt x="368" y="52"/>
                    <a:pt x="332" y="32"/>
                  </a:cubicBezTo>
                  <a:lnTo>
                    <a:pt x="303" y="16"/>
                  </a:lnTo>
                  <a:cubicBezTo>
                    <a:pt x="285" y="6"/>
                    <a:pt x="261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28;p57">
              <a:extLst>
                <a:ext uri="{FF2B5EF4-FFF2-40B4-BE49-F238E27FC236}">
                  <a16:creationId xmlns:a16="http://schemas.microsoft.com/office/drawing/2014/main" id="{787F8CDE-0A41-5F36-F352-691B0EB12E43}"/>
                </a:ext>
              </a:extLst>
            </p:cNvPr>
            <p:cNvSpPr/>
            <p:nvPr/>
          </p:nvSpPr>
          <p:spPr>
            <a:xfrm>
              <a:off x="6776348" y="4434697"/>
              <a:ext cx="169833" cy="96311"/>
            </a:xfrm>
            <a:custGeom>
              <a:avLst/>
              <a:gdLst/>
              <a:ahLst/>
              <a:cxnLst/>
              <a:rect l="l" t="t" r="r" b="b"/>
              <a:pathLst>
                <a:path w="857" h="486" extrusionOk="0">
                  <a:moveTo>
                    <a:pt x="598" y="0"/>
                  </a:moveTo>
                  <a:cubicBezTo>
                    <a:pt x="573" y="0"/>
                    <a:pt x="550" y="6"/>
                    <a:pt x="532" y="16"/>
                  </a:cubicBezTo>
                  <a:lnTo>
                    <a:pt x="37" y="304"/>
                  </a:lnTo>
                  <a:cubicBezTo>
                    <a:pt x="1" y="325"/>
                    <a:pt x="1" y="354"/>
                    <a:pt x="37" y="375"/>
                  </a:cubicBezTo>
                  <a:lnTo>
                    <a:pt x="187" y="470"/>
                  </a:lnTo>
                  <a:cubicBezTo>
                    <a:pt x="205" y="480"/>
                    <a:pt x="230" y="485"/>
                    <a:pt x="255" y="485"/>
                  </a:cubicBezTo>
                  <a:cubicBezTo>
                    <a:pt x="280" y="485"/>
                    <a:pt x="305" y="480"/>
                    <a:pt x="323" y="470"/>
                  </a:cubicBezTo>
                  <a:lnTo>
                    <a:pt x="820" y="182"/>
                  </a:lnTo>
                  <a:cubicBezTo>
                    <a:pt x="856" y="159"/>
                    <a:pt x="856" y="125"/>
                    <a:pt x="820" y="102"/>
                  </a:cubicBezTo>
                  <a:lnTo>
                    <a:pt x="668" y="16"/>
                  </a:lnTo>
                  <a:cubicBezTo>
                    <a:pt x="647" y="6"/>
                    <a:pt x="622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29;p57">
              <a:extLst>
                <a:ext uri="{FF2B5EF4-FFF2-40B4-BE49-F238E27FC236}">
                  <a16:creationId xmlns:a16="http://schemas.microsoft.com/office/drawing/2014/main" id="{2575378C-3061-7695-711B-6B8974C4FBE8}"/>
                </a:ext>
              </a:extLst>
            </p:cNvPr>
            <p:cNvSpPr/>
            <p:nvPr/>
          </p:nvSpPr>
          <p:spPr>
            <a:xfrm>
              <a:off x="6844717" y="4192332"/>
              <a:ext cx="105427" cy="58262"/>
            </a:xfrm>
            <a:custGeom>
              <a:avLst/>
              <a:gdLst/>
              <a:ahLst/>
              <a:cxnLst/>
              <a:rect l="l" t="t" r="r" b="b"/>
              <a:pathLst>
                <a:path w="532" h="294" extrusionOk="0">
                  <a:moveTo>
                    <a:pt x="277" y="1"/>
                  </a:moveTo>
                  <a:cubicBezTo>
                    <a:pt x="252" y="1"/>
                    <a:pt x="227" y="6"/>
                    <a:pt x="209" y="18"/>
                  </a:cubicBezTo>
                  <a:lnTo>
                    <a:pt x="44" y="118"/>
                  </a:lnTo>
                  <a:cubicBezTo>
                    <a:pt x="1" y="140"/>
                    <a:pt x="1" y="168"/>
                    <a:pt x="37" y="190"/>
                  </a:cubicBezTo>
                  <a:lnTo>
                    <a:pt x="187" y="283"/>
                  </a:lnTo>
                  <a:cubicBezTo>
                    <a:pt x="205" y="290"/>
                    <a:pt x="230" y="294"/>
                    <a:pt x="255" y="294"/>
                  </a:cubicBezTo>
                  <a:cubicBezTo>
                    <a:pt x="280" y="294"/>
                    <a:pt x="305" y="290"/>
                    <a:pt x="323" y="283"/>
                  </a:cubicBezTo>
                  <a:lnTo>
                    <a:pt x="496" y="183"/>
                  </a:lnTo>
                  <a:cubicBezTo>
                    <a:pt x="532" y="161"/>
                    <a:pt x="532" y="125"/>
                    <a:pt x="496" y="104"/>
                  </a:cubicBezTo>
                  <a:lnTo>
                    <a:pt x="346" y="18"/>
                  </a:lnTo>
                  <a:cubicBezTo>
                    <a:pt x="328" y="6"/>
                    <a:pt x="302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30;p57">
              <a:extLst>
                <a:ext uri="{FF2B5EF4-FFF2-40B4-BE49-F238E27FC236}">
                  <a16:creationId xmlns:a16="http://schemas.microsoft.com/office/drawing/2014/main" id="{D3709D4B-BAFA-7112-98C0-8DAF8256533C}"/>
                </a:ext>
              </a:extLst>
            </p:cNvPr>
            <p:cNvSpPr/>
            <p:nvPr/>
          </p:nvSpPr>
          <p:spPr>
            <a:xfrm>
              <a:off x="6844717" y="4511587"/>
              <a:ext cx="105427" cy="59253"/>
            </a:xfrm>
            <a:custGeom>
              <a:avLst/>
              <a:gdLst/>
              <a:ahLst/>
              <a:cxnLst/>
              <a:rect l="l" t="t" r="r" b="b"/>
              <a:pathLst>
                <a:path w="532" h="299" extrusionOk="0">
                  <a:moveTo>
                    <a:pt x="273" y="1"/>
                  </a:moveTo>
                  <a:cubicBezTo>
                    <a:pt x="250" y="1"/>
                    <a:pt x="227" y="6"/>
                    <a:pt x="209" y="16"/>
                  </a:cubicBezTo>
                  <a:lnTo>
                    <a:pt x="37" y="116"/>
                  </a:lnTo>
                  <a:cubicBezTo>
                    <a:pt x="1" y="139"/>
                    <a:pt x="1" y="168"/>
                    <a:pt x="37" y="189"/>
                  </a:cubicBezTo>
                  <a:lnTo>
                    <a:pt x="187" y="282"/>
                  </a:lnTo>
                  <a:cubicBezTo>
                    <a:pt x="209" y="293"/>
                    <a:pt x="234" y="299"/>
                    <a:pt x="258" y="299"/>
                  </a:cubicBezTo>
                  <a:cubicBezTo>
                    <a:pt x="282" y="299"/>
                    <a:pt x="305" y="293"/>
                    <a:pt x="323" y="282"/>
                  </a:cubicBezTo>
                  <a:lnTo>
                    <a:pt x="496" y="182"/>
                  </a:lnTo>
                  <a:cubicBezTo>
                    <a:pt x="532" y="159"/>
                    <a:pt x="532" y="125"/>
                    <a:pt x="496" y="102"/>
                  </a:cubicBezTo>
                  <a:lnTo>
                    <a:pt x="339" y="16"/>
                  </a:lnTo>
                  <a:cubicBezTo>
                    <a:pt x="321" y="6"/>
                    <a:pt x="297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31;p57">
              <a:extLst>
                <a:ext uri="{FF2B5EF4-FFF2-40B4-BE49-F238E27FC236}">
                  <a16:creationId xmlns:a16="http://schemas.microsoft.com/office/drawing/2014/main" id="{1A598349-2396-DB78-FA35-D6695E19939B}"/>
                </a:ext>
              </a:extLst>
            </p:cNvPr>
            <p:cNvSpPr/>
            <p:nvPr/>
          </p:nvSpPr>
          <p:spPr>
            <a:xfrm>
              <a:off x="6874443" y="4338979"/>
              <a:ext cx="100077" cy="56677"/>
            </a:xfrm>
            <a:custGeom>
              <a:avLst/>
              <a:gdLst/>
              <a:ahLst/>
              <a:cxnLst/>
              <a:rect l="l" t="t" r="r" b="b"/>
              <a:pathLst>
                <a:path w="505" h="286" extrusionOk="0">
                  <a:moveTo>
                    <a:pt x="253" y="1"/>
                  </a:moveTo>
                  <a:cubicBezTo>
                    <a:pt x="229" y="1"/>
                    <a:pt x="206" y="6"/>
                    <a:pt x="189" y="18"/>
                  </a:cubicBezTo>
                  <a:lnTo>
                    <a:pt x="37" y="104"/>
                  </a:lnTo>
                  <a:cubicBezTo>
                    <a:pt x="1" y="125"/>
                    <a:pt x="1" y="161"/>
                    <a:pt x="37" y="183"/>
                  </a:cubicBezTo>
                  <a:lnTo>
                    <a:pt x="189" y="270"/>
                  </a:lnTo>
                  <a:cubicBezTo>
                    <a:pt x="206" y="280"/>
                    <a:pt x="229" y="285"/>
                    <a:pt x="253" y="285"/>
                  </a:cubicBezTo>
                  <a:cubicBezTo>
                    <a:pt x="276" y="285"/>
                    <a:pt x="300" y="280"/>
                    <a:pt x="318" y="270"/>
                  </a:cubicBezTo>
                  <a:lnTo>
                    <a:pt x="468" y="183"/>
                  </a:lnTo>
                  <a:cubicBezTo>
                    <a:pt x="504" y="161"/>
                    <a:pt x="504" y="125"/>
                    <a:pt x="468" y="104"/>
                  </a:cubicBezTo>
                  <a:lnTo>
                    <a:pt x="318" y="18"/>
                  </a:lnTo>
                  <a:cubicBezTo>
                    <a:pt x="300" y="6"/>
                    <a:pt x="276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32;p57">
              <a:extLst>
                <a:ext uri="{FF2B5EF4-FFF2-40B4-BE49-F238E27FC236}">
                  <a16:creationId xmlns:a16="http://schemas.microsoft.com/office/drawing/2014/main" id="{0C4A7579-A038-B683-B397-16011849D08D}"/>
                </a:ext>
              </a:extLst>
            </p:cNvPr>
            <p:cNvSpPr/>
            <p:nvPr/>
          </p:nvSpPr>
          <p:spPr>
            <a:xfrm>
              <a:off x="6894656" y="4242271"/>
              <a:ext cx="108202" cy="60640"/>
            </a:xfrm>
            <a:custGeom>
              <a:avLst/>
              <a:gdLst/>
              <a:ahLst/>
              <a:cxnLst/>
              <a:rect l="l" t="t" r="r" b="b"/>
              <a:pathLst>
                <a:path w="546" h="306" extrusionOk="0">
                  <a:moveTo>
                    <a:pt x="273" y="1"/>
                  </a:moveTo>
                  <a:cubicBezTo>
                    <a:pt x="249" y="1"/>
                    <a:pt x="226" y="6"/>
                    <a:pt x="208" y="17"/>
                  </a:cubicBezTo>
                  <a:lnTo>
                    <a:pt x="35" y="118"/>
                  </a:lnTo>
                  <a:cubicBezTo>
                    <a:pt x="1" y="138"/>
                    <a:pt x="1" y="168"/>
                    <a:pt x="35" y="190"/>
                  </a:cubicBezTo>
                  <a:lnTo>
                    <a:pt x="208" y="290"/>
                  </a:lnTo>
                  <a:cubicBezTo>
                    <a:pt x="226" y="300"/>
                    <a:pt x="249" y="306"/>
                    <a:pt x="273" y="306"/>
                  </a:cubicBezTo>
                  <a:cubicBezTo>
                    <a:pt x="296" y="306"/>
                    <a:pt x="320" y="300"/>
                    <a:pt x="337" y="290"/>
                  </a:cubicBezTo>
                  <a:lnTo>
                    <a:pt x="509" y="190"/>
                  </a:lnTo>
                  <a:cubicBezTo>
                    <a:pt x="546" y="168"/>
                    <a:pt x="546" y="138"/>
                    <a:pt x="509" y="118"/>
                  </a:cubicBezTo>
                  <a:lnTo>
                    <a:pt x="337" y="17"/>
                  </a:lnTo>
                  <a:cubicBezTo>
                    <a:pt x="320" y="6"/>
                    <a:pt x="296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33;p57">
              <a:extLst>
                <a:ext uri="{FF2B5EF4-FFF2-40B4-BE49-F238E27FC236}">
                  <a16:creationId xmlns:a16="http://schemas.microsoft.com/office/drawing/2014/main" id="{BA6A2F02-DD19-B92A-FFD8-3E45B5A4D6B3}"/>
                </a:ext>
              </a:extLst>
            </p:cNvPr>
            <p:cNvSpPr/>
            <p:nvPr/>
          </p:nvSpPr>
          <p:spPr>
            <a:xfrm>
              <a:off x="6917248" y="4155472"/>
              <a:ext cx="97302" cy="53506"/>
            </a:xfrm>
            <a:custGeom>
              <a:avLst/>
              <a:gdLst/>
              <a:ahLst/>
              <a:cxnLst/>
              <a:rect l="l" t="t" r="r" b="b"/>
              <a:pathLst>
                <a:path w="491" h="270" extrusionOk="0">
                  <a:moveTo>
                    <a:pt x="234" y="0"/>
                  </a:moveTo>
                  <a:cubicBezTo>
                    <a:pt x="209" y="0"/>
                    <a:pt x="184" y="5"/>
                    <a:pt x="166" y="16"/>
                  </a:cubicBezTo>
                  <a:lnTo>
                    <a:pt x="37" y="95"/>
                  </a:lnTo>
                  <a:cubicBezTo>
                    <a:pt x="0" y="117"/>
                    <a:pt x="0" y="145"/>
                    <a:pt x="37" y="167"/>
                  </a:cubicBezTo>
                  <a:lnTo>
                    <a:pt x="188" y="254"/>
                  </a:lnTo>
                  <a:cubicBezTo>
                    <a:pt x="206" y="264"/>
                    <a:pt x="229" y="269"/>
                    <a:pt x="252" y="269"/>
                  </a:cubicBezTo>
                  <a:cubicBezTo>
                    <a:pt x="276" y="269"/>
                    <a:pt x="300" y="264"/>
                    <a:pt x="318" y="254"/>
                  </a:cubicBezTo>
                  <a:lnTo>
                    <a:pt x="454" y="181"/>
                  </a:lnTo>
                  <a:cubicBezTo>
                    <a:pt x="490" y="160"/>
                    <a:pt x="490" y="124"/>
                    <a:pt x="454" y="102"/>
                  </a:cubicBezTo>
                  <a:lnTo>
                    <a:pt x="302" y="16"/>
                  </a:lnTo>
                  <a:cubicBezTo>
                    <a:pt x="284" y="5"/>
                    <a:pt x="259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34;p57">
              <a:extLst>
                <a:ext uri="{FF2B5EF4-FFF2-40B4-BE49-F238E27FC236}">
                  <a16:creationId xmlns:a16="http://schemas.microsoft.com/office/drawing/2014/main" id="{0E595622-7A46-71E7-290A-5244DC092BA8}"/>
                </a:ext>
              </a:extLst>
            </p:cNvPr>
            <p:cNvSpPr/>
            <p:nvPr/>
          </p:nvSpPr>
          <p:spPr>
            <a:xfrm>
              <a:off x="6913086" y="4394666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2" y="1"/>
                  </a:moveTo>
                  <a:cubicBezTo>
                    <a:pt x="228" y="1"/>
                    <a:pt x="205" y="6"/>
                    <a:pt x="187" y="16"/>
                  </a:cubicBezTo>
                  <a:lnTo>
                    <a:pt x="37" y="102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187" y="268"/>
                  </a:lnTo>
                  <a:cubicBezTo>
                    <a:pt x="205" y="279"/>
                    <a:pt x="230" y="285"/>
                    <a:pt x="255" y="285"/>
                  </a:cubicBezTo>
                  <a:cubicBezTo>
                    <a:pt x="280" y="285"/>
                    <a:pt x="305" y="279"/>
                    <a:pt x="323" y="268"/>
                  </a:cubicBezTo>
                  <a:lnTo>
                    <a:pt x="475" y="182"/>
                  </a:lnTo>
                  <a:cubicBezTo>
                    <a:pt x="511" y="161"/>
                    <a:pt x="511" y="132"/>
                    <a:pt x="475" y="111"/>
                  </a:cubicBezTo>
                  <a:lnTo>
                    <a:pt x="316" y="16"/>
                  </a:lnTo>
                  <a:cubicBezTo>
                    <a:pt x="298" y="6"/>
                    <a:pt x="275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35;p57">
              <a:extLst>
                <a:ext uri="{FF2B5EF4-FFF2-40B4-BE49-F238E27FC236}">
                  <a16:creationId xmlns:a16="http://schemas.microsoft.com/office/drawing/2014/main" id="{120E5F10-408E-921E-A017-E3DDF87FBC5D}"/>
                </a:ext>
              </a:extLst>
            </p:cNvPr>
            <p:cNvSpPr/>
            <p:nvPr/>
          </p:nvSpPr>
          <p:spPr>
            <a:xfrm>
              <a:off x="6937462" y="4089877"/>
              <a:ext cx="77089" cy="43796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262" y="0"/>
                  </a:moveTo>
                  <a:cubicBezTo>
                    <a:pt x="237" y="0"/>
                    <a:pt x="212" y="6"/>
                    <a:pt x="193" y="17"/>
                  </a:cubicBezTo>
                  <a:lnTo>
                    <a:pt x="35" y="110"/>
                  </a:lnTo>
                  <a:cubicBezTo>
                    <a:pt x="0" y="131"/>
                    <a:pt x="0" y="167"/>
                    <a:pt x="35" y="190"/>
                  </a:cubicBezTo>
                  <a:lnTo>
                    <a:pt x="64" y="203"/>
                  </a:lnTo>
                  <a:cubicBezTo>
                    <a:pt x="82" y="215"/>
                    <a:pt x="105" y="220"/>
                    <a:pt x="129" y="220"/>
                  </a:cubicBezTo>
                  <a:cubicBezTo>
                    <a:pt x="152" y="220"/>
                    <a:pt x="175" y="215"/>
                    <a:pt x="193" y="203"/>
                  </a:cubicBezTo>
                  <a:lnTo>
                    <a:pt x="352" y="110"/>
                  </a:lnTo>
                  <a:cubicBezTo>
                    <a:pt x="388" y="88"/>
                    <a:pt x="388" y="53"/>
                    <a:pt x="352" y="31"/>
                  </a:cubicBezTo>
                  <a:lnTo>
                    <a:pt x="330" y="17"/>
                  </a:lnTo>
                  <a:cubicBezTo>
                    <a:pt x="312" y="6"/>
                    <a:pt x="287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36;p57">
              <a:extLst>
                <a:ext uri="{FF2B5EF4-FFF2-40B4-BE49-F238E27FC236}">
                  <a16:creationId xmlns:a16="http://schemas.microsoft.com/office/drawing/2014/main" id="{F390E8DD-2B10-4397-7A0A-10B23B570BD5}"/>
                </a:ext>
              </a:extLst>
            </p:cNvPr>
            <p:cNvSpPr/>
            <p:nvPr/>
          </p:nvSpPr>
          <p:spPr>
            <a:xfrm>
              <a:off x="6915861" y="4474529"/>
              <a:ext cx="98689" cy="54893"/>
            </a:xfrm>
            <a:custGeom>
              <a:avLst/>
              <a:gdLst/>
              <a:ahLst/>
              <a:cxnLst/>
              <a:rect l="l" t="t" r="r" b="b"/>
              <a:pathLst>
                <a:path w="498" h="277" extrusionOk="0">
                  <a:moveTo>
                    <a:pt x="241" y="0"/>
                  </a:moveTo>
                  <a:cubicBezTo>
                    <a:pt x="216" y="0"/>
                    <a:pt x="191" y="6"/>
                    <a:pt x="173" y="17"/>
                  </a:cubicBezTo>
                  <a:lnTo>
                    <a:pt x="44" y="88"/>
                  </a:lnTo>
                  <a:cubicBezTo>
                    <a:pt x="0" y="110"/>
                    <a:pt x="0" y="146"/>
                    <a:pt x="37" y="167"/>
                  </a:cubicBezTo>
                  <a:lnTo>
                    <a:pt x="195" y="260"/>
                  </a:lnTo>
                  <a:cubicBezTo>
                    <a:pt x="213" y="271"/>
                    <a:pt x="236" y="277"/>
                    <a:pt x="260" y="277"/>
                  </a:cubicBezTo>
                  <a:cubicBezTo>
                    <a:pt x="285" y="277"/>
                    <a:pt x="310" y="271"/>
                    <a:pt x="332" y="260"/>
                  </a:cubicBezTo>
                  <a:lnTo>
                    <a:pt x="461" y="182"/>
                  </a:lnTo>
                  <a:cubicBezTo>
                    <a:pt x="497" y="160"/>
                    <a:pt x="497" y="124"/>
                    <a:pt x="461" y="103"/>
                  </a:cubicBezTo>
                  <a:lnTo>
                    <a:pt x="309" y="17"/>
                  </a:lnTo>
                  <a:cubicBezTo>
                    <a:pt x="291" y="6"/>
                    <a:pt x="266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37;p57">
              <a:extLst>
                <a:ext uri="{FF2B5EF4-FFF2-40B4-BE49-F238E27FC236}">
                  <a16:creationId xmlns:a16="http://schemas.microsoft.com/office/drawing/2014/main" id="{823A5A93-2A49-AC94-3969-23B80427194E}"/>
                </a:ext>
              </a:extLst>
            </p:cNvPr>
            <p:cNvSpPr/>
            <p:nvPr/>
          </p:nvSpPr>
          <p:spPr>
            <a:xfrm>
              <a:off x="6941425" y="4297958"/>
              <a:ext cx="104238" cy="57866"/>
            </a:xfrm>
            <a:custGeom>
              <a:avLst/>
              <a:gdLst/>
              <a:ahLst/>
              <a:cxnLst/>
              <a:rect l="l" t="t" r="r" b="b"/>
              <a:pathLst>
                <a:path w="526" h="292" extrusionOk="0">
                  <a:moveTo>
                    <a:pt x="275" y="0"/>
                  </a:moveTo>
                  <a:cubicBezTo>
                    <a:pt x="251" y="0"/>
                    <a:pt x="228" y="6"/>
                    <a:pt x="210" y="16"/>
                  </a:cubicBezTo>
                  <a:lnTo>
                    <a:pt x="37" y="109"/>
                  </a:lnTo>
                  <a:cubicBezTo>
                    <a:pt x="1" y="132"/>
                    <a:pt x="1" y="168"/>
                    <a:pt x="37" y="188"/>
                  </a:cubicBezTo>
                  <a:lnTo>
                    <a:pt x="187" y="275"/>
                  </a:lnTo>
                  <a:cubicBezTo>
                    <a:pt x="205" y="286"/>
                    <a:pt x="231" y="292"/>
                    <a:pt x="256" y="292"/>
                  </a:cubicBezTo>
                  <a:cubicBezTo>
                    <a:pt x="282" y="292"/>
                    <a:pt x="307" y="286"/>
                    <a:pt x="325" y="275"/>
                  </a:cubicBezTo>
                  <a:lnTo>
                    <a:pt x="489" y="182"/>
                  </a:lnTo>
                  <a:cubicBezTo>
                    <a:pt x="525" y="159"/>
                    <a:pt x="525" y="125"/>
                    <a:pt x="489" y="102"/>
                  </a:cubicBezTo>
                  <a:lnTo>
                    <a:pt x="346" y="16"/>
                  </a:lnTo>
                  <a:cubicBezTo>
                    <a:pt x="324" y="6"/>
                    <a:pt x="299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38;p57">
              <a:extLst>
                <a:ext uri="{FF2B5EF4-FFF2-40B4-BE49-F238E27FC236}">
                  <a16:creationId xmlns:a16="http://schemas.microsoft.com/office/drawing/2014/main" id="{F6B68780-F280-7983-C021-1DB3C8662043}"/>
                </a:ext>
              </a:extLst>
            </p:cNvPr>
            <p:cNvSpPr/>
            <p:nvPr/>
          </p:nvSpPr>
          <p:spPr>
            <a:xfrm>
              <a:off x="6967187" y="4205213"/>
              <a:ext cx="99878" cy="56677"/>
            </a:xfrm>
            <a:custGeom>
              <a:avLst/>
              <a:gdLst/>
              <a:ahLst/>
              <a:cxnLst/>
              <a:rect l="l" t="t" r="r" b="b"/>
              <a:pathLst>
                <a:path w="504" h="286" extrusionOk="0">
                  <a:moveTo>
                    <a:pt x="231" y="1"/>
                  </a:moveTo>
                  <a:cubicBezTo>
                    <a:pt x="207" y="1"/>
                    <a:pt x="184" y="6"/>
                    <a:pt x="166" y="16"/>
                  </a:cubicBezTo>
                  <a:lnTo>
                    <a:pt x="36" y="96"/>
                  </a:lnTo>
                  <a:cubicBezTo>
                    <a:pt x="0" y="110"/>
                    <a:pt x="0" y="146"/>
                    <a:pt x="36" y="168"/>
                  </a:cubicBezTo>
                  <a:lnTo>
                    <a:pt x="202" y="268"/>
                  </a:lnTo>
                  <a:cubicBezTo>
                    <a:pt x="220" y="280"/>
                    <a:pt x="245" y="285"/>
                    <a:pt x="270" y="285"/>
                  </a:cubicBezTo>
                  <a:cubicBezTo>
                    <a:pt x="295" y="285"/>
                    <a:pt x="320" y="280"/>
                    <a:pt x="338" y="268"/>
                  </a:cubicBezTo>
                  <a:lnTo>
                    <a:pt x="468" y="189"/>
                  </a:lnTo>
                  <a:cubicBezTo>
                    <a:pt x="504" y="168"/>
                    <a:pt x="504" y="132"/>
                    <a:pt x="468" y="118"/>
                  </a:cubicBezTo>
                  <a:lnTo>
                    <a:pt x="295" y="16"/>
                  </a:lnTo>
                  <a:cubicBezTo>
                    <a:pt x="277" y="6"/>
                    <a:pt x="254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39;p57">
              <a:extLst>
                <a:ext uri="{FF2B5EF4-FFF2-40B4-BE49-F238E27FC236}">
                  <a16:creationId xmlns:a16="http://schemas.microsoft.com/office/drawing/2014/main" id="{4AB58D67-8C37-43CA-011B-663F9A039D68}"/>
                </a:ext>
              </a:extLst>
            </p:cNvPr>
            <p:cNvSpPr/>
            <p:nvPr/>
          </p:nvSpPr>
          <p:spPr>
            <a:xfrm>
              <a:off x="7007218" y="4051432"/>
              <a:ext cx="75701" cy="42211"/>
            </a:xfrm>
            <a:custGeom>
              <a:avLst/>
              <a:gdLst/>
              <a:ahLst/>
              <a:cxnLst/>
              <a:rect l="l" t="t" r="r" b="b"/>
              <a:pathLst>
                <a:path w="382" h="213" extrusionOk="0">
                  <a:moveTo>
                    <a:pt x="251" y="1"/>
                  </a:moveTo>
                  <a:cubicBezTo>
                    <a:pt x="228" y="1"/>
                    <a:pt x="205" y="6"/>
                    <a:pt x="186" y="16"/>
                  </a:cubicBezTo>
                  <a:lnTo>
                    <a:pt x="36" y="102"/>
                  </a:lnTo>
                  <a:cubicBezTo>
                    <a:pt x="0" y="125"/>
                    <a:pt x="0" y="161"/>
                    <a:pt x="36" y="182"/>
                  </a:cubicBezTo>
                  <a:lnTo>
                    <a:pt x="57" y="196"/>
                  </a:lnTo>
                  <a:cubicBezTo>
                    <a:pt x="79" y="207"/>
                    <a:pt x="104" y="212"/>
                    <a:pt x="128" y="212"/>
                  </a:cubicBezTo>
                  <a:cubicBezTo>
                    <a:pt x="152" y="212"/>
                    <a:pt x="175" y="207"/>
                    <a:pt x="193" y="196"/>
                  </a:cubicBezTo>
                  <a:lnTo>
                    <a:pt x="345" y="109"/>
                  </a:lnTo>
                  <a:cubicBezTo>
                    <a:pt x="381" y="89"/>
                    <a:pt x="381" y="52"/>
                    <a:pt x="345" y="32"/>
                  </a:cubicBezTo>
                  <a:lnTo>
                    <a:pt x="316" y="16"/>
                  </a:lnTo>
                  <a:cubicBezTo>
                    <a:pt x="298" y="6"/>
                    <a:pt x="274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40;p57">
              <a:extLst>
                <a:ext uri="{FF2B5EF4-FFF2-40B4-BE49-F238E27FC236}">
                  <a16:creationId xmlns:a16="http://schemas.microsoft.com/office/drawing/2014/main" id="{80215F6C-F9C7-0EC2-4915-3035DB1E82E1}"/>
                </a:ext>
              </a:extLst>
            </p:cNvPr>
            <p:cNvSpPr/>
            <p:nvPr/>
          </p:nvSpPr>
          <p:spPr>
            <a:xfrm>
              <a:off x="6981456" y="4434697"/>
              <a:ext cx="101464" cy="56281"/>
            </a:xfrm>
            <a:custGeom>
              <a:avLst/>
              <a:gdLst/>
              <a:ahLst/>
              <a:cxnLst/>
              <a:rect l="l" t="t" r="r" b="b"/>
              <a:pathLst>
                <a:path w="512" h="284" extrusionOk="0">
                  <a:moveTo>
                    <a:pt x="252" y="0"/>
                  </a:moveTo>
                  <a:cubicBezTo>
                    <a:pt x="228" y="0"/>
                    <a:pt x="205" y="6"/>
                    <a:pt x="187" y="16"/>
                  </a:cubicBezTo>
                  <a:lnTo>
                    <a:pt x="37" y="102"/>
                  </a:lnTo>
                  <a:cubicBezTo>
                    <a:pt x="1" y="125"/>
                    <a:pt x="1" y="159"/>
                    <a:pt x="37" y="182"/>
                  </a:cubicBezTo>
                  <a:lnTo>
                    <a:pt x="194" y="268"/>
                  </a:lnTo>
                  <a:cubicBezTo>
                    <a:pt x="212" y="278"/>
                    <a:pt x="235" y="283"/>
                    <a:pt x="259" y="283"/>
                  </a:cubicBezTo>
                  <a:cubicBezTo>
                    <a:pt x="282" y="283"/>
                    <a:pt x="305" y="278"/>
                    <a:pt x="323" y="268"/>
                  </a:cubicBezTo>
                  <a:lnTo>
                    <a:pt x="475" y="182"/>
                  </a:lnTo>
                  <a:cubicBezTo>
                    <a:pt x="511" y="159"/>
                    <a:pt x="511" y="132"/>
                    <a:pt x="475" y="109"/>
                  </a:cubicBezTo>
                  <a:lnTo>
                    <a:pt x="316" y="16"/>
                  </a:lnTo>
                  <a:cubicBezTo>
                    <a:pt x="298" y="6"/>
                    <a:pt x="275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41;p57">
              <a:extLst>
                <a:ext uri="{FF2B5EF4-FFF2-40B4-BE49-F238E27FC236}">
                  <a16:creationId xmlns:a16="http://schemas.microsoft.com/office/drawing/2014/main" id="{8B053585-63F6-7FA3-76C6-38C897944018}"/>
                </a:ext>
              </a:extLst>
            </p:cNvPr>
            <p:cNvSpPr/>
            <p:nvPr/>
          </p:nvSpPr>
          <p:spPr>
            <a:xfrm>
              <a:off x="6981456" y="4115441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9" y="1"/>
                  </a:moveTo>
                  <a:cubicBezTo>
                    <a:pt x="235" y="1"/>
                    <a:pt x="212" y="6"/>
                    <a:pt x="194" y="17"/>
                  </a:cubicBezTo>
                  <a:lnTo>
                    <a:pt x="37" y="111"/>
                  </a:lnTo>
                  <a:cubicBezTo>
                    <a:pt x="1" y="131"/>
                    <a:pt x="1" y="161"/>
                    <a:pt x="37" y="183"/>
                  </a:cubicBezTo>
                  <a:lnTo>
                    <a:pt x="187" y="269"/>
                  </a:lnTo>
                  <a:cubicBezTo>
                    <a:pt x="205" y="280"/>
                    <a:pt x="228" y="285"/>
                    <a:pt x="252" y="285"/>
                  </a:cubicBezTo>
                  <a:cubicBezTo>
                    <a:pt x="275" y="285"/>
                    <a:pt x="298" y="280"/>
                    <a:pt x="316" y="269"/>
                  </a:cubicBezTo>
                  <a:lnTo>
                    <a:pt x="475" y="183"/>
                  </a:lnTo>
                  <a:cubicBezTo>
                    <a:pt x="511" y="161"/>
                    <a:pt x="511" y="124"/>
                    <a:pt x="475" y="104"/>
                  </a:cubicBezTo>
                  <a:lnTo>
                    <a:pt x="323" y="17"/>
                  </a:lnTo>
                  <a:cubicBezTo>
                    <a:pt x="305" y="6"/>
                    <a:pt x="282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42;p57">
              <a:extLst>
                <a:ext uri="{FF2B5EF4-FFF2-40B4-BE49-F238E27FC236}">
                  <a16:creationId xmlns:a16="http://schemas.microsoft.com/office/drawing/2014/main" id="{96BA30C7-4063-7653-D9BB-AE37D0DC521F}"/>
                </a:ext>
              </a:extLst>
            </p:cNvPr>
            <p:cNvSpPr/>
            <p:nvPr/>
          </p:nvSpPr>
          <p:spPr>
            <a:xfrm>
              <a:off x="6980069" y="4353446"/>
              <a:ext cx="105625" cy="59253"/>
            </a:xfrm>
            <a:custGeom>
              <a:avLst/>
              <a:gdLst/>
              <a:ahLst/>
              <a:cxnLst/>
              <a:rect l="l" t="t" r="r" b="b"/>
              <a:pathLst>
                <a:path w="533" h="299" extrusionOk="0">
                  <a:moveTo>
                    <a:pt x="273" y="0"/>
                  </a:moveTo>
                  <a:cubicBezTo>
                    <a:pt x="250" y="0"/>
                    <a:pt x="226" y="6"/>
                    <a:pt x="208" y="17"/>
                  </a:cubicBezTo>
                  <a:lnTo>
                    <a:pt x="35" y="117"/>
                  </a:lnTo>
                  <a:cubicBezTo>
                    <a:pt x="1" y="138"/>
                    <a:pt x="1" y="167"/>
                    <a:pt x="35" y="190"/>
                  </a:cubicBezTo>
                  <a:lnTo>
                    <a:pt x="194" y="283"/>
                  </a:lnTo>
                  <a:cubicBezTo>
                    <a:pt x="212" y="293"/>
                    <a:pt x="235" y="298"/>
                    <a:pt x="260" y="298"/>
                  </a:cubicBezTo>
                  <a:cubicBezTo>
                    <a:pt x="284" y="298"/>
                    <a:pt x="309" y="293"/>
                    <a:pt x="330" y="283"/>
                  </a:cubicBezTo>
                  <a:lnTo>
                    <a:pt x="496" y="181"/>
                  </a:lnTo>
                  <a:cubicBezTo>
                    <a:pt x="532" y="160"/>
                    <a:pt x="532" y="131"/>
                    <a:pt x="496" y="110"/>
                  </a:cubicBezTo>
                  <a:lnTo>
                    <a:pt x="337" y="17"/>
                  </a:lnTo>
                  <a:cubicBezTo>
                    <a:pt x="320" y="6"/>
                    <a:pt x="297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43;p57">
              <a:extLst>
                <a:ext uri="{FF2B5EF4-FFF2-40B4-BE49-F238E27FC236}">
                  <a16:creationId xmlns:a16="http://schemas.microsoft.com/office/drawing/2014/main" id="{7B7EBB77-875D-59AE-2F2E-15FCCD848633}"/>
                </a:ext>
              </a:extLst>
            </p:cNvPr>
            <p:cNvSpPr/>
            <p:nvPr/>
          </p:nvSpPr>
          <p:spPr>
            <a:xfrm>
              <a:off x="7014352" y="4260701"/>
              <a:ext cx="95519" cy="53704"/>
            </a:xfrm>
            <a:custGeom>
              <a:avLst/>
              <a:gdLst/>
              <a:ahLst/>
              <a:cxnLst/>
              <a:rect l="l" t="t" r="r" b="b"/>
              <a:pathLst>
                <a:path w="482" h="271" extrusionOk="0">
                  <a:moveTo>
                    <a:pt x="231" y="1"/>
                  </a:moveTo>
                  <a:cubicBezTo>
                    <a:pt x="206" y="1"/>
                    <a:pt x="182" y="6"/>
                    <a:pt x="164" y="18"/>
                  </a:cubicBezTo>
                  <a:lnTo>
                    <a:pt x="35" y="88"/>
                  </a:lnTo>
                  <a:cubicBezTo>
                    <a:pt x="0" y="111"/>
                    <a:pt x="0" y="147"/>
                    <a:pt x="35" y="168"/>
                  </a:cubicBezTo>
                  <a:lnTo>
                    <a:pt x="187" y="254"/>
                  </a:lnTo>
                  <a:cubicBezTo>
                    <a:pt x="205" y="265"/>
                    <a:pt x="228" y="271"/>
                    <a:pt x="251" y="271"/>
                  </a:cubicBezTo>
                  <a:cubicBezTo>
                    <a:pt x="275" y="271"/>
                    <a:pt x="298" y="265"/>
                    <a:pt x="316" y="254"/>
                  </a:cubicBezTo>
                  <a:lnTo>
                    <a:pt x="445" y="183"/>
                  </a:lnTo>
                  <a:cubicBezTo>
                    <a:pt x="482" y="161"/>
                    <a:pt x="482" y="125"/>
                    <a:pt x="445" y="104"/>
                  </a:cubicBezTo>
                  <a:lnTo>
                    <a:pt x="302" y="18"/>
                  </a:lnTo>
                  <a:cubicBezTo>
                    <a:pt x="281" y="6"/>
                    <a:pt x="255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44;p57">
              <a:extLst>
                <a:ext uri="{FF2B5EF4-FFF2-40B4-BE49-F238E27FC236}">
                  <a16:creationId xmlns:a16="http://schemas.microsoft.com/office/drawing/2014/main" id="{F7D16E26-7C9C-C07A-C72D-8AA7ADA66564}"/>
                </a:ext>
              </a:extLst>
            </p:cNvPr>
            <p:cNvSpPr/>
            <p:nvPr/>
          </p:nvSpPr>
          <p:spPr>
            <a:xfrm>
              <a:off x="7031395" y="4165381"/>
              <a:ext cx="105427" cy="59253"/>
            </a:xfrm>
            <a:custGeom>
              <a:avLst/>
              <a:gdLst/>
              <a:ahLst/>
              <a:cxnLst/>
              <a:rect l="l" t="t" r="r" b="b"/>
              <a:pathLst>
                <a:path w="532" h="299" extrusionOk="0">
                  <a:moveTo>
                    <a:pt x="258" y="1"/>
                  </a:moveTo>
                  <a:cubicBezTo>
                    <a:pt x="235" y="1"/>
                    <a:pt x="212" y="6"/>
                    <a:pt x="194" y="17"/>
                  </a:cubicBezTo>
                  <a:lnTo>
                    <a:pt x="35" y="110"/>
                  </a:lnTo>
                  <a:cubicBezTo>
                    <a:pt x="1" y="124"/>
                    <a:pt x="1" y="161"/>
                    <a:pt x="35" y="181"/>
                  </a:cubicBezTo>
                  <a:lnTo>
                    <a:pt x="201" y="283"/>
                  </a:lnTo>
                  <a:cubicBezTo>
                    <a:pt x="219" y="293"/>
                    <a:pt x="244" y="299"/>
                    <a:pt x="269" y="299"/>
                  </a:cubicBezTo>
                  <a:cubicBezTo>
                    <a:pt x="295" y="299"/>
                    <a:pt x="320" y="293"/>
                    <a:pt x="337" y="283"/>
                  </a:cubicBezTo>
                  <a:lnTo>
                    <a:pt x="489" y="190"/>
                  </a:lnTo>
                  <a:cubicBezTo>
                    <a:pt x="525" y="167"/>
                    <a:pt x="532" y="138"/>
                    <a:pt x="489" y="117"/>
                  </a:cubicBezTo>
                  <a:lnTo>
                    <a:pt x="323" y="17"/>
                  </a:lnTo>
                  <a:cubicBezTo>
                    <a:pt x="305" y="6"/>
                    <a:pt x="282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45;p57">
              <a:extLst>
                <a:ext uri="{FF2B5EF4-FFF2-40B4-BE49-F238E27FC236}">
                  <a16:creationId xmlns:a16="http://schemas.microsoft.com/office/drawing/2014/main" id="{D4726EA9-58C7-68A1-6412-96CF09106AD9}"/>
                </a:ext>
              </a:extLst>
            </p:cNvPr>
            <p:cNvSpPr/>
            <p:nvPr/>
          </p:nvSpPr>
          <p:spPr>
            <a:xfrm>
              <a:off x="7052600" y="4316388"/>
              <a:ext cx="96906" cy="54893"/>
            </a:xfrm>
            <a:custGeom>
              <a:avLst/>
              <a:gdLst/>
              <a:ahLst/>
              <a:cxnLst/>
              <a:rect l="l" t="t" r="r" b="b"/>
              <a:pathLst>
                <a:path w="489" h="277" extrusionOk="0">
                  <a:moveTo>
                    <a:pt x="232" y="1"/>
                  </a:moveTo>
                  <a:cubicBezTo>
                    <a:pt x="208" y="1"/>
                    <a:pt x="184" y="6"/>
                    <a:pt x="166" y="16"/>
                  </a:cubicBezTo>
                  <a:lnTo>
                    <a:pt x="37" y="95"/>
                  </a:lnTo>
                  <a:cubicBezTo>
                    <a:pt x="1" y="118"/>
                    <a:pt x="1" y="145"/>
                    <a:pt x="37" y="168"/>
                  </a:cubicBezTo>
                  <a:lnTo>
                    <a:pt x="187" y="261"/>
                  </a:lnTo>
                  <a:cubicBezTo>
                    <a:pt x="205" y="271"/>
                    <a:pt x="230" y="277"/>
                    <a:pt x="256" y="277"/>
                  </a:cubicBezTo>
                  <a:cubicBezTo>
                    <a:pt x="281" y="277"/>
                    <a:pt x="307" y="271"/>
                    <a:pt x="325" y="261"/>
                  </a:cubicBezTo>
                  <a:lnTo>
                    <a:pt x="454" y="182"/>
                  </a:lnTo>
                  <a:cubicBezTo>
                    <a:pt x="489" y="161"/>
                    <a:pt x="489" y="132"/>
                    <a:pt x="454" y="109"/>
                  </a:cubicBezTo>
                  <a:lnTo>
                    <a:pt x="302" y="16"/>
                  </a:lnTo>
                  <a:cubicBezTo>
                    <a:pt x="281" y="6"/>
                    <a:pt x="256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46;p57">
              <a:extLst>
                <a:ext uri="{FF2B5EF4-FFF2-40B4-BE49-F238E27FC236}">
                  <a16:creationId xmlns:a16="http://schemas.microsoft.com/office/drawing/2014/main" id="{5EFA4869-2E73-4CFC-EA4A-02A2A992A9E1}"/>
                </a:ext>
              </a:extLst>
            </p:cNvPr>
            <p:cNvSpPr/>
            <p:nvPr/>
          </p:nvSpPr>
          <p:spPr>
            <a:xfrm>
              <a:off x="7049825" y="4076798"/>
              <a:ext cx="101464" cy="55290"/>
            </a:xfrm>
            <a:custGeom>
              <a:avLst/>
              <a:gdLst/>
              <a:ahLst/>
              <a:cxnLst/>
              <a:rect l="l" t="t" r="r" b="b"/>
              <a:pathLst>
                <a:path w="512" h="279" extrusionOk="0">
                  <a:moveTo>
                    <a:pt x="255" y="0"/>
                  </a:moveTo>
                  <a:cubicBezTo>
                    <a:pt x="230" y="0"/>
                    <a:pt x="205" y="4"/>
                    <a:pt x="187" y="11"/>
                  </a:cubicBezTo>
                  <a:lnTo>
                    <a:pt x="37" y="104"/>
                  </a:lnTo>
                  <a:cubicBezTo>
                    <a:pt x="1" y="119"/>
                    <a:pt x="1" y="154"/>
                    <a:pt x="37" y="176"/>
                  </a:cubicBezTo>
                  <a:lnTo>
                    <a:pt x="187" y="262"/>
                  </a:lnTo>
                  <a:cubicBezTo>
                    <a:pt x="205" y="273"/>
                    <a:pt x="230" y="278"/>
                    <a:pt x="255" y="278"/>
                  </a:cubicBezTo>
                  <a:cubicBezTo>
                    <a:pt x="280" y="278"/>
                    <a:pt x="305" y="273"/>
                    <a:pt x="323" y="262"/>
                  </a:cubicBezTo>
                  <a:lnTo>
                    <a:pt x="475" y="176"/>
                  </a:lnTo>
                  <a:cubicBezTo>
                    <a:pt x="511" y="154"/>
                    <a:pt x="511" y="126"/>
                    <a:pt x="475" y="104"/>
                  </a:cubicBezTo>
                  <a:lnTo>
                    <a:pt x="323" y="11"/>
                  </a:lnTo>
                  <a:cubicBezTo>
                    <a:pt x="305" y="4"/>
                    <a:pt x="280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47;p57">
              <a:extLst>
                <a:ext uri="{FF2B5EF4-FFF2-40B4-BE49-F238E27FC236}">
                  <a16:creationId xmlns:a16="http://schemas.microsoft.com/office/drawing/2014/main" id="{39162949-DE89-C03B-6B1D-2016B7F910D7}"/>
                </a:ext>
              </a:extLst>
            </p:cNvPr>
            <p:cNvSpPr/>
            <p:nvPr/>
          </p:nvSpPr>
          <p:spPr>
            <a:xfrm>
              <a:off x="7075588" y="4010014"/>
              <a:ext cx="78476" cy="43598"/>
            </a:xfrm>
            <a:custGeom>
              <a:avLst/>
              <a:gdLst/>
              <a:ahLst/>
              <a:cxnLst/>
              <a:rect l="l" t="t" r="r" b="b"/>
              <a:pathLst>
                <a:path w="396" h="220" extrusionOk="0">
                  <a:moveTo>
                    <a:pt x="269" y="1"/>
                  </a:moveTo>
                  <a:cubicBezTo>
                    <a:pt x="244" y="1"/>
                    <a:pt x="218" y="6"/>
                    <a:pt x="200" y="16"/>
                  </a:cubicBezTo>
                  <a:lnTo>
                    <a:pt x="36" y="111"/>
                  </a:lnTo>
                  <a:cubicBezTo>
                    <a:pt x="0" y="132"/>
                    <a:pt x="0" y="168"/>
                    <a:pt x="36" y="189"/>
                  </a:cubicBezTo>
                  <a:lnTo>
                    <a:pt x="57" y="204"/>
                  </a:lnTo>
                  <a:cubicBezTo>
                    <a:pt x="75" y="215"/>
                    <a:pt x="98" y="220"/>
                    <a:pt x="123" y="220"/>
                  </a:cubicBezTo>
                  <a:cubicBezTo>
                    <a:pt x="147" y="220"/>
                    <a:pt x="172" y="215"/>
                    <a:pt x="193" y="204"/>
                  </a:cubicBezTo>
                  <a:lnTo>
                    <a:pt x="359" y="103"/>
                  </a:lnTo>
                  <a:cubicBezTo>
                    <a:pt x="395" y="89"/>
                    <a:pt x="395" y="53"/>
                    <a:pt x="359" y="32"/>
                  </a:cubicBezTo>
                  <a:lnTo>
                    <a:pt x="338" y="16"/>
                  </a:lnTo>
                  <a:cubicBezTo>
                    <a:pt x="320" y="6"/>
                    <a:pt x="295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48;p57">
              <a:extLst>
                <a:ext uri="{FF2B5EF4-FFF2-40B4-BE49-F238E27FC236}">
                  <a16:creationId xmlns:a16="http://schemas.microsoft.com/office/drawing/2014/main" id="{3D70A89B-F876-F23E-78FD-153722EC115D}"/>
                </a:ext>
              </a:extLst>
            </p:cNvPr>
            <p:cNvSpPr/>
            <p:nvPr/>
          </p:nvSpPr>
          <p:spPr>
            <a:xfrm>
              <a:off x="7078164" y="4221067"/>
              <a:ext cx="101464" cy="56281"/>
            </a:xfrm>
            <a:custGeom>
              <a:avLst/>
              <a:gdLst/>
              <a:ahLst/>
              <a:cxnLst/>
              <a:rect l="l" t="t" r="r" b="b"/>
              <a:pathLst>
                <a:path w="512" h="284" extrusionOk="0">
                  <a:moveTo>
                    <a:pt x="260" y="0"/>
                  </a:moveTo>
                  <a:cubicBezTo>
                    <a:pt x="236" y="0"/>
                    <a:pt x="213" y="5"/>
                    <a:pt x="196" y="16"/>
                  </a:cubicBezTo>
                  <a:lnTo>
                    <a:pt x="37" y="102"/>
                  </a:lnTo>
                  <a:cubicBezTo>
                    <a:pt x="1" y="124"/>
                    <a:pt x="1" y="159"/>
                    <a:pt x="37" y="181"/>
                  </a:cubicBezTo>
                  <a:lnTo>
                    <a:pt x="187" y="268"/>
                  </a:lnTo>
                  <a:cubicBezTo>
                    <a:pt x="205" y="278"/>
                    <a:pt x="229" y="283"/>
                    <a:pt x="253" y="283"/>
                  </a:cubicBezTo>
                  <a:cubicBezTo>
                    <a:pt x="276" y="283"/>
                    <a:pt x="299" y="278"/>
                    <a:pt x="317" y="268"/>
                  </a:cubicBezTo>
                  <a:lnTo>
                    <a:pt x="475" y="181"/>
                  </a:lnTo>
                  <a:cubicBezTo>
                    <a:pt x="512" y="159"/>
                    <a:pt x="512" y="124"/>
                    <a:pt x="475" y="102"/>
                  </a:cubicBezTo>
                  <a:lnTo>
                    <a:pt x="325" y="16"/>
                  </a:lnTo>
                  <a:cubicBezTo>
                    <a:pt x="307" y="5"/>
                    <a:pt x="283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49;p57">
              <a:extLst>
                <a:ext uri="{FF2B5EF4-FFF2-40B4-BE49-F238E27FC236}">
                  <a16:creationId xmlns:a16="http://schemas.microsoft.com/office/drawing/2014/main" id="{EEF3D1D9-B721-5E55-23C6-B45BAAEC9D64}"/>
                </a:ext>
              </a:extLst>
            </p:cNvPr>
            <p:cNvSpPr/>
            <p:nvPr/>
          </p:nvSpPr>
          <p:spPr>
            <a:xfrm>
              <a:off x="7099765" y="4125350"/>
              <a:ext cx="104238" cy="59451"/>
            </a:xfrm>
            <a:custGeom>
              <a:avLst/>
              <a:gdLst/>
              <a:ahLst/>
              <a:cxnLst/>
              <a:rect l="l" t="t" r="r" b="b"/>
              <a:pathLst>
                <a:path w="526" h="300" extrusionOk="0">
                  <a:moveTo>
                    <a:pt x="255" y="1"/>
                  </a:moveTo>
                  <a:cubicBezTo>
                    <a:pt x="230" y="1"/>
                    <a:pt x="205" y="6"/>
                    <a:pt x="187" y="17"/>
                  </a:cubicBezTo>
                  <a:lnTo>
                    <a:pt x="35" y="104"/>
                  </a:lnTo>
                  <a:cubicBezTo>
                    <a:pt x="1" y="124"/>
                    <a:pt x="1" y="161"/>
                    <a:pt x="35" y="183"/>
                  </a:cubicBezTo>
                  <a:lnTo>
                    <a:pt x="208" y="283"/>
                  </a:lnTo>
                  <a:cubicBezTo>
                    <a:pt x="226" y="294"/>
                    <a:pt x="249" y="300"/>
                    <a:pt x="273" y="300"/>
                  </a:cubicBezTo>
                  <a:cubicBezTo>
                    <a:pt x="296" y="300"/>
                    <a:pt x="320" y="294"/>
                    <a:pt x="337" y="283"/>
                  </a:cubicBezTo>
                  <a:lnTo>
                    <a:pt x="489" y="197"/>
                  </a:lnTo>
                  <a:cubicBezTo>
                    <a:pt x="525" y="176"/>
                    <a:pt x="525" y="140"/>
                    <a:pt x="489" y="118"/>
                  </a:cubicBezTo>
                  <a:lnTo>
                    <a:pt x="323" y="17"/>
                  </a:lnTo>
                  <a:cubicBezTo>
                    <a:pt x="305" y="6"/>
                    <a:pt x="28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50;p57">
              <a:extLst>
                <a:ext uri="{FF2B5EF4-FFF2-40B4-BE49-F238E27FC236}">
                  <a16:creationId xmlns:a16="http://schemas.microsoft.com/office/drawing/2014/main" id="{4F23080E-2290-A022-F173-1C19FCA2F41F}"/>
                </a:ext>
              </a:extLst>
            </p:cNvPr>
            <p:cNvSpPr/>
            <p:nvPr/>
          </p:nvSpPr>
          <p:spPr>
            <a:xfrm>
              <a:off x="7116807" y="4276555"/>
              <a:ext cx="102851" cy="57866"/>
            </a:xfrm>
            <a:custGeom>
              <a:avLst/>
              <a:gdLst/>
              <a:ahLst/>
              <a:cxnLst/>
              <a:rect l="l" t="t" r="r" b="b"/>
              <a:pathLst>
                <a:path w="519" h="292" extrusionOk="0">
                  <a:moveTo>
                    <a:pt x="259" y="0"/>
                  </a:moveTo>
                  <a:cubicBezTo>
                    <a:pt x="235" y="0"/>
                    <a:pt x="212" y="6"/>
                    <a:pt x="194" y="17"/>
                  </a:cubicBezTo>
                  <a:lnTo>
                    <a:pt x="35" y="110"/>
                  </a:lnTo>
                  <a:cubicBezTo>
                    <a:pt x="1" y="131"/>
                    <a:pt x="1" y="160"/>
                    <a:pt x="35" y="181"/>
                  </a:cubicBezTo>
                  <a:lnTo>
                    <a:pt x="187" y="276"/>
                  </a:lnTo>
                  <a:cubicBezTo>
                    <a:pt x="205" y="286"/>
                    <a:pt x="230" y="291"/>
                    <a:pt x="255" y="291"/>
                  </a:cubicBezTo>
                  <a:cubicBezTo>
                    <a:pt x="280" y="291"/>
                    <a:pt x="305" y="286"/>
                    <a:pt x="323" y="276"/>
                  </a:cubicBezTo>
                  <a:lnTo>
                    <a:pt x="482" y="181"/>
                  </a:lnTo>
                  <a:cubicBezTo>
                    <a:pt x="518" y="160"/>
                    <a:pt x="518" y="131"/>
                    <a:pt x="482" y="110"/>
                  </a:cubicBezTo>
                  <a:lnTo>
                    <a:pt x="323" y="17"/>
                  </a:lnTo>
                  <a:cubicBezTo>
                    <a:pt x="305" y="6"/>
                    <a:pt x="282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51;p57">
              <a:extLst>
                <a:ext uri="{FF2B5EF4-FFF2-40B4-BE49-F238E27FC236}">
                  <a16:creationId xmlns:a16="http://schemas.microsoft.com/office/drawing/2014/main" id="{47985E05-9909-AE9F-B83D-A7A05C0C69F4}"/>
                </a:ext>
              </a:extLst>
            </p:cNvPr>
            <p:cNvSpPr/>
            <p:nvPr/>
          </p:nvSpPr>
          <p:spPr>
            <a:xfrm>
              <a:off x="7118195" y="4034389"/>
              <a:ext cx="104238" cy="59253"/>
            </a:xfrm>
            <a:custGeom>
              <a:avLst/>
              <a:gdLst/>
              <a:ahLst/>
              <a:cxnLst/>
              <a:rect l="l" t="t" r="r" b="b"/>
              <a:pathLst>
                <a:path w="526" h="299" extrusionOk="0">
                  <a:moveTo>
                    <a:pt x="274" y="0"/>
                  </a:moveTo>
                  <a:cubicBezTo>
                    <a:pt x="250" y="0"/>
                    <a:pt x="227" y="6"/>
                    <a:pt x="210" y="16"/>
                  </a:cubicBezTo>
                  <a:lnTo>
                    <a:pt x="37" y="118"/>
                  </a:lnTo>
                  <a:cubicBezTo>
                    <a:pt x="1" y="138"/>
                    <a:pt x="1" y="175"/>
                    <a:pt x="37" y="195"/>
                  </a:cubicBezTo>
                  <a:lnTo>
                    <a:pt x="187" y="282"/>
                  </a:lnTo>
                  <a:cubicBezTo>
                    <a:pt x="205" y="293"/>
                    <a:pt x="228" y="298"/>
                    <a:pt x="252" y="298"/>
                  </a:cubicBezTo>
                  <a:cubicBezTo>
                    <a:pt x="275" y="298"/>
                    <a:pt x="298" y="293"/>
                    <a:pt x="316" y="282"/>
                  </a:cubicBezTo>
                  <a:lnTo>
                    <a:pt x="489" y="182"/>
                  </a:lnTo>
                  <a:cubicBezTo>
                    <a:pt x="525" y="161"/>
                    <a:pt x="525" y="131"/>
                    <a:pt x="489" y="109"/>
                  </a:cubicBezTo>
                  <a:lnTo>
                    <a:pt x="339" y="16"/>
                  </a:lnTo>
                  <a:cubicBezTo>
                    <a:pt x="321" y="6"/>
                    <a:pt x="297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52;p57">
              <a:extLst>
                <a:ext uri="{FF2B5EF4-FFF2-40B4-BE49-F238E27FC236}">
                  <a16:creationId xmlns:a16="http://schemas.microsoft.com/office/drawing/2014/main" id="{9FE2F7EA-4541-274A-3971-63158342149C}"/>
                </a:ext>
              </a:extLst>
            </p:cNvPr>
            <p:cNvSpPr/>
            <p:nvPr/>
          </p:nvSpPr>
          <p:spPr>
            <a:xfrm>
              <a:off x="7146533" y="3970181"/>
              <a:ext cx="77287" cy="42211"/>
            </a:xfrm>
            <a:custGeom>
              <a:avLst/>
              <a:gdLst/>
              <a:ahLst/>
              <a:cxnLst/>
              <a:rect l="l" t="t" r="r" b="b"/>
              <a:pathLst>
                <a:path w="390" h="213" extrusionOk="0">
                  <a:moveTo>
                    <a:pt x="260" y="0"/>
                  </a:moveTo>
                  <a:cubicBezTo>
                    <a:pt x="236" y="0"/>
                    <a:pt x="213" y="6"/>
                    <a:pt x="196" y="17"/>
                  </a:cubicBezTo>
                  <a:lnTo>
                    <a:pt x="37" y="104"/>
                  </a:lnTo>
                  <a:cubicBezTo>
                    <a:pt x="1" y="124"/>
                    <a:pt x="1" y="160"/>
                    <a:pt x="37" y="183"/>
                  </a:cubicBezTo>
                  <a:lnTo>
                    <a:pt x="58" y="197"/>
                  </a:lnTo>
                  <a:cubicBezTo>
                    <a:pt x="76" y="207"/>
                    <a:pt x="101" y="212"/>
                    <a:pt x="127" y="212"/>
                  </a:cubicBezTo>
                  <a:cubicBezTo>
                    <a:pt x="152" y="212"/>
                    <a:pt x="178" y="207"/>
                    <a:pt x="196" y="197"/>
                  </a:cubicBezTo>
                  <a:lnTo>
                    <a:pt x="346" y="110"/>
                  </a:lnTo>
                  <a:cubicBezTo>
                    <a:pt x="389" y="88"/>
                    <a:pt x="389" y="54"/>
                    <a:pt x="346" y="31"/>
                  </a:cubicBezTo>
                  <a:lnTo>
                    <a:pt x="325" y="17"/>
                  </a:lnTo>
                  <a:cubicBezTo>
                    <a:pt x="307" y="6"/>
                    <a:pt x="283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53;p57">
              <a:extLst>
                <a:ext uri="{FF2B5EF4-FFF2-40B4-BE49-F238E27FC236}">
                  <a16:creationId xmlns:a16="http://schemas.microsoft.com/office/drawing/2014/main" id="{5602A01A-64E6-4FC4-3A9A-606B828787D9}"/>
                </a:ext>
              </a:extLst>
            </p:cNvPr>
            <p:cNvSpPr/>
            <p:nvPr/>
          </p:nvSpPr>
          <p:spPr>
            <a:xfrm>
              <a:off x="7146533" y="4181036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6" y="0"/>
                  </a:moveTo>
                  <a:cubicBezTo>
                    <a:pt x="231" y="0"/>
                    <a:pt x="205" y="6"/>
                    <a:pt x="187" y="16"/>
                  </a:cubicBezTo>
                  <a:lnTo>
                    <a:pt x="37" y="102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187" y="268"/>
                  </a:lnTo>
                  <a:cubicBezTo>
                    <a:pt x="205" y="279"/>
                    <a:pt x="229" y="285"/>
                    <a:pt x="254" y="285"/>
                  </a:cubicBezTo>
                  <a:cubicBezTo>
                    <a:pt x="278" y="285"/>
                    <a:pt x="304" y="279"/>
                    <a:pt x="325" y="268"/>
                  </a:cubicBezTo>
                  <a:lnTo>
                    <a:pt x="468" y="182"/>
                  </a:lnTo>
                  <a:cubicBezTo>
                    <a:pt x="512" y="161"/>
                    <a:pt x="512" y="125"/>
                    <a:pt x="475" y="102"/>
                  </a:cubicBezTo>
                  <a:lnTo>
                    <a:pt x="325" y="16"/>
                  </a:lnTo>
                  <a:cubicBezTo>
                    <a:pt x="307" y="6"/>
                    <a:pt x="282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54;p57">
              <a:extLst>
                <a:ext uri="{FF2B5EF4-FFF2-40B4-BE49-F238E27FC236}">
                  <a16:creationId xmlns:a16="http://schemas.microsoft.com/office/drawing/2014/main" id="{10487ACB-E941-3878-3D22-36FE21703CA7}"/>
                </a:ext>
              </a:extLst>
            </p:cNvPr>
            <p:cNvSpPr/>
            <p:nvPr/>
          </p:nvSpPr>
          <p:spPr>
            <a:xfrm>
              <a:off x="7168134" y="4084328"/>
              <a:ext cx="108202" cy="60640"/>
            </a:xfrm>
            <a:custGeom>
              <a:avLst/>
              <a:gdLst/>
              <a:ahLst/>
              <a:cxnLst/>
              <a:rect l="l" t="t" r="r" b="b"/>
              <a:pathLst>
                <a:path w="546" h="306" extrusionOk="0">
                  <a:moveTo>
                    <a:pt x="273" y="0"/>
                  </a:moveTo>
                  <a:cubicBezTo>
                    <a:pt x="249" y="0"/>
                    <a:pt x="226" y="5"/>
                    <a:pt x="208" y="16"/>
                  </a:cubicBezTo>
                  <a:lnTo>
                    <a:pt x="35" y="116"/>
                  </a:lnTo>
                  <a:cubicBezTo>
                    <a:pt x="1" y="138"/>
                    <a:pt x="1" y="174"/>
                    <a:pt x="35" y="195"/>
                  </a:cubicBezTo>
                  <a:lnTo>
                    <a:pt x="201" y="288"/>
                  </a:lnTo>
                  <a:cubicBezTo>
                    <a:pt x="219" y="300"/>
                    <a:pt x="244" y="305"/>
                    <a:pt x="270" y="305"/>
                  </a:cubicBezTo>
                  <a:cubicBezTo>
                    <a:pt x="295" y="305"/>
                    <a:pt x="320" y="300"/>
                    <a:pt x="337" y="288"/>
                  </a:cubicBezTo>
                  <a:lnTo>
                    <a:pt x="503" y="195"/>
                  </a:lnTo>
                  <a:cubicBezTo>
                    <a:pt x="539" y="174"/>
                    <a:pt x="546" y="138"/>
                    <a:pt x="503" y="116"/>
                  </a:cubicBezTo>
                  <a:lnTo>
                    <a:pt x="337" y="16"/>
                  </a:lnTo>
                  <a:cubicBezTo>
                    <a:pt x="320" y="5"/>
                    <a:pt x="296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55;p57">
              <a:extLst>
                <a:ext uri="{FF2B5EF4-FFF2-40B4-BE49-F238E27FC236}">
                  <a16:creationId xmlns:a16="http://schemas.microsoft.com/office/drawing/2014/main" id="{7CB0FFC3-9618-45A9-5FE7-16DE6BB9FECF}"/>
                </a:ext>
              </a:extLst>
            </p:cNvPr>
            <p:cNvSpPr/>
            <p:nvPr/>
          </p:nvSpPr>
          <p:spPr>
            <a:xfrm>
              <a:off x="7185177" y="4237713"/>
              <a:ext cx="101067" cy="56677"/>
            </a:xfrm>
            <a:custGeom>
              <a:avLst/>
              <a:gdLst/>
              <a:ahLst/>
              <a:cxnLst/>
              <a:rect l="l" t="t" r="r" b="b"/>
              <a:pathLst>
                <a:path w="510" h="286" extrusionOk="0">
                  <a:moveTo>
                    <a:pt x="255" y="1"/>
                  </a:moveTo>
                  <a:cubicBezTo>
                    <a:pt x="230" y="1"/>
                    <a:pt x="205" y="4"/>
                    <a:pt x="187" y="11"/>
                  </a:cubicBezTo>
                  <a:lnTo>
                    <a:pt x="35" y="104"/>
                  </a:lnTo>
                  <a:cubicBezTo>
                    <a:pt x="1" y="127"/>
                    <a:pt x="1" y="154"/>
                    <a:pt x="35" y="177"/>
                  </a:cubicBezTo>
                  <a:lnTo>
                    <a:pt x="194" y="270"/>
                  </a:lnTo>
                  <a:cubicBezTo>
                    <a:pt x="212" y="280"/>
                    <a:pt x="235" y="285"/>
                    <a:pt x="259" y="285"/>
                  </a:cubicBezTo>
                  <a:cubicBezTo>
                    <a:pt x="282" y="285"/>
                    <a:pt x="305" y="280"/>
                    <a:pt x="323" y="270"/>
                  </a:cubicBezTo>
                  <a:lnTo>
                    <a:pt x="475" y="184"/>
                  </a:lnTo>
                  <a:cubicBezTo>
                    <a:pt x="510" y="161"/>
                    <a:pt x="510" y="127"/>
                    <a:pt x="475" y="104"/>
                  </a:cubicBezTo>
                  <a:lnTo>
                    <a:pt x="323" y="11"/>
                  </a:lnTo>
                  <a:cubicBezTo>
                    <a:pt x="305" y="4"/>
                    <a:pt x="28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56;p57">
              <a:extLst>
                <a:ext uri="{FF2B5EF4-FFF2-40B4-BE49-F238E27FC236}">
                  <a16:creationId xmlns:a16="http://schemas.microsoft.com/office/drawing/2014/main" id="{643A1A7A-4BCF-EC5D-1CEC-1230830D3B55}"/>
                </a:ext>
              </a:extLst>
            </p:cNvPr>
            <p:cNvSpPr/>
            <p:nvPr/>
          </p:nvSpPr>
          <p:spPr>
            <a:xfrm>
              <a:off x="7189338" y="3995745"/>
              <a:ext cx="101464" cy="56677"/>
            </a:xfrm>
            <a:custGeom>
              <a:avLst/>
              <a:gdLst/>
              <a:ahLst/>
              <a:cxnLst/>
              <a:rect l="l" t="t" r="r" b="b"/>
              <a:pathLst>
                <a:path w="512" h="286" extrusionOk="0">
                  <a:moveTo>
                    <a:pt x="260" y="1"/>
                  </a:moveTo>
                  <a:cubicBezTo>
                    <a:pt x="236" y="1"/>
                    <a:pt x="213" y="6"/>
                    <a:pt x="196" y="18"/>
                  </a:cubicBezTo>
                  <a:lnTo>
                    <a:pt x="37" y="104"/>
                  </a:lnTo>
                  <a:cubicBezTo>
                    <a:pt x="1" y="125"/>
                    <a:pt x="1" y="161"/>
                    <a:pt x="37" y="183"/>
                  </a:cubicBezTo>
                  <a:lnTo>
                    <a:pt x="187" y="270"/>
                  </a:lnTo>
                  <a:cubicBezTo>
                    <a:pt x="205" y="280"/>
                    <a:pt x="230" y="285"/>
                    <a:pt x="256" y="285"/>
                  </a:cubicBezTo>
                  <a:cubicBezTo>
                    <a:pt x="281" y="285"/>
                    <a:pt x="307" y="280"/>
                    <a:pt x="325" y="270"/>
                  </a:cubicBezTo>
                  <a:lnTo>
                    <a:pt x="475" y="175"/>
                  </a:lnTo>
                  <a:cubicBezTo>
                    <a:pt x="511" y="161"/>
                    <a:pt x="511" y="125"/>
                    <a:pt x="475" y="104"/>
                  </a:cubicBezTo>
                  <a:lnTo>
                    <a:pt x="325" y="18"/>
                  </a:lnTo>
                  <a:cubicBezTo>
                    <a:pt x="307" y="6"/>
                    <a:pt x="283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57;p57">
              <a:extLst>
                <a:ext uri="{FF2B5EF4-FFF2-40B4-BE49-F238E27FC236}">
                  <a16:creationId xmlns:a16="http://schemas.microsoft.com/office/drawing/2014/main" id="{D79177FC-FEDE-4A8A-D8B2-4FEF903AA5F8}"/>
                </a:ext>
              </a:extLst>
            </p:cNvPr>
            <p:cNvSpPr/>
            <p:nvPr/>
          </p:nvSpPr>
          <p:spPr>
            <a:xfrm>
              <a:off x="7214903" y="3930349"/>
              <a:ext cx="77287" cy="42211"/>
            </a:xfrm>
            <a:custGeom>
              <a:avLst/>
              <a:gdLst/>
              <a:ahLst/>
              <a:cxnLst/>
              <a:rect l="l" t="t" r="r" b="b"/>
              <a:pathLst>
                <a:path w="390" h="213" extrusionOk="0">
                  <a:moveTo>
                    <a:pt x="261" y="1"/>
                  </a:moveTo>
                  <a:cubicBezTo>
                    <a:pt x="236" y="1"/>
                    <a:pt x="213" y="6"/>
                    <a:pt x="196" y="16"/>
                  </a:cubicBezTo>
                  <a:lnTo>
                    <a:pt x="37" y="103"/>
                  </a:lnTo>
                  <a:cubicBezTo>
                    <a:pt x="1" y="125"/>
                    <a:pt x="1" y="160"/>
                    <a:pt x="37" y="182"/>
                  </a:cubicBezTo>
                  <a:lnTo>
                    <a:pt x="67" y="196"/>
                  </a:lnTo>
                  <a:cubicBezTo>
                    <a:pt x="84" y="207"/>
                    <a:pt x="107" y="213"/>
                    <a:pt x="131" y="213"/>
                  </a:cubicBezTo>
                  <a:cubicBezTo>
                    <a:pt x="154" y="213"/>
                    <a:pt x="178" y="207"/>
                    <a:pt x="196" y="196"/>
                  </a:cubicBezTo>
                  <a:lnTo>
                    <a:pt x="353" y="110"/>
                  </a:lnTo>
                  <a:cubicBezTo>
                    <a:pt x="389" y="89"/>
                    <a:pt x="389" y="53"/>
                    <a:pt x="353" y="30"/>
                  </a:cubicBezTo>
                  <a:lnTo>
                    <a:pt x="332" y="16"/>
                  </a:lnTo>
                  <a:cubicBezTo>
                    <a:pt x="311" y="6"/>
                    <a:pt x="28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58;p57">
              <a:extLst>
                <a:ext uri="{FF2B5EF4-FFF2-40B4-BE49-F238E27FC236}">
                  <a16:creationId xmlns:a16="http://schemas.microsoft.com/office/drawing/2014/main" id="{FA4D5876-AE5A-0F04-BE3F-5E1C930D1ADE}"/>
                </a:ext>
              </a:extLst>
            </p:cNvPr>
            <p:cNvSpPr/>
            <p:nvPr/>
          </p:nvSpPr>
          <p:spPr>
            <a:xfrm>
              <a:off x="7214903" y="4139816"/>
              <a:ext cx="104238" cy="59253"/>
            </a:xfrm>
            <a:custGeom>
              <a:avLst/>
              <a:gdLst/>
              <a:ahLst/>
              <a:cxnLst/>
              <a:rect l="l" t="t" r="r" b="b"/>
              <a:pathLst>
                <a:path w="526" h="299" extrusionOk="0">
                  <a:moveTo>
                    <a:pt x="274" y="0"/>
                  </a:moveTo>
                  <a:cubicBezTo>
                    <a:pt x="251" y="0"/>
                    <a:pt x="228" y="6"/>
                    <a:pt x="210" y="17"/>
                  </a:cubicBezTo>
                  <a:lnTo>
                    <a:pt x="37" y="117"/>
                  </a:lnTo>
                  <a:cubicBezTo>
                    <a:pt x="1" y="138"/>
                    <a:pt x="1" y="174"/>
                    <a:pt x="37" y="196"/>
                  </a:cubicBezTo>
                  <a:lnTo>
                    <a:pt x="187" y="283"/>
                  </a:lnTo>
                  <a:cubicBezTo>
                    <a:pt x="205" y="293"/>
                    <a:pt x="229" y="298"/>
                    <a:pt x="253" y="298"/>
                  </a:cubicBezTo>
                  <a:cubicBezTo>
                    <a:pt x="276" y="298"/>
                    <a:pt x="299" y="293"/>
                    <a:pt x="317" y="283"/>
                  </a:cubicBezTo>
                  <a:lnTo>
                    <a:pt x="489" y="181"/>
                  </a:lnTo>
                  <a:cubicBezTo>
                    <a:pt x="525" y="160"/>
                    <a:pt x="525" y="124"/>
                    <a:pt x="489" y="103"/>
                  </a:cubicBezTo>
                  <a:lnTo>
                    <a:pt x="339" y="17"/>
                  </a:lnTo>
                  <a:cubicBezTo>
                    <a:pt x="321" y="6"/>
                    <a:pt x="298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59;p57">
              <a:extLst>
                <a:ext uri="{FF2B5EF4-FFF2-40B4-BE49-F238E27FC236}">
                  <a16:creationId xmlns:a16="http://schemas.microsoft.com/office/drawing/2014/main" id="{6E29E3BB-7D3D-C10F-9E92-737EB1A40538}"/>
                </a:ext>
              </a:extLst>
            </p:cNvPr>
            <p:cNvSpPr/>
            <p:nvPr/>
          </p:nvSpPr>
          <p:spPr>
            <a:xfrm>
              <a:off x="7239278" y="4045288"/>
              <a:ext cx="105427" cy="58262"/>
            </a:xfrm>
            <a:custGeom>
              <a:avLst/>
              <a:gdLst/>
              <a:ahLst/>
              <a:cxnLst/>
              <a:rect l="l" t="t" r="r" b="b"/>
              <a:pathLst>
                <a:path w="532" h="294" extrusionOk="0">
                  <a:moveTo>
                    <a:pt x="259" y="1"/>
                  </a:moveTo>
                  <a:cubicBezTo>
                    <a:pt x="235" y="1"/>
                    <a:pt x="212" y="4"/>
                    <a:pt x="194" y="11"/>
                  </a:cubicBezTo>
                  <a:lnTo>
                    <a:pt x="37" y="106"/>
                  </a:lnTo>
                  <a:cubicBezTo>
                    <a:pt x="0" y="127"/>
                    <a:pt x="0" y="163"/>
                    <a:pt x="37" y="183"/>
                  </a:cubicBezTo>
                  <a:lnTo>
                    <a:pt x="209" y="278"/>
                  </a:lnTo>
                  <a:cubicBezTo>
                    <a:pt x="227" y="289"/>
                    <a:pt x="251" y="294"/>
                    <a:pt x="274" y="294"/>
                  </a:cubicBezTo>
                  <a:cubicBezTo>
                    <a:pt x="297" y="294"/>
                    <a:pt x="320" y="289"/>
                    <a:pt x="339" y="278"/>
                  </a:cubicBezTo>
                  <a:lnTo>
                    <a:pt x="496" y="192"/>
                  </a:lnTo>
                  <a:cubicBezTo>
                    <a:pt x="532" y="170"/>
                    <a:pt x="532" y="133"/>
                    <a:pt x="496" y="113"/>
                  </a:cubicBezTo>
                  <a:lnTo>
                    <a:pt x="323" y="11"/>
                  </a:lnTo>
                  <a:cubicBezTo>
                    <a:pt x="306" y="4"/>
                    <a:pt x="283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60;p57">
              <a:extLst>
                <a:ext uri="{FF2B5EF4-FFF2-40B4-BE49-F238E27FC236}">
                  <a16:creationId xmlns:a16="http://schemas.microsoft.com/office/drawing/2014/main" id="{FEA2D042-60A5-AA79-5592-3C8548156C7F}"/>
                </a:ext>
              </a:extLst>
            </p:cNvPr>
            <p:cNvSpPr/>
            <p:nvPr/>
          </p:nvSpPr>
          <p:spPr>
            <a:xfrm>
              <a:off x="7253546" y="4195305"/>
              <a:ext cx="105625" cy="59253"/>
            </a:xfrm>
            <a:custGeom>
              <a:avLst/>
              <a:gdLst/>
              <a:ahLst/>
              <a:cxnLst/>
              <a:rect l="l" t="t" r="r" b="b"/>
              <a:pathLst>
                <a:path w="533" h="299" extrusionOk="0">
                  <a:moveTo>
                    <a:pt x="273" y="1"/>
                  </a:moveTo>
                  <a:cubicBezTo>
                    <a:pt x="250" y="1"/>
                    <a:pt x="226" y="6"/>
                    <a:pt x="208" y="16"/>
                  </a:cubicBezTo>
                  <a:lnTo>
                    <a:pt x="35" y="116"/>
                  </a:lnTo>
                  <a:cubicBezTo>
                    <a:pt x="1" y="139"/>
                    <a:pt x="1" y="175"/>
                    <a:pt x="35" y="196"/>
                  </a:cubicBezTo>
                  <a:lnTo>
                    <a:pt x="194" y="282"/>
                  </a:lnTo>
                  <a:cubicBezTo>
                    <a:pt x="212" y="293"/>
                    <a:pt x="236" y="299"/>
                    <a:pt x="259" y="299"/>
                  </a:cubicBezTo>
                  <a:cubicBezTo>
                    <a:pt x="282" y="299"/>
                    <a:pt x="305" y="293"/>
                    <a:pt x="324" y="282"/>
                  </a:cubicBezTo>
                  <a:lnTo>
                    <a:pt x="496" y="189"/>
                  </a:lnTo>
                  <a:cubicBezTo>
                    <a:pt x="532" y="168"/>
                    <a:pt x="532" y="132"/>
                    <a:pt x="496" y="110"/>
                  </a:cubicBezTo>
                  <a:lnTo>
                    <a:pt x="337" y="16"/>
                  </a:lnTo>
                  <a:cubicBezTo>
                    <a:pt x="320" y="6"/>
                    <a:pt x="297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61;p57">
              <a:extLst>
                <a:ext uri="{FF2B5EF4-FFF2-40B4-BE49-F238E27FC236}">
                  <a16:creationId xmlns:a16="http://schemas.microsoft.com/office/drawing/2014/main" id="{3E599EAA-14AE-E9CA-BC6F-617798C71D04}"/>
                </a:ext>
              </a:extLst>
            </p:cNvPr>
            <p:cNvSpPr/>
            <p:nvPr/>
          </p:nvSpPr>
          <p:spPr>
            <a:xfrm>
              <a:off x="7284659" y="3890516"/>
              <a:ext cx="75900" cy="42211"/>
            </a:xfrm>
            <a:custGeom>
              <a:avLst/>
              <a:gdLst/>
              <a:ahLst/>
              <a:cxnLst/>
              <a:rect l="l" t="t" r="r" b="b"/>
              <a:pathLst>
                <a:path w="383" h="213" extrusionOk="0">
                  <a:moveTo>
                    <a:pt x="253" y="0"/>
                  </a:moveTo>
                  <a:cubicBezTo>
                    <a:pt x="229" y="0"/>
                    <a:pt x="206" y="5"/>
                    <a:pt x="189" y="16"/>
                  </a:cubicBezTo>
                  <a:lnTo>
                    <a:pt x="37" y="102"/>
                  </a:lnTo>
                  <a:cubicBezTo>
                    <a:pt x="1" y="124"/>
                    <a:pt x="1" y="161"/>
                    <a:pt x="37" y="181"/>
                  </a:cubicBezTo>
                  <a:lnTo>
                    <a:pt x="60" y="197"/>
                  </a:lnTo>
                  <a:cubicBezTo>
                    <a:pt x="77" y="207"/>
                    <a:pt x="102" y="212"/>
                    <a:pt x="127" y="212"/>
                  </a:cubicBezTo>
                  <a:cubicBezTo>
                    <a:pt x="152" y="212"/>
                    <a:pt x="178" y="207"/>
                    <a:pt x="196" y="197"/>
                  </a:cubicBezTo>
                  <a:lnTo>
                    <a:pt x="346" y="111"/>
                  </a:lnTo>
                  <a:cubicBezTo>
                    <a:pt x="382" y="88"/>
                    <a:pt x="382" y="52"/>
                    <a:pt x="346" y="31"/>
                  </a:cubicBezTo>
                  <a:lnTo>
                    <a:pt x="318" y="16"/>
                  </a:lnTo>
                  <a:cubicBezTo>
                    <a:pt x="300" y="5"/>
                    <a:pt x="276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62;p57">
              <a:extLst>
                <a:ext uri="{FF2B5EF4-FFF2-40B4-BE49-F238E27FC236}">
                  <a16:creationId xmlns:a16="http://schemas.microsoft.com/office/drawing/2014/main" id="{16BBFBB6-E0C4-412B-12BF-BCB0DCB400E5}"/>
                </a:ext>
              </a:extLst>
            </p:cNvPr>
            <p:cNvSpPr/>
            <p:nvPr/>
          </p:nvSpPr>
          <p:spPr>
            <a:xfrm>
              <a:off x="7259095" y="3955715"/>
              <a:ext cx="101464" cy="56677"/>
            </a:xfrm>
            <a:custGeom>
              <a:avLst/>
              <a:gdLst/>
              <a:ahLst/>
              <a:cxnLst/>
              <a:rect l="l" t="t" r="r" b="b"/>
              <a:pathLst>
                <a:path w="512" h="286" extrusionOk="0">
                  <a:moveTo>
                    <a:pt x="259" y="1"/>
                  </a:moveTo>
                  <a:cubicBezTo>
                    <a:pt x="235" y="1"/>
                    <a:pt x="210" y="4"/>
                    <a:pt x="189" y="11"/>
                  </a:cubicBezTo>
                  <a:lnTo>
                    <a:pt x="37" y="104"/>
                  </a:lnTo>
                  <a:cubicBezTo>
                    <a:pt x="1" y="127"/>
                    <a:pt x="1" y="161"/>
                    <a:pt x="37" y="183"/>
                  </a:cubicBezTo>
                  <a:lnTo>
                    <a:pt x="189" y="270"/>
                  </a:lnTo>
                  <a:cubicBezTo>
                    <a:pt x="206" y="280"/>
                    <a:pt x="229" y="285"/>
                    <a:pt x="253" y="285"/>
                  </a:cubicBezTo>
                  <a:cubicBezTo>
                    <a:pt x="276" y="285"/>
                    <a:pt x="300" y="280"/>
                    <a:pt x="318" y="270"/>
                  </a:cubicBezTo>
                  <a:lnTo>
                    <a:pt x="475" y="177"/>
                  </a:lnTo>
                  <a:cubicBezTo>
                    <a:pt x="511" y="154"/>
                    <a:pt x="511" y="127"/>
                    <a:pt x="475" y="104"/>
                  </a:cubicBezTo>
                  <a:lnTo>
                    <a:pt x="325" y="11"/>
                  </a:lnTo>
                  <a:cubicBezTo>
                    <a:pt x="307" y="4"/>
                    <a:pt x="283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63;p57">
              <a:extLst>
                <a:ext uri="{FF2B5EF4-FFF2-40B4-BE49-F238E27FC236}">
                  <a16:creationId xmlns:a16="http://schemas.microsoft.com/office/drawing/2014/main" id="{D3172D4F-8785-1773-34C6-E4870A3D9988}"/>
                </a:ext>
              </a:extLst>
            </p:cNvPr>
            <p:cNvSpPr/>
            <p:nvPr/>
          </p:nvSpPr>
          <p:spPr>
            <a:xfrm>
              <a:off x="7286046" y="4099786"/>
              <a:ext cx="101464" cy="56875"/>
            </a:xfrm>
            <a:custGeom>
              <a:avLst/>
              <a:gdLst/>
              <a:ahLst/>
              <a:cxnLst/>
              <a:rect l="l" t="t" r="r" b="b"/>
              <a:pathLst>
                <a:path w="512" h="287" extrusionOk="0">
                  <a:moveTo>
                    <a:pt x="260" y="0"/>
                  </a:moveTo>
                  <a:cubicBezTo>
                    <a:pt x="237" y="0"/>
                    <a:pt x="214" y="6"/>
                    <a:pt x="196" y="17"/>
                  </a:cubicBezTo>
                  <a:lnTo>
                    <a:pt x="37" y="110"/>
                  </a:lnTo>
                  <a:cubicBezTo>
                    <a:pt x="1" y="133"/>
                    <a:pt x="1" y="167"/>
                    <a:pt x="37" y="183"/>
                  </a:cubicBezTo>
                  <a:lnTo>
                    <a:pt x="189" y="276"/>
                  </a:lnTo>
                  <a:cubicBezTo>
                    <a:pt x="207" y="283"/>
                    <a:pt x="230" y="286"/>
                    <a:pt x="254" y="286"/>
                  </a:cubicBezTo>
                  <a:cubicBezTo>
                    <a:pt x="279" y="286"/>
                    <a:pt x="304" y="283"/>
                    <a:pt x="325" y="276"/>
                  </a:cubicBezTo>
                  <a:lnTo>
                    <a:pt x="475" y="183"/>
                  </a:lnTo>
                  <a:cubicBezTo>
                    <a:pt x="511" y="160"/>
                    <a:pt x="511" y="124"/>
                    <a:pt x="475" y="103"/>
                  </a:cubicBezTo>
                  <a:lnTo>
                    <a:pt x="325" y="17"/>
                  </a:lnTo>
                  <a:cubicBezTo>
                    <a:pt x="307" y="6"/>
                    <a:pt x="284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64;p57">
              <a:extLst>
                <a:ext uri="{FF2B5EF4-FFF2-40B4-BE49-F238E27FC236}">
                  <a16:creationId xmlns:a16="http://schemas.microsoft.com/office/drawing/2014/main" id="{00FDA0CA-BB0C-2A03-F2F8-EF142A6D7FB3}"/>
                </a:ext>
              </a:extLst>
            </p:cNvPr>
            <p:cNvSpPr/>
            <p:nvPr/>
          </p:nvSpPr>
          <p:spPr>
            <a:xfrm>
              <a:off x="7307647" y="4005456"/>
              <a:ext cx="105427" cy="58064"/>
            </a:xfrm>
            <a:custGeom>
              <a:avLst/>
              <a:gdLst/>
              <a:ahLst/>
              <a:cxnLst/>
              <a:rect l="l" t="t" r="r" b="b"/>
              <a:pathLst>
                <a:path w="532" h="293" extrusionOk="0">
                  <a:moveTo>
                    <a:pt x="263" y="0"/>
                  </a:moveTo>
                  <a:cubicBezTo>
                    <a:pt x="237" y="0"/>
                    <a:pt x="212" y="4"/>
                    <a:pt x="194" y="12"/>
                  </a:cubicBezTo>
                  <a:lnTo>
                    <a:pt x="37" y="105"/>
                  </a:lnTo>
                  <a:cubicBezTo>
                    <a:pt x="0" y="126"/>
                    <a:pt x="0" y="162"/>
                    <a:pt x="37" y="184"/>
                  </a:cubicBezTo>
                  <a:lnTo>
                    <a:pt x="209" y="277"/>
                  </a:lnTo>
                  <a:cubicBezTo>
                    <a:pt x="227" y="288"/>
                    <a:pt x="251" y="293"/>
                    <a:pt x="274" y="293"/>
                  </a:cubicBezTo>
                  <a:cubicBezTo>
                    <a:pt x="297" y="293"/>
                    <a:pt x="320" y="288"/>
                    <a:pt x="339" y="277"/>
                  </a:cubicBezTo>
                  <a:lnTo>
                    <a:pt x="496" y="191"/>
                  </a:lnTo>
                  <a:cubicBezTo>
                    <a:pt x="532" y="169"/>
                    <a:pt x="532" y="134"/>
                    <a:pt x="496" y="112"/>
                  </a:cubicBezTo>
                  <a:lnTo>
                    <a:pt x="332" y="12"/>
                  </a:lnTo>
                  <a:cubicBezTo>
                    <a:pt x="314" y="4"/>
                    <a:pt x="288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65;p57">
              <a:extLst>
                <a:ext uri="{FF2B5EF4-FFF2-40B4-BE49-F238E27FC236}">
                  <a16:creationId xmlns:a16="http://schemas.microsoft.com/office/drawing/2014/main" id="{34F25A5E-B124-D41D-D835-B3FA4FA182C6}"/>
                </a:ext>
              </a:extLst>
            </p:cNvPr>
            <p:cNvSpPr/>
            <p:nvPr/>
          </p:nvSpPr>
          <p:spPr>
            <a:xfrm>
              <a:off x="7324690" y="4156859"/>
              <a:ext cx="102851" cy="56479"/>
            </a:xfrm>
            <a:custGeom>
              <a:avLst/>
              <a:gdLst/>
              <a:ahLst/>
              <a:cxnLst/>
              <a:rect l="l" t="t" r="r" b="b"/>
              <a:pathLst>
                <a:path w="519" h="285" extrusionOk="0">
                  <a:moveTo>
                    <a:pt x="259" y="0"/>
                  </a:moveTo>
                  <a:cubicBezTo>
                    <a:pt x="236" y="0"/>
                    <a:pt x="212" y="6"/>
                    <a:pt x="194" y="17"/>
                  </a:cubicBezTo>
                  <a:lnTo>
                    <a:pt x="37" y="103"/>
                  </a:lnTo>
                  <a:cubicBezTo>
                    <a:pt x="1" y="124"/>
                    <a:pt x="1" y="160"/>
                    <a:pt x="37" y="181"/>
                  </a:cubicBezTo>
                  <a:lnTo>
                    <a:pt x="194" y="267"/>
                  </a:lnTo>
                  <a:cubicBezTo>
                    <a:pt x="212" y="279"/>
                    <a:pt x="236" y="284"/>
                    <a:pt x="259" y="284"/>
                  </a:cubicBezTo>
                  <a:cubicBezTo>
                    <a:pt x="283" y="284"/>
                    <a:pt x="306" y="279"/>
                    <a:pt x="323" y="267"/>
                  </a:cubicBezTo>
                  <a:lnTo>
                    <a:pt x="482" y="181"/>
                  </a:lnTo>
                  <a:cubicBezTo>
                    <a:pt x="518" y="160"/>
                    <a:pt x="518" y="124"/>
                    <a:pt x="482" y="103"/>
                  </a:cubicBezTo>
                  <a:lnTo>
                    <a:pt x="323" y="17"/>
                  </a:lnTo>
                  <a:cubicBezTo>
                    <a:pt x="306" y="6"/>
                    <a:pt x="283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66;p57">
              <a:extLst>
                <a:ext uri="{FF2B5EF4-FFF2-40B4-BE49-F238E27FC236}">
                  <a16:creationId xmlns:a16="http://schemas.microsoft.com/office/drawing/2014/main" id="{CF6B16F3-F1CD-FABF-B52F-4AA757994314}"/>
                </a:ext>
              </a:extLst>
            </p:cNvPr>
            <p:cNvSpPr/>
            <p:nvPr/>
          </p:nvSpPr>
          <p:spPr>
            <a:xfrm>
              <a:off x="7327464" y="3916080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6" y="0"/>
                  </a:moveTo>
                  <a:cubicBezTo>
                    <a:pt x="231" y="0"/>
                    <a:pt x="206" y="6"/>
                    <a:pt x="189" y="16"/>
                  </a:cubicBezTo>
                  <a:lnTo>
                    <a:pt x="37" y="102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189" y="268"/>
                  </a:lnTo>
                  <a:cubicBezTo>
                    <a:pt x="206" y="279"/>
                    <a:pt x="229" y="285"/>
                    <a:pt x="253" y="285"/>
                  </a:cubicBezTo>
                  <a:cubicBezTo>
                    <a:pt x="278" y="285"/>
                    <a:pt x="303" y="279"/>
                    <a:pt x="325" y="268"/>
                  </a:cubicBezTo>
                  <a:lnTo>
                    <a:pt x="475" y="182"/>
                  </a:lnTo>
                  <a:cubicBezTo>
                    <a:pt x="511" y="161"/>
                    <a:pt x="511" y="125"/>
                    <a:pt x="475" y="102"/>
                  </a:cubicBezTo>
                  <a:lnTo>
                    <a:pt x="325" y="16"/>
                  </a:lnTo>
                  <a:cubicBezTo>
                    <a:pt x="307" y="6"/>
                    <a:pt x="281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67;p57">
              <a:extLst>
                <a:ext uri="{FF2B5EF4-FFF2-40B4-BE49-F238E27FC236}">
                  <a16:creationId xmlns:a16="http://schemas.microsoft.com/office/drawing/2014/main" id="{EB783D66-F739-8A91-57D9-F136C72FFAE1}"/>
                </a:ext>
              </a:extLst>
            </p:cNvPr>
            <p:cNvSpPr/>
            <p:nvPr/>
          </p:nvSpPr>
          <p:spPr>
            <a:xfrm>
              <a:off x="7351840" y="3849098"/>
              <a:ext cx="79665" cy="45183"/>
            </a:xfrm>
            <a:custGeom>
              <a:avLst/>
              <a:gdLst/>
              <a:ahLst/>
              <a:cxnLst/>
              <a:rect l="l" t="t" r="r" b="b"/>
              <a:pathLst>
                <a:path w="402" h="228" extrusionOk="0">
                  <a:moveTo>
                    <a:pt x="274" y="1"/>
                  </a:moveTo>
                  <a:cubicBezTo>
                    <a:pt x="250" y="1"/>
                    <a:pt x="227" y="6"/>
                    <a:pt x="209" y="18"/>
                  </a:cubicBezTo>
                  <a:lnTo>
                    <a:pt x="36" y="118"/>
                  </a:lnTo>
                  <a:cubicBezTo>
                    <a:pt x="0" y="138"/>
                    <a:pt x="0" y="175"/>
                    <a:pt x="36" y="197"/>
                  </a:cubicBezTo>
                  <a:lnTo>
                    <a:pt x="66" y="211"/>
                  </a:lnTo>
                  <a:cubicBezTo>
                    <a:pt x="83" y="222"/>
                    <a:pt x="106" y="228"/>
                    <a:pt x="130" y="228"/>
                  </a:cubicBezTo>
                  <a:cubicBezTo>
                    <a:pt x="153" y="228"/>
                    <a:pt x="177" y="222"/>
                    <a:pt x="195" y="211"/>
                  </a:cubicBezTo>
                  <a:lnTo>
                    <a:pt x="367" y="111"/>
                  </a:lnTo>
                  <a:cubicBezTo>
                    <a:pt x="402" y="88"/>
                    <a:pt x="402" y="52"/>
                    <a:pt x="367" y="31"/>
                  </a:cubicBezTo>
                  <a:lnTo>
                    <a:pt x="345" y="18"/>
                  </a:lnTo>
                  <a:cubicBezTo>
                    <a:pt x="323" y="6"/>
                    <a:pt x="298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68;p57">
              <a:extLst>
                <a:ext uri="{FF2B5EF4-FFF2-40B4-BE49-F238E27FC236}">
                  <a16:creationId xmlns:a16="http://schemas.microsoft.com/office/drawing/2014/main" id="{5753CA9C-6A16-9188-4084-79B4EED9C383}"/>
                </a:ext>
              </a:extLst>
            </p:cNvPr>
            <p:cNvSpPr/>
            <p:nvPr/>
          </p:nvSpPr>
          <p:spPr>
            <a:xfrm>
              <a:off x="7354416" y="4059953"/>
              <a:ext cx="102851" cy="57866"/>
            </a:xfrm>
            <a:custGeom>
              <a:avLst/>
              <a:gdLst/>
              <a:ahLst/>
              <a:cxnLst/>
              <a:rect l="l" t="t" r="r" b="b"/>
              <a:pathLst>
                <a:path w="519" h="292" extrusionOk="0">
                  <a:moveTo>
                    <a:pt x="266" y="1"/>
                  </a:moveTo>
                  <a:cubicBezTo>
                    <a:pt x="242" y="1"/>
                    <a:pt x="217" y="6"/>
                    <a:pt x="196" y="16"/>
                  </a:cubicBezTo>
                  <a:lnTo>
                    <a:pt x="44" y="109"/>
                  </a:lnTo>
                  <a:cubicBezTo>
                    <a:pt x="1" y="132"/>
                    <a:pt x="1" y="168"/>
                    <a:pt x="44" y="189"/>
                  </a:cubicBezTo>
                  <a:lnTo>
                    <a:pt x="189" y="275"/>
                  </a:lnTo>
                  <a:cubicBezTo>
                    <a:pt x="207" y="286"/>
                    <a:pt x="232" y="292"/>
                    <a:pt x="257" y="292"/>
                  </a:cubicBezTo>
                  <a:cubicBezTo>
                    <a:pt x="282" y="292"/>
                    <a:pt x="307" y="286"/>
                    <a:pt x="325" y="275"/>
                  </a:cubicBezTo>
                  <a:lnTo>
                    <a:pt x="484" y="182"/>
                  </a:lnTo>
                  <a:cubicBezTo>
                    <a:pt x="518" y="161"/>
                    <a:pt x="518" y="125"/>
                    <a:pt x="484" y="103"/>
                  </a:cubicBezTo>
                  <a:lnTo>
                    <a:pt x="332" y="16"/>
                  </a:lnTo>
                  <a:cubicBezTo>
                    <a:pt x="314" y="6"/>
                    <a:pt x="291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69;p57">
              <a:extLst>
                <a:ext uri="{FF2B5EF4-FFF2-40B4-BE49-F238E27FC236}">
                  <a16:creationId xmlns:a16="http://schemas.microsoft.com/office/drawing/2014/main" id="{B4248D20-E9AE-0277-A38F-B448C46310DC}"/>
                </a:ext>
              </a:extLst>
            </p:cNvPr>
            <p:cNvSpPr/>
            <p:nvPr/>
          </p:nvSpPr>
          <p:spPr>
            <a:xfrm>
              <a:off x="7377404" y="3966020"/>
              <a:ext cx="104040" cy="57866"/>
            </a:xfrm>
            <a:custGeom>
              <a:avLst/>
              <a:gdLst/>
              <a:ahLst/>
              <a:cxnLst/>
              <a:rect l="l" t="t" r="r" b="b"/>
              <a:pathLst>
                <a:path w="525" h="292" extrusionOk="0">
                  <a:moveTo>
                    <a:pt x="252" y="0"/>
                  </a:moveTo>
                  <a:cubicBezTo>
                    <a:pt x="229" y="0"/>
                    <a:pt x="205" y="6"/>
                    <a:pt x="187" y="16"/>
                  </a:cubicBezTo>
                  <a:lnTo>
                    <a:pt x="37" y="102"/>
                  </a:lnTo>
                  <a:cubicBezTo>
                    <a:pt x="0" y="125"/>
                    <a:pt x="0" y="161"/>
                    <a:pt x="37" y="181"/>
                  </a:cubicBezTo>
                  <a:lnTo>
                    <a:pt x="202" y="275"/>
                  </a:lnTo>
                  <a:cubicBezTo>
                    <a:pt x="220" y="286"/>
                    <a:pt x="245" y="291"/>
                    <a:pt x="270" y="291"/>
                  </a:cubicBezTo>
                  <a:cubicBezTo>
                    <a:pt x="295" y="291"/>
                    <a:pt x="320" y="286"/>
                    <a:pt x="339" y="275"/>
                  </a:cubicBezTo>
                  <a:lnTo>
                    <a:pt x="489" y="188"/>
                  </a:lnTo>
                  <a:cubicBezTo>
                    <a:pt x="525" y="168"/>
                    <a:pt x="525" y="138"/>
                    <a:pt x="489" y="118"/>
                  </a:cubicBezTo>
                  <a:lnTo>
                    <a:pt x="316" y="16"/>
                  </a:lnTo>
                  <a:cubicBezTo>
                    <a:pt x="299" y="6"/>
                    <a:pt x="276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70;p57">
              <a:extLst>
                <a:ext uri="{FF2B5EF4-FFF2-40B4-BE49-F238E27FC236}">
                  <a16:creationId xmlns:a16="http://schemas.microsoft.com/office/drawing/2014/main" id="{C217579A-FCBC-DD4D-3B89-301E1606BF7E}"/>
                </a:ext>
              </a:extLst>
            </p:cNvPr>
            <p:cNvSpPr/>
            <p:nvPr/>
          </p:nvSpPr>
          <p:spPr>
            <a:xfrm>
              <a:off x="7048438" y="4202241"/>
              <a:ext cx="437562" cy="250290"/>
            </a:xfrm>
            <a:custGeom>
              <a:avLst/>
              <a:gdLst/>
              <a:ahLst/>
              <a:cxnLst/>
              <a:rect l="l" t="t" r="r" b="b"/>
              <a:pathLst>
                <a:path w="2208" h="1263" extrusionOk="0">
                  <a:moveTo>
                    <a:pt x="1948" y="1"/>
                  </a:moveTo>
                  <a:cubicBezTo>
                    <a:pt x="1924" y="1"/>
                    <a:pt x="1901" y="6"/>
                    <a:pt x="1883" y="18"/>
                  </a:cubicBezTo>
                  <a:lnTo>
                    <a:pt x="44" y="1082"/>
                  </a:lnTo>
                  <a:cubicBezTo>
                    <a:pt x="1" y="1103"/>
                    <a:pt x="1" y="1132"/>
                    <a:pt x="44" y="1153"/>
                  </a:cubicBezTo>
                  <a:lnTo>
                    <a:pt x="194" y="1246"/>
                  </a:lnTo>
                  <a:cubicBezTo>
                    <a:pt x="212" y="1257"/>
                    <a:pt x="237" y="1263"/>
                    <a:pt x="262" y="1263"/>
                  </a:cubicBezTo>
                  <a:cubicBezTo>
                    <a:pt x="287" y="1263"/>
                    <a:pt x="312" y="1257"/>
                    <a:pt x="330" y="1246"/>
                  </a:cubicBezTo>
                  <a:lnTo>
                    <a:pt x="2171" y="183"/>
                  </a:lnTo>
                  <a:cubicBezTo>
                    <a:pt x="2207" y="161"/>
                    <a:pt x="2207" y="125"/>
                    <a:pt x="2171" y="104"/>
                  </a:cubicBezTo>
                  <a:lnTo>
                    <a:pt x="2019" y="18"/>
                  </a:lnTo>
                  <a:cubicBezTo>
                    <a:pt x="1998" y="6"/>
                    <a:pt x="1973" y="1"/>
                    <a:pt x="194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71;p57">
              <a:extLst>
                <a:ext uri="{FF2B5EF4-FFF2-40B4-BE49-F238E27FC236}">
                  <a16:creationId xmlns:a16="http://schemas.microsoft.com/office/drawing/2014/main" id="{95565BFF-EA3B-3C92-09F5-D3EF00CBF87D}"/>
                </a:ext>
              </a:extLst>
            </p:cNvPr>
            <p:cNvSpPr/>
            <p:nvPr/>
          </p:nvSpPr>
          <p:spPr>
            <a:xfrm>
              <a:off x="7393059" y="4116828"/>
              <a:ext cx="104238" cy="56479"/>
            </a:xfrm>
            <a:custGeom>
              <a:avLst/>
              <a:gdLst/>
              <a:ahLst/>
              <a:cxnLst/>
              <a:rect l="l" t="t" r="r" b="b"/>
              <a:pathLst>
                <a:path w="526" h="285" extrusionOk="0">
                  <a:moveTo>
                    <a:pt x="263" y="1"/>
                  </a:moveTo>
                  <a:cubicBezTo>
                    <a:pt x="238" y="1"/>
                    <a:pt x="212" y="6"/>
                    <a:pt x="194" y="17"/>
                  </a:cubicBezTo>
                  <a:lnTo>
                    <a:pt x="44" y="104"/>
                  </a:lnTo>
                  <a:cubicBezTo>
                    <a:pt x="1" y="124"/>
                    <a:pt x="1" y="161"/>
                    <a:pt x="37" y="183"/>
                  </a:cubicBezTo>
                  <a:lnTo>
                    <a:pt x="194" y="269"/>
                  </a:lnTo>
                  <a:cubicBezTo>
                    <a:pt x="212" y="280"/>
                    <a:pt x="236" y="285"/>
                    <a:pt x="260" y="285"/>
                  </a:cubicBezTo>
                  <a:cubicBezTo>
                    <a:pt x="285" y="285"/>
                    <a:pt x="310" y="280"/>
                    <a:pt x="332" y="269"/>
                  </a:cubicBezTo>
                  <a:lnTo>
                    <a:pt x="482" y="183"/>
                  </a:lnTo>
                  <a:cubicBezTo>
                    <a:pt x="525" y="161"/>
                    <a:pt x="525" y="124"/>
                    <a:pt x="489" y="104"/>
                  </a:cubicBezTo>
                  <a:lnTo>
                    <a:pt x="332" y="17"/>
                  </a:lnTo>
                  <a:cubicBezTo>
                    <a:pt x="314" y="6"/>
                    <a:pt x="288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72;p57">
              <a:extLst>
                <a:ext uri="{FF2B5EF4-FFF2-40B4-BE49-F238E27FC236}">
                  <a16:creationId xmlns:a16="http://schemas.microsoft.com/office/drawing/2014/main" id="{9F61562C-852F-E92E-9C93-A49BDC5D7C55}"/>
                </a:ext>
              </a:extLst>
            </p:cNvPr>
            <p:cNvSpPr/>
            <p:nvPr/>
          </p:nvSpPr>
          <p:spPr>
            <a:xfrm>
              <a:off x="7395834" y="3874860"/>
              <a:ext cx="104040" cy="58064"/>
            </a:xfrm>
            <a:custGeom>
              <a:avLst/>
              <a:gdLst/>
              <a:ahLst/>
              <a:cxnLst/>
              <a:rect l="l" t="t" r="r" b="b"/>
              <a:pathLst>
                <a:path w="525" h="293" extrusionOk="0">
                  <a:moveTo>
                    <a:pt x="273" y="0"/>
                  </a:moveTo>
                  <a:cubicBezTo>
                    <a:pt x="249" y="0"/>
                    <a:pt x="224" y="6"/>
                    <a:pt x="202" y="17"/>
                  </a:cubicBezTo>
                  <a:lnTo>
                    <a:pt x="37" y="117"/>
                  </a:lnTo>
                  <a:cubicBezTo>
                    <a:pt x="1" y="138"/>
                    <a:pt x="1" y="167"/>
                    <a:pt x="37" y="190"/>
                  </a:cubicBezTo>
                  <a:lnTo>
                    <a:pt x="189" y="283"/>
                  </a:lnTo>
                  <a:cubicBezTo>
                    <a:pt x="204" y="289"/>
                    <a:pt x="224" y="292"/>
                    <a:pt x="246" y="292"/>
                  </a:cubicBezTo>
                  <a:cubicBezTo>
                    <a:pt x="271" y="292"/>
                    <a:pt x="298" y="287"/>
                    <a:pt x="318" y="276"/>
                  </a:cubicBezTo>
                  <a:lnTo>
                    <a:pt x="490" y="181"/>
                  </a:lnTo>
                  <a:cubicBezTo>
                    <a:pt x="525" y="160"/>
                    <a:pt x="525" y="124"/>
                    <a:pt x="490" y="103"/>
                  </a:cubicBezTo>
                  <a:lnTo>
                    <a:pt x="339" y="17"/>
                  </a:lnTo>
                  <a:cubicBezTo>
                    <a:pt x="321" y="6"/>
                    <a:pt x="297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73;p57">
              <a:extLst>
                <a:ext uri="{FF2B5EF4-FFF2-40B4-BE49-F238E27FC236}">
                  <a16:creationId xmlns:a16="http://schemas.microsoft.com/office/drawing/2014/main" id="{3EC8948E-7E86-0EA9-BA43-C64D620D9A89}"/>
                </a:ext>
              </a:extLst>
            </p:cNvPr>
            <p:cNvSpPr/>
            <p:nvPr/>
          </p:nvSpPr>
          <p:spPr>
            <a:xfrm>
              <a:off x="7424569" y="3806491"/>
              <a:ext cx="81250" cy="46372"/>
            </a:xfrm>
            <a:custGeom>
              <a:avLst/>
              <a:gdLst/>
              <a:ahLst/>
              <a:cxnLst/>
              <a:rect l="l" t="t" r="r" b="b"/>
              <a:pathLst>
                <a:path w="410" h="234" extrusionOk="0">
                  <a:moveTo>
                    <a:pt x="284" y="0"/>
                  </a:moveTo>
                  <a:cubicBezTo>
                    <a:pt x="258" y="0"/>
                    <a:pt x="233" y="6"/>
                    <a:pt x="216" y="17"/>
                  </a:cubicBezTo>
                  <a:lnTo>
                    <a:pt x="35" y="124"/>
                  </a:lnTo>
                  <a:cubicBezTo>
                    <a:pt x="0" y="146"/>
                    <a:pt x="0" y="181"/>
                    <a:pt x="35" y="203"/>
                  </a:cubicBezTo>
                  <a:lnTo>
                    <a:pt x="57" y="217"/>
                  </a:lnTo>
                  <a:cubicBezTo>
                    <a:pt x="76" y="228"/>
                    <a:pt x="101" y="234"/>
                    <a:pt x="126" y="234"/>
                  </a:cubicBezTo>
                  <a:cubicBezTo>
                    <a:pt x="151" y="234"/>
                    <a:pt x="176" y="228"/>
                    <a:pt x="194" y="217"/>
                  </a:cubicBezTo>
                  <a:lnTo>
                    <a:pt x="373" y="110"/>
                  </a:lnTo>
                  <a:cubicBezTo>
                    <a:pt x="409" y="88"/>
                    <a:pt x="409" y="51"/>
                    <a:pt x="373" y="31"/>
                  </a:cubicBezTo>
                  <a:lnTo>
                    <a:pt x="352" y="17"/>
                  </a:lnTo>
                  <a:cubicBezTo>
                    <a:pt x="334" y="6"/>
                    <a:pt x="309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74;p57">
              <a:extLst>
                <a:ext uri="{FF2B5EF4-FFF2-40B4-BE49-F238E27FC236}">
                  <a16:creationId xmlns:a16="http://schemas.microsoft.com/office/drawing/2014/main" id="{5A5274D1-B4DB-492F-2E93-AC8DA0C8F7A1}"/>
                </a:ext>
              </a:extLst>
            </p:cNvPr>
            <p:cNvSpPr/>
            <p:nvPr/>
          </p:nvSpPr>
          <p:spPr>
            <a:xfrm>
              <a:off x="7424569" y="4021508"/>
              <a:ext cx="99680" cy="56479"/>
            </a:xfrm>
            <a:custGeom>
              <a:avLst/>
              <a:gdLst/>
              <a:ahLst/>
              <a:cxnLst/>
              <a:rect l="l" t="t" r="r" b="b"/>
              <a:pathLst>
                <a:path w="503" h="285" extrusionOk="0">
                  <a:moveTo>
                    <a:pt x="251" y="0"/>
                  </a:moveTo>
                  <a:cubicBezTo>
                    <a:pt x="228" y="0"/>
                    <a:pt x="205" y="6"/>
                    <a:pt x="187" y="17"/>
                  </a:cubicBezTo>
                  <a:lnTo>
                    <a:pt x="35" y="103"/>
                  </a:lnTo>
                  <a:cubicBezTo>
                    <a:pt x="0" y="124"/>
                    <a:pt x="0" y="160"/>
                    <a:pt x="35" y="183"/>
                  </a:cubicBezTo>
                  <a:lnTo>
                    <a:pt x="187" y="269"/>
                  </a:lnTo>
                  <a:cubicBezTo>
                    <a:pt x="205" y="279"/>
                    <a:pt x="228" y="284"/>
                    <a:pt x="251" y="284"/>
                  </a:cubicBezTo>
                  <a:cubicBezTo>
                    <a:pt x="275" y="284"/>
                    <a:pt x="298" y="279"/>
                    <a:pt x="316" y="269"/>
                  </a:cubicBezTo>
                  <a:lnTo>
                    <a:pt x="466" y="183"/>
                  </a:lnTo>
                  <a:cubicBezTo>
                    <a:pt x="502" y="160"/>
                    <a:pt x="502" y="124"/>
                    <a:pt x="466" y="103"/>
                  </a:cubicBezTo>
                  <a:lnTo>
                    <a:pt x="316" y="17"/>
                  </a:lnTo>
                  <a:cubicBezTo>
                    <a:pt x="298" y="6"/>
                    <a:pt x="275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75;p57">
              <a:extLst>
                <a:ext uri="{FF2B5EF4-FFF2-40B4-BE49-F238E27FC236}">
                  <a16:creationId xmlns:a16="http://schemas.microsoft.com/office/drawing/2014/main" id="{A3917D89-1080-FEF6-CE6E-58B8A1A5B58D}"/>
                </a:ext>
              </a:extLst>
            </p:cNvPr>
            <p:cNvSpPr/>
            <p:nvPr/>
          </p:nvSpPr>
          <p:spPr>
            <a:xfrm>
              <a:off x="7444386" y="3924602"/>
              <a:ext cx="108598" cy="60640"/>
            </a:xfrm>
            <a:custGeom>
              <a:avLst/>
              <a:gdLst/>
              <a:ahLst/>
              <a:cxnLst/>
              <a:rect l="l" t="t" r="r" b="b"/>
              <a:pathLst>
                <a:path w="548" h="306" extrusionOk="0">
                  <a:moveTo>
                    <a:pt x="277" y="1"/>
                  </a:moveTo>
                  <a:cubicBezTo>
                    <a:pt x="252" y="1"/>
                    <a:pt x="227" y="6"/>
                    <a:pt x="209" y="16"/>
                  </a:cubicBezTo>
                  <a:lnTo>
                    <a:pt x="44" y="118"/>
                  </a:lnTo>
                  <a:cubicBezTo>
                    <a:pt x="1" y="139"/>
                    <a:pt x="1" y="168"/>
                    <a:pt x="44" y="189"/>
                  </a:cubicBezTo>
                  <a:lnTo>
                    <a:pt x="209" y="290"/>
                  </a:lnTo>
                  <a:cubicBezTo>
                    <a:pt x="227" y="301"/>
                    <a:pt x="251" y="306"/>
                    <a:pt x="274" y="306"/>
                  </a:cubicBezTo>
                  <a:cubicBezTo>
                    <a:pt x="297" y="306"/>
                    <a:pt x="321" y="301"/>
                    <a:pt x="339" y="290"/>
                  </a:cubicBezTo>
                  <a:lnTo>
                    <a:pt x="511" y="189"/>
                  </a:lnTo>
                  <a:cubicBezTo>
                    <a:pt x="547" y="168"/>
                    <a:pt x="547" y="139"/>
                    <a:pt x="511" y="118"/>
                  </a:cubicBezTo>
                  <a:lnTo>
                    <a:pt x="346" y="16"/>
                  </a:lnTo>
                  <a:cubicBezTo>
                    <a:pt x="327" y="6"/>
                    <a:pt x="302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76;p57">
              <a:extLst>
                <a:ext uri="{FF2B5EF4-FFF2-40B4-BE49-F238E27FC236}">
                  <a16:creationId xmlns:a16="http://schemas.microsoft.com/office/drawing/2014/main" id="{032A13A3-5EF6-BC81-BF69-E06A0B38E3DC}"/>
                </a:ext>
              </a:extLst>
            </p:cNvPr>
            <p:cNvSpPr/>
            <p:nvPr/>
          </p:nvSpPr>
          <p:spPr>
            <a:xfrm>
              <a:off x="7452907" y="4162606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6" y="0"/>
                  </a:moveTo>
                  <a:cubicBezTo>
                    <a:pt x="231" y="0"/>
                    <a:pt x="205" y="5"/>
                    <a:pt x="187" y="16"/>
                  </a:cubicBezTo>
                  <a:lnTo>
                    <a:pt x="37" y="102"/>
                  </a:lnTo>
                  <a:cubicBezTo>
                    <a:pt x="1" y="124"/>
                    <a:pt x="1" y="161"/>
                    <a:pt x="37" y="181"/>
                  </a:cubicBezTo>
                  <a:lnTo>
                    <a:pt x="187" y="268"/>
                  </a:lnTo>
                  <a:cubicBezTo>
                    <a:pt x="205" y="279"/>
                    <a:pt x="231" y="284"/>
                    <a:pt x="256" y="284"/>
                  </a:cubicBezTo>
                  <a:cubicBezTo>
                    <a:pt x="281" y="284"/>
                    <a:pt x="306" y="279"/>
                    <a:pt x="323" y="268"/>
                  </a:cubicBezTo>
                  <a:lnTo>
                    <a:pt x="475" y="181"/>
                  </a:lnTo>
                  <a:cubicBezTo>
                    <a:pt x="511" y="161"/>
                    <a:pt x="511" y="124"/>
                    <a:pt x="475" y="102"/>
                  </a:cubicBezTo>
                  <a:lnTo>
                    <a:pt x="323" y="16"/>
                  </a:lnTo>
                  <a:cubicBezTo>
                    <a:pt x="306" y="5"/>
                    <a:pt x="281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77;p57">
              <a:extLst>
                <a:ext uri="{FF2B5EF4-FFF2-40B4-BE49-F238E27FC236}">
                  <a16:creationId xmlns:a16="http://schemas.microsoft.com/office/drawing/2014/main" id="{F28268AC-CAA7-3FBA-FE95-EA5A6E961656}"/>
                </a:ext>
              </a:extLst>
            </p:cNvPr>
            <p:cNvSpPr/>
            <p:nvPr/>
          </p:nvSpPr>
          <p:spPr>
            <a:xfrm>
              <a:off x="7462816" y="4077194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2" y="0"/>
                  </a:moveTo>
                  <a:cubicBezTo>
                    <a:pt x="229" y="0"/>
                    <a:pt x="205" y="5"/>
                    <a:pt x="187" y="16"/>
                  </a:cubicBezTo>
                  <a:lnTo>
                    <a:pt x="37" y="102"/>
                  </a:lnTo>
                  <a:cubicBezTo>
                    <a:pt x="1" y="124"/>
                    <a:pt x="1" y="160"/>
                    <a:pt x="37" y="181"/>
                  </a:cubicBezTo>
                  <a:lnTo>
                    <a:pt x="196" y="267"/>
                  </a:lnTo>
                  <a:cubicBezTo>
                    <a:pt x="213" y="279"/>
                    <a:pt x="236" y="284"/>
                    <a:pt x="260" y="284"/>
                  </a:cubicBezTo>
                  <a:cubicBezTo>
                    <a:pt x="283" y="284"/>
                    <a:pt x="307" y="279"/>
                    <a:pt x="325" y="267"/>
                  </a:cubicBezTo>
                  <a:lnTo>
                    <a:pt x="475" y="181"/>
                  </a:lnTo>
                  <a:cubicBezTo>
                    <a:pt x="511" y="160"/>
                    <a:pt x="511" y="131"/>
                    <a:pt x="475" y="109"/>
                  </a:cubicBezTo>
                  <a:lnTo>
                    <a:pt x="316" y="16"/>
                  </a:lnTo>
                  <a:cubicBezTo>
                    <a:pt x="299" y="5"/>
                    <a:pt x="276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78;p57">
              <a:extLst>
                <a:ext uri="{FF2B5EF4-FFF2-40B4-BE49-F238E27FC236}">
                  <a16:creationId xmlns:a16="http://schemas.microsoft.com/office/drawing/2014/main" id="{93596F9A-0833-7D46-3A67-E06DE06DE455}"/>
                </a:ext>
              </a:extLst>
            </p:cNvPr>
            <p:cNvSpPr/>
            <p:nvPr/>
          </p:nvSpPr>
          <p:spPr>
            <a:xfrm>
              <a:off x="7467374" y="3832055"/>
              <a:ext cx="106814" cy="59253"/>
            </a:xfrm>
            <a:custGeom>
              <a:avLst/>
              <a:gdLst/>
              <a:ahLst/>
              <a:cxnLst/>
              <a:rect l="l" t="t" r="r" b="b"/>
              <a:pathLst>
                <a:path w="539" h="299" extrusionOk="0">
                  <a:moveTo>
                    <a:pt x="287" y="1"/>
                  </a:moveTo>
                  <a:cubicBezTo>
                    <a:pt x="264" y="1"/>
                    <a:pt x="241" y="6"/>
                    <a:pt x="223" y="17"/>
                  </a:cubicBezTo>
                  <a:lnTo>
                    <a:pt x="35" y="124"/>
                  </a:lnTo>
                  <a:cubicBezTo>
                    <a:pt x="0" y="138"/>
                    <a:pt x="0" y="174"/>
                    <a:pt x="35" y="197"/>
                  </a:cubicBezTo>
                  <a:lnTo>
                    <a:pt x="186" y="283"/>
                  </a:lnTo>
                  <a:cubicBezTo>
                    <a:pt x="205" y="293"/>
                    <a:pt x="228" y="299"/>
                    <a:pt x="252" y="299"/>
                  </a:cubicBezTo>
                  <a:cubicBezTo>
                    <a:pt x="276" y="299"/>
                    <a:pt x="301" y="293"/>
                    <a:pt x="323" y="283"/>
                  </a:cubicBezTo>
                  <a:lnTo>
                    <a:pt x="502" y="181"/>
                  </a:lnTo>
                  <a:cubicBezTo>
                    <a:pt x="538" y="161"/>
                    <a:pt x="538" y="124"/>
                    <a:pt x="502" y="104"/>
                  </a:cubicBezTo>
                  <a:lnTo>
                    <a:pt x="352" y="17"/>
                  </a:lnTo>
                  <a:cubicBezTo>
                    <a:pt x="334" y="6"/>
                    <a:pt x="311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79;p57">
              <a:extLst>
                <a:ext uri="{FF2B5EF4-FFF2-40B4-BE49-F238E27FC236}">
                  <a16:creationId xmlns:a16="http://schemas.microsoft.com/office/drawing/2014/main" id="{17185A6E-9A9F-FBEF-9E3A-816EBB3691FC}"/>
                </a:ext>
              </a:extLst>
            </p:cNvPr>
            <p:cNvSpPr/>
            <p:nvPr/>
          </p:nvSpPr>
          <p:spPr>
            <a:xfrm>
              <a:off x="7492938" y="3980090"/>
              <a:ext cx="104040" cy="57866"/>
            </a:xfrm>
            <a:custGeom>
              <a:avLst/>
              <a:gdLst/>
              <a:ahLst/>
              <a:cxnLst/>
              <a:rect l="l" t="t" r="r" b="b"/>
              <a:pathLst>
                <a:path w="525" h="292" extrusionOk="0">
                  <a:moveTo>
                    <a:pt x="269" y="1"/>
                  </a:moveTo>
                  <a:cubicBezTo>
                    <a:pt x="244" y="1"/>
                    <a:pt x="219" y="6"/>
                    <a:pt x="201" y="17"/>
                  </a:cubicBezTo>
                  <a:lnTo>
                    <a:pt x="35" y="110"/>
                  </a:lnTo>
                  <a:cubicBezTo>
                    <a:pt x="0" y="133"/>
                    <a:pt x="0" y="167"/>
                    <a:pt x="35" y="190"/>
                  </a:cubicBezTo>
                  <a:lnTo>
                    <a:pt x="180" y="276"/>
                  </a:lnTo>
                  <a:cubicBezTo>
                    <a:pt x="198" y="286"/>
                    <a:pt x="223" y="292"/>
                    <a:pt x="248" y="292"/>
                  </a:cubicBezTo>
                  <a:cubicBezTo>
                    <a:pt x="273" y="292"/>
                    <a:pt x="298" y="286"/>
                    <a:pt x="316" y="276"/>
                  </a:cubicBezTo>
                  <a:lnTo>
                    <a:pt x="489" y="183"/>
                  </a:lnTo>
                  <a:cubicBezTo>
                    <a:pt x="525" y="161"/>
                    <a:pt x="525" y="124"/>
                    <a:pt x="489" y="104"/>
                  </a:cubicBezTo>
                  <a:lnTo>
                    <a:pt x="337" y="17"/>
                  </a:lnTo>
                  <a:cubicBezTo>
                    <a:pt x="320" y="6"/>
                    <a:pt x="295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80;p57">
              <a:extLst>
                <a:ext uri="{FF2B5EF4-FFF2-40B4-BE49-F238E27FC236}">
                  <a16:creationId xmlns:a16="http://schemas.microsoft.com/office/drawing/2014/main" id="{66ED9209-7E6D-43A2-3485-DE66B2FC7AFA}"/>
                </a:ext>
              </a:extLst>
            </p:cNvPr>
            <p:cNvSpPr/>
            <p:nvPr/>
          </p:nvSpPr>
          <p:spPr>
            <a:xfrm>
              <a:off x="7521277" y="4122575"/>
              <a:ext cx="102851" cy="57866"/>
            </a:xfrm>
            <a:custGeom>
              <a:avLst/>
              <a:gdLst/>
              <a:ahLst/>
              <a:cxnLst/>
              <a:rect l="l" t="t" r="r" b="b"/>
              <a:pathLst>
                <a:path w="519" h="292" extrusionOk="0">
                  <a:moveTo>
                    <a:pt x="259" y="1"/>
                  </a:moveTo>
                  <a:cubicBezTo>
                    <a:pt x="236" y="1"/>
                    <a:pt x="212" y="6"/>
                    <a:pt x="194" y="18"/>
                  </a:cubicBezTo>
                  <a:lnTo>
                    <a:pt x="37" y="104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194" y="276"/>
                  </a:lnTo>
                  <a:cubicBezTo>
                    <a:pt x="212" y="287"/>
                    <a:pt x="236" y="292"/>
                    <a:pt x="259" y="292"/>
                  </a:cubicBezTo>
                  <a:cubicBezTo>
                    <a:pt x="283" y="292"/>
                    <a:pt x="306" y="287"/>
                    <a:pt x="323" y="276"/>
                  </a:cubicBezTo>
                  <a:lnTo>
                    <a:pt x="482" y="182"/>
                  </a:lnTo>
                  <a:cubicBezTo>
                    <a:pt x="518" y="161"/>
                    <a:pt x="518" y="125"/>
                    <a:pt x="482" y="104"/>
                  </a:cubicBezTo>
                  <a:lnTo>
                    <a:pt x="323" y="18"/>
                  </a:lnTo>
                  <a:cubicBezTo>
                    <a:pt x="306" y="6"/>
                    <a:pt x="283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81;p57">
              <a:extLst>
                <a:ext uri="{FF2B5EF4-FFF2-40B4-BE49-F238E27FC236}">
                  <a16:creationId xmlns:a16="http://schemas.microsoft.com/office/drawing/2014/main" id="{905F8998-D29A-0B99-BBC6-72F1AEE6E7FA}"/>
                </a:ext>
              </a:extLst>
            </p:cNvPr>
            <p:cNvSpPr/>
            <p:nvPr/>
          </p:nvSpPr>
          <p:spPr>
            <a:xfrm>
              <a:off x="7529798" y="4035776"/>
              <a:ext cx="107013" cy="59253"/>
            </a:xfrm>
            <a:custGeom>
              <a:avLst/>
              <a:gdLst/>
              <a:ahLst/>
              <a:cxnLst/>
              <a:rect l="l" t="t" r="r" b="b"/>
              <a:pathLst>
                <a:path w="540" h="299" extrusionOk="0">
                  <a:moveTo>
                    <a:pt x="278" y="0"/>
                  </a:moveTo>
                  <a:cubicBezTo>
                    <a:pt x="253" y="0"/>
                    <a:pt x="228" y="5"/>
                    <a:pt x="210" y="16"/>
                  </a:cubicBezTo>
                  <a:lnTo>
                    <a:pt x="44" y="118"/>
                  </a:lnTo>
                  <a:cubicBezTo>
                    <a:pt x="8" y="138"/>
                    <a:pt x="1" y="168"/>
                    <a:pt x="44" y="188"/>
                  </a:cubicBezTo>
                  <a:lnTo>
                    <a:pt x="194" y="283"/>
                  </a:lnTo>
                  <a:cubicBezTo>
                    <a:pt x="212" y="294"/>
                    <a:pt x="238" y="299"/>
                    <a:pt x="263" y="299"/>
                  </a:cubicBezTo>
                  <a:cubicBezTo>
                    <a:pt x="288" y="299"/>
                    <a:pt x="314" y="294"/>
                    <a:pt x="332" y="283"/>
                  </a:cubicBezTo>
                  <a:lnTo>
                    <a:pt x="496" y="181"/>
                  </a:lnTo>
                  <a:cubicBezTo>
                    <a:pt x="539" y="161"/>
                    <a:pt x="539" y="131"/>
                    <a:pt x="496" y="111"/>
                  </a:cubicBezTo>
                  <a:lnTo>
                    <a:pt x="346" y="16"/>
                  </a:lnTo>
                  <a:cubicBezTo>
                    <a:pt x="328" y="5"/>
                    <a:pt x="303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82;p57">
              <a:extLst>
                <a:ext uri="{FF2B5EF4-FFF2-40B4-BE49-F238E27FC236}">
                  <a16:creationId xmlns:a16="http://schemas.microsoft.com/office/drawing/2014/main" id="{03D9D250-55C2-46C5-A1A5-9B3308E92A48}"/>
                </a:ext>
              </a:extLst>
            </p:cNvPr>
            <p:cNvSpPr/>
            <p:nvPr/>
          </p:nvSpPr>
          <p:spPr>
            <a:xfrm>
              <a:off x="7516917" y="3870699"/>
              <a:ext cx="128415" cy="73323"/>
            </a:xfrm>
            <a:custGeom>
              <a:avLst/>
              <a:gdLst/>
              <a:ahLst/>
              <a:cxnLst/>
              <a:rect l="l" t="t" r="r" b="b"/>
              <a:pathLst>
                <a:path w="648" h="370" extrusionOk="0">
                  <a:moveTo>
                    <a:pt x="378" y="0"/>
                  </a:moveTo>
                  <a:cubicBezTo>
                    <a:pt x="353" y="0"/>
                    <a:pt x="328" y="5"/>
                    <a:pt x="311" y="16"/>
                  </a:cubicBezTo>
                  <a:lnTo>
                    <a:pt x="36" y="181"/>
                  </a:lnTo>
                  <a:cubicBezTo>
                    <a:pt x="0" y="195"/>
                    <a:pt x="0" y="231"/>
                    <a:pt x="36" y="254"/>
                  </a:cubicBezTo>
                  <a:lnTo>
                    <a:pt x="202" y="354"/>
                  </a:lnTo>
                  <a:cubicBezTo>
                    <a:pt x="220" y="364"/>
                    <a:pt x="245" y="369"/>
                    <a:pt x="270" y="369"/>
                  </a:cubicBezTo>
                  <a:cubicBezTo>
                    <a:pt x="295" y="369"/>
                    <a:pt x="320" y="364"/>
                    <a:pt x="338" y="354"/>
                  </a:cubicBezTo>
                  <a:lnTo>
                    <a:pt x="613" y="195"/>
                  </a:lnTo>
                  <a:cubicBezTo>
                    <a:pt x="647" y="174"/>
                    <a:pt x="647" y="138"/>
                    <a:pt x="613" y="116"/>
                  </a:cubicBezTo>
                  <a:lnTo>
                    <a:pt x="447" y="16"/>
                  </a:lnTo>
                  <a:cubicBezTo>
                    <a:pt x="429" y="5"/>
                    <a:pt x="403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83;p57">
              <a:extLst>
                <a:ext uri="{FF2B5EF4-FFF2-40B4-BE49-F238E27FC236}">
                  <a16:creationId xmlns:a16="http://schemas.microsoft.com/office/drawing/2014/main" id="{9B475264-3756-6CB8-2671-C2DFC7CB6E93}"/>
                </a:ext>
              </a:extLst>
            </p:cNvPr>
            <p:cNvSpPr/>
            <p:nvPr/>
          </p:nvSpPr>
          <p:spPr>
            <a:xfrm>
              <a:off x="7589646" y="4082743"/>
              <a:ext cx="102851" cy="57866"/>
            </a:xfrm>
            <a:custGeom>
              <a:avLst/>
              <a:gdLst/>
              <a:ahLst/>
              <a:cxnLst/>
              <a:rect l="l" t="t" r="r" b="b"/>
              <a:pathLst>
                <a:path w="519" h="292" extrusionOk="0">
                  <a:moveTo>
                    <a:pt x="258" y="0"/>
                  </a:moveTo>
                  <a:cubicBezTo>
                    <a:pt x="234" y="0"/>
                    <a:pt x="209" y="6"/>
                    <a:pt x="187" y="17"/>
                  </a:cubicBezTo>
                  <a:lnTo>
                    <a:pt x="44" y="103"/>
                  </a:lnTo>
                  <a:cubicBezTo>
                    <a:pt x="1" y="124"/>
                    <a:pt x="1" y="160"/>
                    <a:pt x="37" y="182"/>
                  </a:cubicBezTo>
                  <a:lnTo>
                    <a:pt x="194" y="276"/>
                  </a:lnTo>
                  <a:cubicBezTo>
                    <a:pt x="212" y="286"/>
                    <a:pt x="236" y="291"/>
                    <a:pt x="260" y="291"/>
                  </a:cubicBezTo>
                  <a:cubicBezTo>
                    <a:pt x="285" y="291"/>
                    <a:pt x="310" y="286"/>
                    <a:pt x="332" y="276"/>
                  </a:cubicBezTo>
                  <a:lnTo>
                    <a:pt x="475" y="182"/>
                  </a:lnTo>
                  <a:cubicBezTo>
                    <a:pt x="518" y="167"/>
                    <a:pt x="518" y="132"/>
                    <a:pt x="482" y="110"/>
                  </a:cubicBezTo>
                  <a:lnTo>
                    <a:pt x="323" y="17"/>
                  </a:lnTo>
                  <a:cubicBezTo>
                    <a:pt x="306" y="6"/>
                    <a:pt x="283" y="0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84;p57">
              <a:extLst>
                <a:ext uri="{FF2B5EF4-FFF2-40B4-BE49-F238E27FC236}">
                  <a16:creationId xmlns:a16="http://schemas.microsoft.com/office/drawing/2014/main" id="{B7A8AE53-514F-F5E9-D61A-D2FD34B8A879}"/>
                </a:ext>
              </a:extLst>
            </p:cNvPr>
            <p:cNvSpPr/>
            <p:nvPr/>
          </p:nvSpPr>
          <p:spPr>
            <a:xfrm>
              <a:off x="7564082" y="3911720"/>
              <a:ext cx="149619" cy="85214"/>
            </a:xfrm>
            <a:custGeom>
              <a:avLst/>
              <a:gdLst/>
              <a:ahLst/>
              <a:cxnLst/>
              <a:rect l="l" t="t" r="r" b="b"/>
              <a:pathLst>
                <a:path w="755" h="430" extrusionOk="0">
                  <a:moveTo>
                    <a:pt x="500" y="0"/>
                  </a:moveTo>
                  <a:cubicBezTo>
                    <a:pt x="475" y="0"/>
                    <a:pt x="450" y="6"/>
                    <a:pt x="432" y="17"/>
                  </a:cubicBezTo>
                  <a:lnTo>
                    <a:pt x="37" y="247"/>
                  </a:lnTo>
                  <a:cubicBezTo>
                    <a:pt x="0" y="269"/>
                    <a:pt x="0" y="305"/>
                    <a:pt x="37" y="326"/>
                  </a:cubicBezTo>
                  <a:lnTo>
                    <a:pt x="187" y="412"/>
                  </a:lnTo>
                  <a:cubicBezTo>
                    <a:pt x="205" y="424"/>
                    <a:pt x="228" y="429"/>
                    <a:pt x="251" y="429"/>
                  </a:cubicBezTo>
                  <a:cubicBezTo>
                    <a:pt x="275" y="429"/>
                    <a:pt x="298" y="424"/>
                    <a:pt x="316" y="412"/>
                  </a:cubicBezTo>
                  <a:lnTo>
                    <a:pt x="720" y="183"/>
                  </a:lnTo>
                  <a:cubicBezTo>
                    <a:pt x="754" y="160"/>
                    <a:pt x="754" y="124"/>
                    <a:pt x="720" y="104"/>
                  </a:cubicBezTo>
                  <a:lnTo>
                    <a:pt x="568" y="17"/>
                  </a:lnTo>
                  <a:cubicBezTo>
                    <a:pt x="550" y="6"/>
                    <a:pt x="525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85;p57">
              <a:extLst>
                <a:ext uri="{FF2B5EF4-FFF2-40B4-BE49-F238E27FC236}">
                  <a16:creationId xmlns:a16="http://schemas.microsoft.com/office/drawing/2014/main" id="{2E30CC0A-37CB-95B2-CCC3-6A177FA798ED}"/>
                </a:ext>
              </a:extLst>
            </p:cNvPr>
            <p:cNvSpPr/>
            <p:nvPr/>
          </p:nvSpPr>
          <p:spPr>
            <a:xfrm>
              <a:off x="7658015" y="4041523"/>
              <a:ext cx="105625" cy="59253"/>
            </a:xfrm>
            <a:custGeom>
              <a:avLst/>
              <a:gdLst/>
              <a:ahLst/>
              <a:cxnLst/>
              <a:rect l="l" t="t" r="r" b="b"/>
              <a:pathLst>
                <a:path w="533" h="299" extrusionOk="0">
                  <a:moveTo>
                    <a:pt x="274" y="1"/>
                  </a:moveTo>
                  <a:cubicBezTo>
                    <a:pt x="251" y="1"/>
                    <a:pt x="228" y="6"/>
                    <a:pt x="209" y="16"/>
                  </a:cubicBezTo>
                  <a:lnTo>
                    <a:pt x="37" y="116"/>
                  </a:lnTo>
                  <a:cubicBezTo>
                    <a:pt x="1" y="139"/>
                    <a:pt x="1" y="175"/>
                    <a:pt x="37" y="189"/>
                  </a:cubicBezTo>
                  <a:lnTo>
                    <a:pt x="194" y="282"/>
                  </a:lnTo>
                  <a:cubicBezTo>
                    <a:pt x="212" y="293"/>
                    <a:pt x="236" y="299"/>
                    <a:pt x="259" y="299"/>
                  </a:cubicBezTo>
                  <a:cubicBezTo>
                    <a:pt x="283" y="299"/>
                    <a:pt x="306" y="293"/>
                    <a:pt x="323" y="282"/>
                  </a:cubicBezTo>
                  <a:lnTo>
                    <a:pt x="496" y="182"/>
                  </a:lnTo>
                  <a:cubicBezTo>
                    <a:pt x="532" y="159"/>
                    <a:pt x="532" y="132"/>
                    <a:pt x="496" y="109"/>
                  </a:cubicBezTo>
                  <a:lnTo>
                    <a:pt x="339" y="16"/>
                  </a:lnTo>
                  <a:cubicBezTo>
                    <a:pt x="321" y="6"/>
                    <a:pt x="297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86;p57">
              <a:extLst>
                <a:ext uri="{FF2B5EF4-FFF2-40B4-BE49-F238E27FC236}">
                  <a16:creationId xmlns:a16="http://schemas.microsoft.com/office/drawing/2014/main" id="{1CF3BC1D-2B0E-CCF7-59F6-30D0B2450364}"/>
                </a:ext>
              </a:extLst>
            </p:cNvPr>
            <p:cNvSpPr/>
            <p:nvPr/>
          </p:nvSpPr>
          <p:spPr>
            <a:xfrm>
              <a:off x="7602329" y="3951751"/>
              <a:ext cx="179741" cy="101860"/>
            </a:xfrm>
            <a:custGeom>
              <a:avLst/>
              <a:gdLst/>
              <a:ahLst/>
              <a:cxnLst/>
              <a:rect l="l" t="t" r="r" b="b"/>
              <a:pathLst>
                <a:path w="907" h="514" extrusionOk="0">
                  <a:moveTo>
                    <a:pt x="648" y="0"/>
                  </a:moveTo>
                  <a:cubicBezTo>
                    <a:pt x="625" y="0"/>
                    <a:pt x="602" y="6"/>
                    <a:pt x="584" y="17"/>
                  </a:cubicBezTo>
                  <a:lnTo>
                    <a:pt x="37" y="333"/>
                  </a:lnTo>
                  <a:cubicBezTo>
                    <a:pt x="1" y="354"/>
                    <a:pt x="1" y="383"/>
                    <a:pt x="37" y="405"/>
                  </a:cubicBezTo>
                  <a:lnTo>
                    <a:pt x="195" y="498"/>
                  </a:lnTo>
                  <a:cubicBezTo>
                    <a:pt x="214" y="509"/>
                    <a:pt x="237" y="514"/>
                    <a:pt x="260" y="514"/>
                  </a:cubicBezTo>
                  <a:cubicBezTo>
                    <a:pt x="283" y="514"/>
                    <a:pt x="307" y="509"/>
                    <a:pt x="325" y="498"/>
                  </a:cubicBezTo>
                  <a:lnTo>
                    <a:pt x="872" y="181"/>
                  </a:lnTo>
                  <a:cubicBezTo>
                    <a:pt x="906" y="160"/>
                    <a:pt x="906" y="131"/>
                    <a:pt x="872" y="110"/>
                  </a:cubicBezTo>
                  <a:lnTo>
                    <a:pt x="713" y="17"/>
                  </a:lnTo>
                  <a:cubicBezTo>
                    <a:pt x="695" y="6"/>
                    <a:pt x="672" y="0"/>
                    <a:pt x="64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87;p57">
              <a:extLst>
                <a:ext uri="{FF2B5EF4-FFF2-40B4-BE49-F238E27FC236}">
                  <a16:creationId xmlns:a16="http://schemas.microsoft.com/office/drawing/2014/main" id="{6118BB3C-6370-942D-C9F9-6C0C080931CB}"/>
                </a:ext>
              </a:extLst>
            </p:cNvPr>
            <p:cNvSpPr/>
            <p:nvPr/>
          </p:nvSpPr>
          <p:spPr>
            <a:xfrm>
              <a:off x="7729159" y="3991584"/>
              <a:ext cx="121281" cy="67775"/>
            </a:xfrm>
            <a:custGeom>
              <a:avLst/>
              <a:gdLst/>
              <a:ahLst/>
              <a:cxnLst/>
              <a:rect l="l" t="t" r="r" b="b"/>
              <a:pathLst>
                <a:path w="612" h="342" extrusionOk="0">
                  <a:moveTo>
                    <a:pt x="353" y="1"/>
                  </a:moveTo>
                  <a:cubicBezTo>
                    <a:pt x="330" y="1"/>
                    <a:pt x="307" y="6"/>
                    <a:pt x="289" y="16"/>
                  </a:cubicBezTo>
                  <a:lnTo>
                    <a:pt x="44" y="161"/>
                  </a:lnTo>
                  <a:cubicBezTo>
                    <a:pt x="1" y="182"/>
                    <a:pt x="1" y="218"/>
                    <a:pt x="37" y="232"/>
                  </a:cubicBezTo>
                  <a:lnTo>
                    <a:pt x="195" y="325"/>
                  </a:lnTo>
                  <a:cubicBezTo>
                    <a:pt x="214" y="336"/>
                    <a:pt x="237" y="342"/>
                    <a:pt x="261" y="342"/>
                  </a:cubicBezTo>
                  <a:cubicBezTo>
                    <a:pt x="285" y="342"/>
                    <a:pt x="310" y="336"/>
                    <a:pt x="332" y="325"/>
                  </a:cubicBezTo>
                  <a:lnTo>
                    <a:pt x="577" y="182"/>
                  </a:lnTo>
                  <a:cubicBezTo>
                    <a:pt x="611" y="161"/>
                    <a:pt x="611" y="125"/>
                    <a:pt x="577" y="109"/>
                  </a:cubicBezTo>
                  <a:lnTo>
                    <a:pt x="418" y="16"/>
                  </a:lnTo>
                  <a:cubicBezTo>
                    <a:pt x="400" y="6"/>
                    <a:pt x="377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88;p57">
              <a:extLst>
                <a:ext uri="{FF2B5EF4-FFF2-40B4-BE49-F238E27FC236}">
                  <a16:creationId xmlns:a16="http://schemas.microsoft.com/office/drawing/2014/main" id="{F00070E4-8636-3A2D-2906-2033B870BDB5}"/>
                </a:ext>
              </a:extLst>
            </p:cNvPr>
            <p:cNvSpPr/>
            <p:nvPr/>
          </p:nvSpPr>
          <p:spPr>
            <a:xfrm>
              <a:off x="7913063" y="4017544"/>
              <a:ext cx="198" cy="1585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89;p57">
              <a:extLst>
                <a:ext uri="{FF2B5EF4-FFF2-40B4-BE49-F238E27FC236}">
                  <a16:creationId xmlns:a16="http://schemas.microsoft.com/office/drawing/2014/main" id="{069F9A99-1474-9EE8-0E56-FBA98315B23C}"/>
                </a:ext>
              </a:extLst>
            </p:cNvPr>
            <p:cNvSpPr/>
            <p:nvPr/>
          </p:nvSpPr>
          <p:spPr>
            <a:xfrm>
              <a:off x="6317579" y="4021706"/>
              <a:ext cx="1595676" cy="700140"/>
            </a:xfrm>
            <a:custGeom>
              <a:avLst/>
              <a:gdLst/>
              <a:ahLst/>
              <a:cxnLst/>
              <a:rect l="l" t="t" r="r" b="b"/>
              <a:pathLst>
                <a:path w="8052" h="3533" extrusionOk="0">
                  <a:moveTo>
                    <a:pt x="8052" y="1"/>
                  </a:moveTo>
                  <a:cubicBezTo>
                    <a:pt x="8045" y="52"/>
                    <a:pt x="8015" y="95"/>
                    <a:pt x="7950" y="130"/>
                  </a:cubicBezTo>
                  <a:lnTo>
                    <a:pt x="2416" y="3321"/>
                  </a:lnTo>
                  <a:cubicBezTo>
                    <a:pt x="2351" y="3358"/>
                    <a:pt x="2265" y="3376"/>
                    <a:pt x="2178" y="3376"/>
                  </a:cubicBezTo>
                  <a:cubicBezTo>
                    <a:pt x="2092" y="3376"/>
                    <a:pt x="2006" y="3358"/>
                    <a:pt x="1941" y="3321"/>
                  </a:cubicBezTo>
                  <a:lnTo>
                    <a:pt x="101" y="2252"/>
                  </a:lnTo>
                  <a:cubicBezTo>
                    <a:pt x="37" y="2216"/>
                    <a:pt x="1" y="2166"/>
                    <a:pt x="1" y="2122"/>
                  </a:cubicBezTo>
                  <a:lnTo>
                    <a:pt x="1" y="2266"/>
                  </a:lnTo>
                  <a:cubicBezTo>
                    <a:pt x="1" y="2316"/>
                    <a:pt x="30" y="2366"/>
                    <a:pt x="101" y="2402"/>
                  </a:cubicBezTo>
                  <a:lnTo>
                    <a:pt x="1941" y="3473"/>
                  </a:lnTo>
                  <a:cubicBezTo>
                    <a:pt x="2006" y="3513"/>
                    <a:pt x="2092" y="3533"/>
                    <a:pt x="2178" y="3533"/>
                  </a:cubicBezTo>
                  <a:cubicBezTo>
                    <a:pt x="2265" y="3533"/>
                    <a:pt x="2351" y="3513"/>
                    <a:pt x="2416" y="3473"/>
                  </a:cubicBezTo>
                  <a:lnTo>
                    <a:pt x="7950" y="289"/>
                  </a:lnTo>
                  <a:cubicBezTo>
                    <a:pt x="8009" y="252"/>
                    <a:pt x="8045" y="209"/>
                    <a:pt x="8052" y="159"/>
                  </a:cubicBezTo>
                  <a:lnTo>
                    <a:pt x="8052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90;p57">
              <a:extLst>
                <a:ext uri="{FF2B5EF4-FFF2-40B4-BE49-F238E27FC236}">
                  <a16:creationId xmlns:a16="http://schemas.microsoft.com/office/drawing/2014/main" id="{3DC7BCD9-AB22-92C6-3586-1EE26AA05E5D}"/>
                </a:ext>
              </a:extLst>
            </p:cNvPr>
            <p:cNvSpPr/>
            <p:nvPr/>
          </p:nvSpPr>
          <p:spPr>
            <a:xfrm>
              <a:off x="6380202" y="4409132"/>
              <a:ext cx="82836" cy="46174"/>
            </a:xfrm>
            <a:custGeom>
              <a:avLst/>
              <a:gdLst/>
              <a:ahLst/>
              <a:cxnLst/>
              <a:rect l="l" t="t" r="r" b="b"/>
              <a:pathLst>
                <a:path w="418" h="233" extrusionOk="0">
                  <a:moveTo>
                    <a:pt x="289" y="0"/>
                  </a:moveTo>
                  <a:cubicBezTo>
                    <a:pt x="265" y="0"/>
                    <a:pt x="242" y="5"/>
                    <a:pt x="225" y="16"/>
                  </a:cubicBezTo>
                  <a:lnTo>
                    <a:pt x="36" y="124"/>
                  </a:lnTo>
                  <a:cubicBezTo>
                    <a:pt x="0" y="145"/>
                    <a:pt x="0" y="181"/>
                    <a:pt x="36" y="202"/>
                  </a:cubicBezTo>
                  <a:lnTo>
                    <a:pt x="59" y="217"/>
                  </a:lnTo>
                  <a:cubicBezTo>
                    <a:pt x="77" y="228"/>
                    <a:pt x="102" y="233"/>
                    <a:pt x="127" y="233"/>
                  </a:cubicBezTo>
                  <a:cubicBezTo>
                    <a:pt x="152" y="233"/>
                    <a:pt x="177" y="228"/>
                    <a:pt x="195" y="217"/>
                  </a:cubicBezTo>
                  <a:lnTo>
                    <a:pt x="381" y="109"/>
                  </a:lnTo>
                  <a:cubicBezTo>
                    <a:pt x="418" y="88"/>
                    <a:pt x="418" y="52"/>
                    <a:pt x="381" y="29"/>
                  </a:cubicBezTo>
                  <a:lnTo>
                    <a:pt x="354" y="16"/>
                  </a:lnTo>
                  <a:cubicBezTo>
                    <a:pt x="336" y="5"/>
                    <a:pt x="312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91;p57">
              <a:extLst>
                <a:ext uri="{FF2B5EF4-FFF2-40B4-BE49-F238E27FC236}">
                  <a16:creationId xmlns:a16="http://schemas.microsoft.com/office/drawing/2014/main" id="{423B6BF0-6FE6-1357-7397-61A0213DB666}"/>
                </a:ext>
              </a:extLst>
            </p:cNvPr>
            <p:cNvSpPr/>
            <p:nvPr/>
          </p:nvSpPr>
          <p:spPr>
            <a:xfrm>
              <a:off x="6454318" y="4370092"/>
              <a:ext cx="77089" cy="41220"/>
            </a:xfrm>
            <a:custGeom>
              <a:avLst/>
              <a:gdLst/>
              <a:ahLst/>
              <a:cxnLst/>
              <a:rect l="l" t="t" r="r" b="b"/>
              <a:pathLst>
                <a:path w="389" h="208" extrusionOk="0">
                  <a:moveTo>
                    <a:pt x="258" y="0"/>
                  </a:moveTo>
                  <a:cubicBezTo>
                    <a:pt x="234" y="0"/>
                    <a:pt x="208" y="4"/>
                    <a:pt x="187" y="11"/>
                  </a:cubicBezTo>
                  <a:lnTo>
                    <a:pt x="44" y="106"/>
                  </a:lnTo>
                  <a:cubicBezTo>
                    <a:pt x="1" y="126"/>
                    <a:pt x="1" y="156"/>
                    <a:pt x="37" y="176"/>
                  </a:cubicBezTo>
                  <a:lnTo>
                    <a:pt x="66" y="192"/>
                  </a:lnTo>
                  <a:cubicBezTo>
                    <a:pt x="83" y="202"/>
                    <a:pt x="107" y="207"/>
                    <a:pt x="130" y="207"/>
                  </a:cubicBezTo>
                  <a:cubicBezTo>
                    <a:pt x="154" y="207"/>
                    <a:pt x="177" y="202"/>
                    <a:pt x="196" y="192"/>
                  </a:cubicBezTo>
                  <a:lnTo>
                    <a:pt x="346" y="106"/>
                  </a:lnTo>
                  <a:cubicBezTo>
                    <a:pt x="382" y="83"/>
                    <a:pt x="389" y="47"/>
                    <a:pt x="346" y="33"/>
                  </a:cubicBezTo>
                  <a:lnTo>
                    <a:pt x="325" y="11"/>
                  </a:lnTo>
                  <a:cubicBezTo>
                    <a:pt x="307" y="4"/>
                    <a:pt x="283" y="0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92;p57">
              <a:extLst>
                <a:ext uri="{FF2B5EF4-FFF2-40B4-BE49-F238E27FC236}">
                  <a16:creationId xmlns:a16="http://schemas.microsoft.com/office/drawing/2014/main" id="{0496AAD8-B556-ED7A-81F2-EFE681EA6C06}"/>
                </a:ext>
              </a:extLst>
            </p:cNvPr>
            <p:cNvSpPr/>
            <p:nvPr/>
          </p:nvSpPr>
          <p:spPr>
            <a:xfrm>
              <a:off x="6422809" y="4434697"/>
              <a:ext cx="108598" cy="59650"/>
            </a:xfrm>
            <a:custGeom>
              <a:avLst/>
              <a:gdLst/>
              <a:ahLst/>
              <a:cxnLst/>
              <a:rect l="l" t="t" r="r" b="b"/>
              <a:pathLst>
                <a:path w="548" h="301" extrusionOk="0">
                  <a:moveTo>
                    <a:pt x="293" y="0"/>
                  </a:moveTo>
                  <a:cubicBezTo>
                    <a:pt x="267" y="0"/>
                    <a:pt x="242" y="6"/>
                    <a:pt x="225" y="16"/>
                  </a:cubicBezTo>
                  <a:lnTo>
                    <a:pt x="37" y="125"/>
                  </a:lnTo>
                  <a:cubicBezTo>
                    <a:pt x="1" y="145"/>
                    <a:pt x="1" y="175"/>
                    <a:pt x="37" y="195"/>
                  </a:cubicBezTo>
                  <a:lnTo>
                    <a:pt x="189" y="289"/>
                  </a:lnTo>
                  <a:cubicBezTo>
                    <a:pt x="207" y="296"/>
                    <a:pt x="232" y="300"/>
                    <a:pt x="257" y="300"/>
                  </a:cubicBezTo>
                  <a:cubicBezTo>
                    <a:pt x="282" y="300"/>
                    <a:pt x="307" y="296"/>
                    <a:pt x="325" y="289"/>
                  </a:cubicBezTo>
                  <a:lnTo>
                    <a:pt x="512" y="182"/>
                  </a:lnTo>
                  <a:cubicBezTo>
                    <a:pt x="548" y="159"/>
                    <a:pt x="548" y="125"/>
                    <a:pt x="512" y="102"/>
                  </a:cubicBezTo>
                  <a:lnTo>
                    <a:pt x="361" y="16"/>
                  </a:lnTo>
                  <a:cubicBezTo>
                    <a:pt x="343" y="6"/>
                    <a:pt x="318" y="0"/>
                    <a:pt x="29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93;p57">
              <a:extLst>
                <a:ext uri="{FF2B5EF4-FFF2-40B4-BE49-F238E27FC236}">
                  <a16:creationId xmlns:a16="http://schemas.microsoft.com/office/drawing/2014/main" id="{2814B23A-D81F-9BFC-FC67-5782D6F52F22}"/>
                </a:ext>
              </a:extLst>
            </p:cNvPr>
            <p:cNvSpPr/>
            <p:nvPr/>
          </p:nvSpPr>
          <p:spPr>
            <a:xfrm>
              <a:off x="6491178" y="4473142"/>
              <a:ext cx="111372" cy="63613"/>
            </a:xfrm>
            <a:custGeom>
              <a:avLst/>
              <a:gdLst/>
              <a:ahLst/>
              <a:cxnLst/>
              <a:rect l="l" t="t" r="r" b="b"/>
              <a:pathLst>
                <a:path w="562" h="321" extrusionOk="0">
                  <a:moveTo>
                    <a:pt x="289" y="0"/>
                  </a:moveTo>
                  <a:cubicBezTo>
                    <a:pt x="266" y="0"/>
                    <a:pt x="242" y="6"/>
                    <a:pt x="225" y="17"/>
                  </a:cubicBezTo>
                  <a:lnTo>
                    <a:pt x="37" y="124"/>
                  </a:lnTo>
                  <a:cubicBezTo>
                    <a:pt x="1" y="146"/>
                    <a:pt x="1" y="181"/>
                    <a:pt x="37" y="203"/>
                  </a:cubicBezTo>
                  <a:lnTo>
                    <a:pt x="203" y="303"/>
                  </a:lnTo>
                  <a:cubicBezTo>
                    <a:pt x="221" y="315"/>
                    <a:pt x="246" y="320"/>
                    <a:pt x="271" y="320"/>
                  </a:cubicBezTo>
                  <a:cubicBezTo>
                    <a:pt x="296" y="320"/>
                    <a:pt x="321" y="315"/>
                    <a:pt x="339" y="303"/>
                  </a:cubicBezTo>
                  <a:lnTo>
                    <a:pt x="527" y="196"/>
                  </a:lnTo>
                  <a:cubicBezTo>
                    <a:pt x="562" y="174"/>
                    <a:pt x="562" y="138"/>
                    <a:pt x="527" y="117"/>
                  </a:cubicBezTo>
                  <a:lnTo>
                    <a:pt x="355" y="17"/>
                  </a:lnTo>
                  <a:cubicBezTo>
                    <a:pt x="336" y="6"/>
                    <a:pt x="313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94;p57">
              <a:extLst>
                <a:ext uri="{FF2B5EF4-FFF2-40B4-BE49-F238E27FC236}">
                  <a16:creationId xmlns:a16="http://schemas.microsoft.com/office/drawing/2014/main" id="{1E1419BE-BA77-94FF-C5A7-DC3B7A5F9992}"/>
                </a:ext>
              </a:extLst>
            </p:cNvPr>
            <p:cNvSpPr/>
            <p:nvPr/>
          </p:nvSpPr>
          <p:spPr>
            <a:xfrm>
              <a:off x="6522687" y="4327684"/>
              <a:ext cx="79863" cy="45183"/>
            </a:xfrm>
            <a:custGeom>
              <a:avLst/>
              <a:gdLst/>
              <a:ahLst/>
              <a:cxnLst/>
              <a:rect l="l" t="t" r="r" b="b"/>
              <a:pathLst>
                <a:path w="403" h="228" extrusionOk="0">
                  <a:moveTo>
                    <a:pt x="274" y="1"/>
                  </a:moveTo>
                  <a:cubicBezTo>
                    <a:pt x="251" y="1"/>
                    <a:pt x="227" y="7"/>
                    <a:pt x="209" y="18"/>
                  </a:cubicBezTo>
                  <a:lnTo>
                    <a:pt x="37" y="118"/>
                  </a:lnTo>
                  <a:cubicBezTo>
                    <a:pt x="1" y="139"/>
                    <a:pt x="1" y="175"/>
                    <a:pt x="37" y="197"/>
                  </a:cubicBezTo>
                  <a:lnTo>
                    <a:pt x="66" y="211"/>
                  </a:lnTo>
                  <a:cubicBezTo>
                    <a:pt x="83" y="222"/>
                    <a:pt x="107" y="228"/>
                    <a:pt x="130" y="228"/>
                  </a:cubicBezTo>
                  <a:cubicBezTo>
                    <a:pt x="154" y="228"/>
                    <a:pt x="177" y="222"/>
                    <a:pt x="196" y="211"/>
                  </a:cubicBezTo>
                  <a:lnTo>
                    <a:pt x="368" y="111"/>
                  </a:lnTo>
                  <a:cubicBezTo>
                    <a:pt x="403" y="88"/>
                    <a:pt x="403" y="52"/>
                    <a:pt x="368" y="32"/>
                  </a:cubicBezTo>
                  <a:lnTo>
                    <a:pt x="339" y="18"/>
                  </a:lnTo>
                  <a:cubicBezTo>
                    <a:pt x="321" y="7"/>
                    <a:pt x="297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95;p57">
              <a:extLst>
                <a:ext uri="{FF2B5EF4-FFF2-40B4-BE49-F238E27FC236}">
                  <a16:creationId xmlns:a16="http://schemas.microsoft.com/office/drawing/2014/main" id="{35036924-6A77-9A02-C72A-6FECF166ECE9}"/>
                </a:ext>
              </a:extLst>
            </p:cNvPr>
            <p:cNvSpPr/>
            <p:nvPr/>
          </p:nvSpPr>
          <p:spPr>
            <a:xfrm>
              <a:off x="6562718" y="4514362"/>
              <a:ext cx="106814" cy="60640"/>
            </a:xfrm>
            <a:custGeom>
              <a:avLst/>
              <a:gdLst/>
              <a:ahLst/>
              <a:cxnLst/>
              <a:rect l="l" t="t" r="r" b="b"/>
              <a:pathLst>
                <a:path w="539" h="306" extrusionOk="0">
                  <a:moveTo>
                    <a:pt x="288" y="0"/>
                  </a:moveTo>
                  <a:cubicBezTo>
                    <a:pt x="264" y="0"/>
                    <a:pt x="241" y="6"/>
                    <a:pt x="223" y="16"/>
                  </a:cubicBezTo>
                  <a:lnTo>
                    <a:pt x="37" y="125"/>
                  </a:lnTo>
                  <a:cubicBezTo>
                    <a:pt x="0" y="145"/>
                    <a:pt x="0" y="182"/>
                    <a:pt x="37" y="204"/>
                  </a:cubicBezTo>
                  <a:lnTo>
                    <a:pt x="187" y="290"/>
                  </a:lnTo>
                  <a:cubicBezTo>
                    <a:pt x="205" y="301"/>
                    <a:pt x="228" y="306"/>
                    <a:pt x="251" y="306"/>
                  </a:cubicBezTo>
                  <a:cubicBezTo>
                    <a:pt x="275" y="306"/>
                    <a:pt x="298" y="301"/>
                    <a:pt x="316" y="290"/>
                  </a:cubicBezTo>
                  <a:lnTo>
                    <a:pt x="502" y="182"/>
                  </a:lnTo>
                  <a:cubicBezTo>
                    <a:pt x="539" y="161"/>
                    <a:pt x="539" y="125"/>
                    <a:pt x="502" y="102"/>
                  </a:cubicBezTo>
                  <a:lnTo>
                    <a:pt x="352" y="16"/>
                  </a:lnTo>
                  <a:cubicBezTo>
                    <a:pt x="334" y="6"/>
                    <a:pt x="311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96;p57">
              <a:extLst>
                <a:ext uri="{FF2B5EF4-FFF2-40B4-BE49-F238E27FC236}">
                  <a16:creationId xmlns:a16="http://schemas.microsoft.com/office/drawing/2014/main" id="{D9ACCBC0-ECFE-BFAD-2EB7-E38B900168F2}"/>
                </a:ext>
              </a:extLst>
            </p:cNvPr>
            <p:cNvSpPr/>
            <p:nvPr/>
          </p:nvSpPr>
          <p:spPr>
            <a:xfrm>
              <a:off x="6498510" y="4353446"/>
              <a:ext cx="172409" cy="97698"/>
            </a:xfrm>
            <a:custGeom>
              <a:avLst/>
              <a:gdLst/>
              <a:ahLst/>
              <a:cxnLst/>
              <a:rect l="l" t="t" r="r" b="b"/>
              <a:pathLst>
                <a:path w="870" h="493" extrusionOk="0">
                  <a:moveTo>
                    <a:pt x="615" y="0"/>
                  </a:moveTo>
                  <a:cubicBezTo>
                    <a:pt x="590" y="0"/>
                    <a:pt x="565" y="6"/>
                    <a:pt x="547" y="17"/>
                  </a:cubicBezTo>
                  <a:lnTo>
                    <a:pt x="36" y="310"/>
                  </a:lnTo>
                  <a:cubicBezTo>
                    <a:pt x="0" y="333"/>
                    <a:pt x="0" y="369"/>
                    <a:pt x="36" y="390"/>
                  </a:cubicBezTo>
                  <a:lnTo>
                    <a:pt x="188" y="476"/>
                  </a:lnTo>
                  <a:cubicBezTo>
                    <a:pt x="205" y="487"/>
                    <a:pt x="229" y="493"/>
                    <a:pt x="252" y="493"/>
                  </a:cubicBezTo>
                  <a:cubicBezTo>
                    <a:pt x="276" y="493"/>
                    <a:pt x="299" y="487"/>
                    <a:pt x="318" y="476"/>
                  </a:cubicBezTo>
                  <a:lnTo>
                    <a:pt x="835" y="181"/>
                  </a:lnTo>
                  <a:cubicBezTo>
                    <a:pt x="870" y="160"/>
                    <a:pt x="870" y="124"/>
                    <a:pt x="835" y="103"/>
                  </a:cubicBezTo>
                  <a:lnTo>
                    <a:pt x="683" y="17"/>
                  </a:lnTo>
                  <a:cubicBezTo>
                    <a:pt x="665" y="6"/>
                    <a:pt x="640" y="0"/>
                    <a:pt x="61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97;p57">
              <a:extLst>
                <a:ext uri="{FF2B5EF4-FFF2-40B4-BE49-F238E27FC236}">
                  <a16:creationId xmlns:a16="http://schemas.microsoft.com/office/drawing/2014/main" id="{E3CD54DE-C1C7-1A42-C8B7-82F81B8DA70B}"/>
                </a:ext>
              </a:extLst>
            </p:cNvPr>
            <p:cNvSpPr/>
            <p:nvPr/>
          </p:nvSpPr>
          <p:spPr>
            <a:xfrm>
              <a:off x="6593831" y="4287851"/>
              <a:ext cx="78872" cy="43796"/>
            </a:xfrm>
            <a:custGeom>
              <a:avLst/>
              <a:gdLst/>
              <a:ahLst/>
              <a:cxnLst/>
              <a:rect l="l" t="t" r="r" b="b"/>
              <a:pathLst>
                <a:path w="398" h="221" extrusionOk="0">
                  <a:moveTo>
                    <a:pt x="270" y="0"/>
                  </a:moveTo>
                  <a:cubicBezTo>
                    <a:pt x="245" y="0"/>
                    <a:pt x="220" y="6"/>
                    <a:pt x="202" y="17"/>
                  </a:cubicBezTo>
                  <a:lnTo>
                    <a:pt x="44" y="110"/>
                  </a:lnTo>
                  <a:cubicBezTo>
                    <a:pt x="0" y="133"/>
                    <a:pt x="0" y="167"/>
                    <a:pt x="37" y="189"/>
                  </a:cubicBezTo>
                  <a:lnTo>
                    <a:pt x="66" y="203"/>
                  </a:lnTo>
                  <a:cubicBezTo>
                    <a:pt x="84" y="214"/>
                    <a:pt x="107" y="220"/>
                    <a:pt x="131" y="220"/>
                  </a:cubicBezTo>
                  <a:cubicBezTo>
                    <a:pt x="154" y="220"/>
                    <a:pt x="177" y="214"/>
                    <a:pt x="195" y="203"/>
                  </a:cubicBezTo>
                  <a:lnTo>
                    <a:pt x="361" y="110"/>
                  </a:lnTo>
                  <a:cubicBezTo>
                    <a:pt x="397" y="89"/>
                    <a:pt x="397" y="53"/>
                    <a:pt x="361" y="31"/>
                  </a:cubicBezTo>
                  <a:lnTo>
                    <a:pt x="339" y="17"/>
                  </a:lnTo>
                  <a:cubicBezTo>
                    <a:pt x="320" y="6"/>
                    <a:pt x="295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98;p57">
              <a:extLst>
                <a:ext uri="{FF2B5EF4-FFF2-40B4-BE49-F238E27FC236}">
                  <a16:creationId xmlns:a16="http://schemas.microsoft.com/office/drawing/2014/main" id="{DC91039D-5C8C-6B7D-B02D-A559E00B3F3E}"/>
                </a:ext>
              </a:extLst>
            </p:cNvPr>
            <p:cNvSpPr/>
            <p:nvPr/>
          </p:nvSpPr>
          <p:spPr>
            <a:xfrm>
              <a:off x="6565493" y="4403187"/>
              <a:ext cx="158339" cy="89375"/>
            </a:xfrm>
            <a:custGeom>
              <a:avLst/>
              <a:gdLst/>
              <a:ahLst/>
              <a:cxnLst/>
              <a:rect l="l" t="t" r="r" b="b"/>
              <a:pathLst>
                <a:path w="799" h="451" extrusionOk="0">
                  <a:moveTo>
                    <a:pt x="526" y="1"/>
                  </a:moveTo>
                  <a:cubicBezTo>
                    <a:pt x="502" y="1"/>
                    <a:pt x="479" y="6"/>
                    <a:pt x="461" y="16"/>
                  </a:cubicBezTo>
                  <a:lnTo>
                    <a:pt x="36" y="261"/>
                  </a:lnTo>
                  <a:cubicBezTo>
                    <a:pt x="0" y="284"/>
                    <a:pt x="0" y="318"/>
                    <a:pt x="36" y="341"/>
                  </a:cubicBezTo>
                  <a:lnTo>
                    <a:pt x="209" y="434"/>
                  </a:lnTo>
                  <a:cubicBezTo>
                    <a:pt x="227" y="445"/>
                    <a:pt x="250" y="451"/>
                    <a:pt x="274" y="451"/>
                  </a:cubicBezTo>
                  <a:cubicBezTo>
                    <a:pt x="297" y="451"/>
                    <a:pt x="320" y="445"/>
                    <a:pt x="338" y="434"/>
                  </a:cubicBezTo>
                  <a:lnTo>
                    <a:pt x="763" y="189"/>
                  </a:lnTo>
                  <a:cubicBezTo>
                    <a:pt x="799" y="168"/>
                    <a:pt x="799" y="139"/>
                    <a:pt x="763" y="118"/>
                  </a:cubicBezTo>
                  <a:lnTo>
                    <a:pt x="597" y="16"/>
                  </a:lnTo>
                  <a:cubicBezTo>
                    <a:pt x="576" y="6"/>
                    <a:pt x="551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99;p57">
              <a:extLst>
                <a:ext uri="{FF2B5EF4-FFF2-40B4-BE49-F238E27FC236}">
                  <a16:creationId xmlns:a16="http://schemas.microsoft.com/office/drawing/2014/main" id="{CE671460-544B-92C5-42F6-D3AE536876DE}"/>
                </a:ext>
              </a:extLst>
            </p:cNvPr>
            <p:cNvSpPr/>
            <p:nvPr/>
          </p:nvSpPr>
          <p:spPr>
            <a:xfrm>
              <a:off x="6629700" y="4554393"/>
              <a:ext cx="108202" cy="60640"/>
            </a:xfrm>
            <a:custGeom>
              <a:avLst/>
              <a:gdLst/>
              <a:ahLst/>
              <a:cxnLst/>
              <a:rect l="l" t="t" r="r" b="b"/>
              <a:pathLst>
                <a:path w="546" h="306" extrusionOk="0">
                  <a:moveTo>
                    <a:pt x="289" y="0"/>
                  </a:moveTo>
                  <a:cubicBezTo>
                    <a:pt x="265" y="0"/>
                    <a:pt x="241" y="5"/>
                    <a:pt x="223" y="16"/>
                  </a:cubicBezTo>
                  <a:lnTo>
                    <a:pt x="35" y="124"/>
                  </a:lnTo>
                  <a:cubicBezTo>
                    <a:pt x="1" y="145"/>
                    <a:pt x="1" y="181"/>
                    <a:pt x="35" y="202"/>
                  </a:cubicBezTo>
                  <a:lnTo>
                    <a:pt x="194" y="288"/>
                  </a:lnTo>
                  <a:cubicBezTo>
                    <a:pt x="212" y="300"/>
                    <a:pt x="235" y="305"/>
                    <a:pt x="258" y="305"/>
                  </a:cubicBezTo>
                  <a:cubicBezTo>
                    <a:pt x="282" y="305"/>
                    <a:pt x="305" y="300"/>
                    <a:pt x="323" y="288"/>
                  </a:cubicBezTo>
                  <a:lnTo>
                    <a:pt x="509" y="181"/>
                  </a:lnTo>
                  <a:cubicBezTo>
                    <a:pt x="546" y="159"/>
                    <a:pt x="546" y="124"/>
                    <a:pt x="509" y="102"/>
                  </a:cubicBezTo>
                  <a:lnTo>
                    <a:pt x="359" y="16"/>
                  </a:lnTo>
                  <a:cubicBezTo>
                    <a:pt x="338" y="5"/>
                    <a:pt x="313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900;p57">
              <a:extLst>
                <a:ext uri="{FF2B5EF4-FFF2-40B4-BE49-F238E27FC236}">
                  <a16:creationId xmlns:a16="http://schemas.microsoft.com/office/drawing/2014/main" id="{5D2420E2-F3D1-66F6-9132-E6445271D912}"/>
                </a:ext>
              </a:extLst>
            </p:cNvPr>
            <p:cNvSpPr/>
            <p:nvPr/>
          </p:nvSpPr>
          <p:spPr>
            <a:xfrm>
              <a:off x="6638222" y="4313415"/>
              <a:ext cx="102851" cy="57866"/>
            </a:xfrm>
            <a:custGeom>
              <a:avLst/>
              <a:gdLst/>
              <a:ahLst/>
              <a:cxnLst/>
              <a:rect l="l" t="t" r="r" b="b"/>
              <a:pathLst>
                <a:path w="519" h="292" extrusionOk="0">
                  <a:moveTo>
                    <a:pt x="266" y="0"/>
                  </a:moveTo>
                  <a:cubicBezTo>
                    <a:pt x="242" y="0"/>
                    <a:pt x="219" y="6"/>
                    <a:pt x="201" y="17"/>
                  </a:cubicBezTo>
                  <a:lnTo>
                    <a:pt x="35" y="110"/>
                  </a:lnTo>
                  <a:cubicBezTo>
                    <a:pt x="1" y="133"/>
                    <a:pt x="1" y="160"/>
                    <a:pt x="35" y="183"/>
                  </a:cubicBezTo>
                  <a:lnTo>
                    <a:pt x="187" y="276"/>
                  </a:lnTo>
                  <a:cubicBezTo>
                    <a:pt x="205" y="286"/>
                    <a:pt x="228" y="292"/>
                    <a:pt x="252" y="292"/>
                  </a:cubicBezTo>
                  <a:cubicBezTo>
                    <a:pt x="275" y="292"/>
                    <a:pt x="298" y="286"/>
                    <a:pt x="316" y="276"/>
                  </a:cubicBezTo>
                  <a:lnTo>
                    <a:pt x="482" y="176"/>
                  </a:lnTo>
                  <a:cubicBezTo>
                    <a:pt x="518" y="160"/>
                    <a:pt x="518" y="124"/>
                    <a:pt x="482" y="104"/>
                  </a:cubicBezTo>
                  <a:lnTo>
                    <a:pt x="330" y="17"/>
                  </a:lnTo>
                  <a:cubicBezTo>
                    <a:pt x="312" y="6"/>
                    <a:pt x="289" y="0"/>
                    <a:pt x="26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901;p57">
              <a:extLst>
                <a:ext uri="{FF2B5EF4-FFF2-40B4-BE49-F238E27FC236}">
                  <a16:creationId xmlns:a16="http://schemas.microsoft.com/office/drawing/2014/main" id="{70DA0AED-9EFF-1DDA-6245-13010648FDB1}"/>
                </a:ext>
              </a:extLst>
            </p:cNvPr>
            <p:cNvSpPr/>
            <p:nvPr/>
          </p:nvSpPr>
          <p:spPr>
            <a:xfrm>
              <a:off x="6665173" y="4248018"/>
              <a:ext cx="77287" cy="42211"/>
            </a:xfrm>
            <a:custGeom>
              <a:avLst/>
              <a:gdLst/>
              <a:ahLst/>
              <a:cxnLst/>
              <a:rect l="l" t="t" r="r" b="b"/>
              <a:pathLst>
                <a:path w="390" h="213" extrusionOk="0">
                  <a:moveTo>
                    <a:pt x="259" y="1"/>
                  </a:moveTo>
                  <a:cubicBezTo>
                    <a:pt x="236" y="1"/>
                    <a:pt x="212" y="6"/>
                    <a:pt x="194" y="16"/>
                  </a:cubicBezTo>
                  <a:lnTo>
                    <a:pt x="37" y="109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58" y="195"/>
                  </a:lnTo>
                  <a:cubicBezTo>
                    <a:pt x="76" y="207"/>
                    <a:pt x="101" y="212"/>
                    <a:pt x="126" y="212"/>
                  </a:cubicBezTo>
                  <a:cubicBezTo>
                    <a:pt x="151" y="212"/>
                    <a:pt x="176" y="207"/>
                    <a:pt x="194" y="195"/>
                  </a:cubicBezTo>
                  <a:lnTo>
                    <a:pt x="353" y="109"/>
                  </a:lnTo>
                  <a:cubicBezTo>
                    <a:pt x="389" y="89"/>
                    <a:pt x="389" y="52"/>
                    <a:pt x="353" y="32"/>
                  </a:cubicBezTo>
                  <a:lnTo>
                    <a:pt x="324" y="16"/>
                  </a:lnTo>
                  <a:cubicBezTo>
                    <a:pt x="305" y="6"/>
                    <a:pt x="282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902;p57">
              <a:extLst>
                <a:ext uri="{FF2B5EF4-FFF2-40B4-BE49-F238E27FC236}">
                  <a16:creationId xmlns:a16="http://schemas.microsoft.com/office/drawing/2014/main" id="{37325B94-EDF0-6DB9-703A-2462DE70AE3C}"/>
                </a:ext>
              </a:extLst>
            </p:cNvPr>
            <p:cNvSpPr/>
            <p:nvPr/>
          </p:nvSpPr>
          <p:spPr>
            <a:xfrm>
              <a:off x="6687765" y="4362958"/>
              <a:ext cx="105824" cy="59650"/>
            </a:xfrm>
            <a:custGeom>
              <a:avLst/>
              <a:gdLst/>
              <a:ahLst/>
              <a:cxnLst/>
              <a:rect l="l" t="t" r="r" b="b"/>
              <a:pathLst>
                <a:path w="534" h="301" extrusionOk="0">
                  <a:moveTo>
                    <a:pt x="267" y="1"/>
                  </a:moveTo>
                  <a:cubicBezTo>
                    <a:pt x="242" y="1"/>
                    <a:pt x="217" y="5"/>
                    <a:pt x="196" y="12"/>
                  </a:cubicBezTo>
                  <a:lnTo>
                    <a:pt x="37" y="112"/>
                  </a:lnTo>
                  <a:cubicBezTo>
                    <a:pt x="1" y="133"/>
                    <a:pt x="1" y="162"/>
                    <a:pt x="37" y="185"/>
                  </a:cubicBezTo>
                  <a:lnTo>
                    <a:pt x="203" y="285"/>
                  </a:lnTo>
                  <a:cubicBezTo>
                    <a:pt x="221" y="295"/>
                    <a:pt x="246" y="300"/>
                    <a:pt x="271" y="300"/>
                  </a:cubicBezTo>
                  <a:cubicBezTo>
                    <a:pt x="296" y="300"/>
                    <a:pt x="321" y="295"/>
                    <a:pt x="339" y="285"/>
                  </a:cubicBezTo>
                  <a:lnTo>
                    <a:pt x="498" y="192"/>
                  </a:lnTo>
                  <a:cubicBezTo>
                    <a:pt x="534" y="169"/>
                    <a:pt x="534" y="133"/>
                    <a:pt x="498" y="112"/>
                  </a:cubicBezTo>
                  <a:lnTo>
                    <a:pt x="332" y="12"/>
                  </a:lnTo>
                  <a:cubicBezTo>
                    <a:pt x="314" y="5"/>
                    <a:pt x="291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903;p57">
              <a:extLst>
                <a:ext uri="{FF2B5EF4-FFF2-40B4-BE49-F238E27FC236}">
                  <a16:creationId xmlns:a16="http://schemas.microsoft.com/office/drawing/2014/main" id="{C2ED6468-302C-6F8D-E4EE-EE3C8E53F38E}"/>
                </a:ext>
              </a:extLst>
            </p:cNvPr>
            <p:cNvSpPr/>
            <p:nvPr/>
          </p:nvSpPr>
          <p:spPr>
            <a:xfrm>
              <a:off x="6698070" y="4594027"/>
              <a:ext cx="108202" cy="60839"/>
            </a:xfrm>
            <a:custGeom>
              <a:avLst/>
              <a:gdLst/>
              <a:ahLst/>
              <a:cxnLst/>
              <a:rect l="l" t="t" r="r" b="b"/>
              <a:pathLst>
                <a:path w="546" h="307" extrusionOk="0">
                  <a:moveTo>
                    <a:pt x="291" y="1"/>
                  </a:moveTo>
                  <a:cubicBezTo>
                    <a:pt x="266" y="1"/>
                    <a:pt x="241" y="6"/>
                    <a:pt x="223" y="18"/>
                  </a:cubicBezTo>
                  <a:lnTo>
                    <a:pt x="35" y="125"/>
                  </a:lnTo>
                  <a:cubicBezTo>
                    <a:pt x="1" y="147"/>
                    <a:pt x="1" y="183"/>
                    <a:pt x="35" y="204"/>
                  </a:cubicBezTo>
                  <a:lnTo>
                    <a:pt x="194" y="290"/>
                  </a:lnTo>
                  <a:cubicBezTo>
                    <a:pt x="212" y="301"/>
                    <a:pt x="235" y="307"/>
                    <a:pt x="258" y="307"/>
                  </a:cubicBezTo>
                  <a:cubicBezTo>
                    <a:pt x="282" y="307"/>
                    <a:pt x="305" y="301"/>
                    <a:pt x="323" y="290"/>
                  </a:cubicBezTo>
                  <a:lnTo>
                    <a:pt x="510" y="183"/>
                  </a:lnTo>
                  <a:cubicBezTo>
                    <a:pt x="546" y="161"/>
                    <a:pt x="546" y="125"/>
                    <a:pt x="510" y="104"/>
                  </a:cubicBezTo>
                  <a:lnTo>
                    <a:pt x="359" y="18"/>
                  </a:lnTo>
                  <a:cubicBezTo>
                    <a:pt x="341" y="6"/>
                    <a:pt x="316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904;p57">
              <a:extLst>
                <a:ext uri="{FF2B5EF4-FFF2-40B4-BE49-F238E27FC236}">
                  <a16:creationId xmlns:a16="http://schemas.microsoft.com/office/drawing/2014/main" id="{C8EB9DD0-15DB-D5E1-8CD5-3C2D08624270}"/>
                </a:ext>
              </a:extLst>
            </p:cNvPr>
            <p:cNvSpPr/>
            <p:nvPr/>
          </p:nvSpPr>
          <p:spPr>
            <a:xfrm>
              <a:off x="6705006" y="4512975"/>
              <a:ext cx="104436" cy="59253"/>
            </a:xfrm>
            <a:custGeom>
              <a:avLst/>
              <a:gdLst/>
              <a:ahLst/>
              <a:cxnLst/>
              <a:rect l="l" t="t" r="r" b="b"/>
              <a:pathLst>
                <a:path w="527" h="299" extrusionOk="0">
                  <a:moveTo>
                    <a:pt x="267" y="1"/>
                  </a:moveTo>
                  <a:cubicBezTo>
                    <a:pt x="243" y="1"/>
                    <a:pt x="220" y="6"/>
                    <a:pt x="202" y="16"/>
                  </a:cubicBezTo>
                  <a:lnTo>
                    <a:pt x="36" y="109"/>
                  </a:lnTo>
                  <a:cubicBezTo>
                    <a:pt x="0" y="132"/>
                    <a:pt x="0" y="168"/>
                    <a:pt x="36" y="189"/>
                  </a:cubicBezTo>
                  <a:lnTo>
                    <a:pt x="188" y="282"/>
                  </a:lnTo>
                  <a:cubicBezTo>
                    <a:pt x="210" y="293"/>
                    <a:pt x="235" y="299"/>
                    <a:pt x="259" y="299"/>
                  </a:cubicBezTo>
                  <a:cubicBezTo>
                    <a:pt x="283" y="299"/>
                    <a:pt x="306" y="293"/>
                    <a:pt x="324" y="282"/>
                  </a:cubicBezTo>
                  <a:lnTo>
                    <a:pt x="490" y="182"/>
                  </a:lnTo>
                  <a:cubicBezTo>
                    <a:pt x="526" y="161"/>
                    <a:pt x="526" y="132"/>
                    <a:pt x="490" y="109"/>
                  </a:cubicBezTo>
                  <a:lnTo>
                    <a:pt x="338" y="16"/>
                  </a:lnTo>
                  <a:cubicBezTo>
                    <a:pt x="317" y="6"/>
                    <a:pt x="292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905;p57">
              <a:extLst>
                <a:ext uri="{FF2B5EF4-FFF2-40B4-BE49-F238E27FC236}">
                  <a16:creationId xmlns:a16="http://schemas.microsoft.com/office/drawing/2014/main" id="{F58875F4-5059-27BF-843C-8AB16D754085}"/>
                </a:ext>
              </a:extLst>
            </p:cNvPr>
            <p:cNvSpPr/>
            <p:nvPr/>
          </p:nvSpPr>
          <p:spPr>
            <a:xfrm>
              <a:off x="6733741" y="4208186"/>
              <a:ext cx="75701" cy="42012"/>
            </a:xfrm>
            <a:custGeom>
              <a:avLst/>
              <a:gdLst/>
              <a:ahLst/>
              <a:cxnLst/>
              <a:rect l="l" t="t" r="r" b="b"/>
              <a:pathLst>
                <a:path w="382" h="212" extrusionOk="0">
                  <a:moveTo>
                    <a:pt x="257" y="0"/>
                  </a:moveTo>
                  <a:cubicBezTo>
                    <a:pt x="233" y="0"/>
                    <a:pt x="208" y="6"/>
                    <a:pt x="186" y="17"/>
                  </a:cubicBezTo>
                  <a:lnTo>
                    <a:pt x="36" y="103"/>
                  </a:lnTo>
                  <a:cubicBezTo>
                    <a:pt x="0" y="124"/>
                    <a:pt x="0" y="160"/>
                    <a:pt x="36" y="181"/>
                  </a:cubicBezTo>
                  <a:lnTo>
                    <a:pt x="64" y="196"/>
                  </a:lnTo>
                  <a:cubicBezTo>
                    <a:pt x="82" y="207"/>
                    <a:pt x="105" y="212"/>
                    <a:pt x="129" y="212"/>
                  </a:cubicBezTo>
                  <a:cubicBezTo>
                    <a:pt x="152" y="212"/>
                    <a:pt x="175" y="207"/>
                    <a:pt x="193" y="196"/>
                  </a:cubicBezTo>
                  <a:lnTo>
                    <a:pt x="345" y="110"/>
                  </a:lnTo>
                  <a:cubicBezTo>
                    <a:pt x="381" y="88"/>
                    <a:pt x="381" y="51"/>
                    <a:pt x="345" y="31"/>
                  </a:cubicBezTo>
                  <a:lnTo>
                    <a:pt x="323" y="17"/>
                  </a:lnTo>
                  <a:cubicBezTo>
                    <a:pt x="304" y="6"/>
                    <a:pt x="281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906;p57">
              <a:extLst>
                <a:ext uri="{FF2B5EF4-FFF2-40B4-BE49-F238E27FC236}">
                  <a16:creationId xmlns:a16="http://schemas.microsoft.com/office/drawing/2014/main" id="{124A1BAD-E36F-1859-5E74-DCF924B50EF9}"/>
                </a:ext>
              </a:extLst>
            </p:cNvPr>
            <p:cNvSpPr/>
            <p:nvPr/>
          </p:nvSpPr>
          <p:spPr>
            <a:xfrm>
              <a:off x="6707978" y="4273583"/>
              <a:ext cx="102851" cy="56677"/>
            </a:xfrm>
            <a:custGeom>
              <a:avLst/>
              <a:gdLst/>
              <a:ahLst/>
              <a:cxnLst/>
              <a:rect l="l" t="t" r="r" b="b"/>
              <a:pathLst>
                <a:path w="519" h="286" extrusionOk="0">
                  <a:moveTo>
                    <a:pt x="263" y="1"/>
                  </a:moveTo>
                  <a:cubicBezTo>
                    <a:pt x="237" y="1"/>
                    <a:pt x="212" y="6"/>
                    <a:pt x="194" y="16"/>
                  </a:cubicBezTo>
                  <a:lnTo>
                    <a:pt x="37" y="103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187" y="268"/>
                  </a:lnTo>
                  <a:cubicBezTo>
                    <a:pt x="205" y="280"/>
                    <a:pt x="230" y="285"/>
                    <a:pt x="255" y="285"/>
                  </a:cubicBezTo>
                  <a:cubicBezTo>
                    <a:pt x="280" y="285"/>
                    <a:pt x="305" y="280"/>
                    <a:pt x="323" y="268"/>
                  </a:cubicBezTo>
                  <a:lnTo>
                    <a:pt x="482" y="175"/>
                  </a:lnTo>
                  <a:cubicBezTo>
                    <a:pt x="518" y="153"/>
                    <a:pt x="518" y="125"/>
                    <a:pt x="482" y="103"/>
                  </a:cubicBezTo>
                  <a:lnTo>
                    <a:pt x="330" y="16"/>
                  </a:lnTo>
                  <a:cubicBezTo>
                    <a:pt x="313" y="6"/>
                    <a:pt x="288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907;p57">
              <a:extLst>
                <a:ext uri="{FF2B5EF4-FFF2-40B4-BE49-F238E27FC236}">
                  <a16:creationId xmlns:a16="http://schemas.microsoft.com/office/drawing/2014/main" id="{B83228A7-E037-C2D9-8148-10CA994449CD}"/>
                </a:ext>
              </a:extLst>
            </p:cNvPr>
            <p:cNvSpPr/>
            <p:nvPr/>
          </p:nvSpPr>
          <p:spPr>
            <a:xfrm>
              <a:off x="6636636" y="4417654"/>
              <a:ext cx="201144" cy="114741"/>
            </a:xfrm>
            <a:custGeom>
              <a:avLst/>
              <a:gdLst/>
              <a:ahLst/>
              <a:cxnLst/>
              <a:rect l="l" t="t" r="r" b="b"/>
              <a:pathLst>
                <a:path w="1015" h="579" extrusionOk="0">
                  <a:moveTo>
                    <a:pt x="763" y="0"/>
                  </a:moveTo>
                  <a:cubicBezTo>
                    <a:pt x="739" y="0"/>
                    <a:pt x="716" y="5"/>
                    <a:pt x="699" y="16"/>
                  </a:cubicBezTo>
                  <a:lnTo>
                    <a:pt x="43" y="397"/>
                  </a:lnTo>
                  <a:cubicBezTo>
                    <a:pt x="0" y="418"/>
                    <a:pt x="0" y="454"/>
                    <a:pt x="36" y="476"/>
                  </a:cubicBezTo>
                  <a:lnTo>
                    <a:pt x="188" y="563"/>
                  </a:lnTo>
                  <a:cubicBezTo>
                    <a:pt x="206" y="573"/>
                    <a:pt x="231" y="578"/>
                    <a:pt x="256" y="578"/>
                  </a:cubicBezTo>
                  <a:cubicBezTo>
                    <a:pt x="281" y="578"/>
                    <a:pt x="306" y="573"/>
                    <a:pt x="324" y="563"/>
                  </a:cubicBezTo>
                  <a:lnTo>
                    <a:pt x="978" y="181"/>
                  </a:lnTo>
                  <a:cubicBezTo>
                    <a:pt x="1014" y="159"/>
                    <a:pt x="1014" y="124"/>
                    <a:pt x="978" y="102"/>
                  </a:cubicBezTo>
                  <a:lnTo>
                    <a:pt x="828" y="16"/>
                  </a:lnTo>
                  <a:cubicBezTo>
                    <a:pt x="810" y="5"/>
                    <a:pt x="786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908;p57">
              <a:extLst>
                <a:ext uri="{FF2B5EF4-FFF2-40B4-BE49-F238E27FC236}">
                  <a16:creationId xmlns:a16="http://schemas.microsoft.com/office/drawing/2014/main" id="{5988909F-1610-0E82-79B4-C3818C86E3FA}"/>
                </a:ext>
              </a:extLst>
            </p:cNvPr>
            <p:cNvSpPr/>
            <p:nvPr/>
          </p:nvSpPr>
          <p:spPr>
            <a:xfrm>
              <a:off x="6757918" y="4323522"/>
              <a:ext cx="105427" cy="57866"/>
            </a:xfrm>
            <a:custGeom>
              <a:avLst/>
              <a:gdLst/>
              <a:ahLst/>
              <a:cxnLst/>
              <a:rect l="l" t="t" r="r" b="b"/>
              <a:pathLst>
                <a:path w="532" h="292" extrusionOk="0">
                  <a:moveTo>
                    <a:pt x="258" y="1"/>
                  </a:moveTo>
                  <a:cubicBezTo>
                    <a:pt x="235" y="1"/>
                    <a:pt x="212" y="6"/>
                    <a:pt x="194" y="16"/>
                  </a:cubicBezTo>
                  <a:lnTo>
                    <a:pt x="35" y="103"/>
                  </a:lnTo>
                  <a:cubicBezTo>
                    <a:pt x="0" y="125"/>
                    <a:pt x="0" y="160"/>
                    <a:pt x="35" y="182"/>
                  </a:cubicBezTo>
                  <a:lnTo>
                    <a:pt x="208" y="275"/>
                  </a:lnTo>
                  <a:cubicBezTo>
                    <a:pt x="226" y="286"/>
                    <a:pt x="249" y="292"/>
                    <a:pt x="273" y="292"/>
                  </a:cubicBezTo>
                  <a:cubicBezTo>
                    <a:pt x="296" y="292"/>
                    <a:pt x="320" y="286"/>
                    <a:pt x="337" y="275"/>
                  </a:cubicBezTo>
                  <a:lnTo>
                    <a:pt x="496" y="189"/>
                  </a:lnTo>
                  <a:cubicBezTo>
                    <a:pt x="532" y="168"/>
                    <a:pt x="532" y="132"/>
                    <a:pt x="496" y="109"/>
                  </a:cubicBezTo>
                  <a:lnTo>
                    <a:pt x="323" y="16"/>
                  </a:lnTo>
                  <a:cubicBezTo>
                    <a:pt x="305" y="6"/>
                    <a:pt x="282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909;p57">
              <a:extLst>
                <a:ext uri="{FF2B5EF4-FFF2-40B4-BE49-F238E27FC236}">
                  <a16:creationId xmlns:a16="http://schemas.microsoft.com/office/drawing/2014/main" id="{B34D5CC6-7BDE-4728-5705-B6D83C794807}"/>
                </a:ext>
              </a:extLst>
            </p:cNvPr>
            <p:cNvSpPr/>
            <p:nvPr/>
          </p:nvSpPr>
          <p:spPr>
            <a:xfrm>
              <a:off x="6777735" y="4233750"/>
              <a:ext cx="100077" cy="56479"/>
            </a:xfrm>
            <a:custGeom>
              <a:avLst/>
              <a:gdLst/>
              <a:ahLst/>
              <a:cxnLst/>
              <a:rect l="l" t="t" r="r" b="b"/>
              <a:pathLst>
                <a:path w="505" h="285" extrusionOk="0">
                  <a:moveTo>
                    <a:pt x="252" y="1"/>
                  </a:moveTo>
                  <a:cubicBezTo>
                    <a:pt x="228" y="1"/>
                    <a:pt x="205" y="6"/>
                    <a:pt x="187" y="17"/>
                  </a:cubicBezTo>
                  <a:lnTo>
                    <a:pt x="37" y="104"/>
                  </a:lnTo>
                  <a:cubicBezTo>
                    <a:pt x="1" y="124"/>
                    <a:pt x="1" y="161"/>
                    <a:pt x="37" y="181"/>
                  </a:cubicBezTo>
                  <a:lnTo>
                    <a:pt x="187" y="267"/>
                  </a:lnTo>
                  <a:cubicBezTo>
                    <a:pt x="205" y="279"/>
                    <a:pt x="228" y="284"/>
                    <a:pt x="252" y="284"/>
                  </a:cubicBezTo>
                  <a:cubicBezTo>
                    <a:pt x="275" y="284"/>
                    <a:pt x="298" y="279"/>
                    <a:pt x="316" y="267"/>
                  </a:cubicBezTo>
                  <a:lnTo>
                    <a:pt x="468" y="181"/>
                  </a:lnTo>
                  <a:cubicBezTo>
                    <a:pt x="504" y="161"/>
                    <a:pt x="504" y="124"/>
                    <a:pt x="468" y="104"/>
                  </a:cubicBezTo>
                  <a:lnTo>
                    <a:pt x="316" y="17"/>
                  </a:lnTo>
                  <a:cubicBezTo>
                    <a:pt x="298" y="6"/>
                    <a:pt x="275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910;p57">
              <a:extLst>
                <a:ext uri="{FF2B5EF4-FFF2-40B4-BE49-F238E27FC236}">
                  <a16:creationId xmlns:a16="http://schemas.microsoft.com/office/drawing/2014/main" id="{2DDCDC63-9794-DA13-F9FA-F39CE5DD9222}"/>
                </a:ext>
              </a:extLst>
            </p:cNvPr>
            <p:cNvSpPr/>
            <p:nvPr/>
          </p:nvSpPr>
          <p:spPr>
            <a:xfrm>
              <a:off x="6773375" y="4552807"/>
              <a:ext cx="104436" cy="59451"/>
            </a:xfrm>
            <a:custGeom>
              <a:avLst/>
              <a:gdLst/>
              <a:ahLst/>
              <a:cxnLst/>
              <a:rect l="l" t="t" r="r" b="b"/>
              <a:pathLst>
                <a:path w="527" h="300" extrusionOk="0">
                  <a:moveTo>
                    <a:pt x="270" y="0"/>
                  </a:moveTo>
                  <a:cubicBezTo>
                    <a:pt x="245" y="0"/>
                    <a:pt x="220" y="6"/>
                    <a:pt x="202" y="17"/>
                  </a:cubicBezTo>
                  <a:lnTo>
                    <a:pt x="36" y="110"/>
                  </a:lnTo>
                  <a:cubicBezTo>
                    <a:pt x="0" y="132"/>
                    <a:pt x="0" y="167"/>
                    <a:pt x="36" y="189"/>
                  </a:cubicBezTo>
                  <a:lnTo>
                    <a:pt x="195" y="283"/>
                  </a:lnTo>
                  <a:cubicBezTo>
                    <a:pt x="213" y="294"/>
                    <a:pt x="236" y="299"/>
                    <a:pt x="260" y="299"/>
                  </a:cubicBezTo>
                  <a:cubicBezTo>
                    <a:pt x="283" y="299"/>
                    <a:pt x="306" y="294"/>
                    <a:pt x="324" y="283"/>
                  </a:cubicBezTo>
                  <a:lnTo>
                    <a:pt x="490" y="182"/>
                  </a:lnTo>
                  <a:cubicBezTo>
                    <a:pt x="526" y="160"/>
                    <a:pt x="526" y="132"/>
                    <a:pt x="490" y="110"/>
                  </a:cubicBezTo>
                  <a:lnTo>
                    <a:pt x="338" y="17"/>
                  </a:lnTo>
                  <a:cubicBezTo>
                    <a:pt x="320" y="6"/>
                    <a:pt x="295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911;p57">
              <a:extLst>
                <a:ext uri="{FF2B5EF4-FFF2-40B4-BE49-F238E27FC236}">
                  <a16:creationId xmlns:a16="http://schemas.microsoft.com/office/drawing/2014/main" id="{00A87002-19B4-7D9F-1C4C-7F713B9D788D}"/>
                </a:ext>
              </a:extLst>
            </p:cNvPr>
            <p:cNvSpPr/>
            <p:nvPr/>
          </p:nvSpPr>
          <p:spPr>
            <a:xfrm>
              <a:off x="6802110" y="4166768"/>
              <a:ext cx="79665" cy="45183"/>
            </a:xfrm>
            <a:custGeom>
              <a:avLst/>
              <a:gdLst/>
              <a:ahLst/>
              <a:cxnLst/>
              <a:rect l="l" t="t" r="r" b="b"/>
              <a:pathLst>
                <a:path w="402" h="228" extrusionOk="0">
                  <a:moveTo>
                    <a:pt x="273" y="0"/>
                  </a:moveTo>
                  <a:cubicBezTo>
                    <a:pt x="249" y="0"/>
                    <a:pt x="226" y="6"/>
                    <a:pt x="209" y="17"/>
                  </a:cubicBezTo>
                  <a:lnTo>
                    <a:pt x="36" y="117"/>
                  </a:lnTo>
                  <a:cubicBezTo>
                    <a:pt x="0" y="140"/>
                    <a:pt x="0" y="174"/>
                    <a:pt x="36" y="197"/>
                  </a:cubicBezTo>
                  <a:lnTo>
                    <a:pt x="57" y="210"/>
                  </a:lnTo>
                  <a:cubicBezTo>
                    <a:pt x="79" y="222"/>
                    <a:pt x="104" y="227"/>
                    <a:pt x="128" y="227"/>
                  </a:cubicBezTo>
                  <a:cubicBezTo>
                    <a:pt x="152" y="227"/>
                    <a:pt x="175" y="222"/>
                    <a:pt x="193" y="210"/>
                  </a:cubicBezTo>
                  <a:lnTo>
                    <a:pt x="366" y="110"/>
                  </a:lnTo>
                  <a:cubicBezTo>
                    <a:pt x="402" y="88"/>
                    <a:pt x="402" y="53"/>
                    <a:pt x="366" y="31"/>
                  </a:cubicBezTo>
                  <a:lnTo>
                    <a:pt x="338" y="17"/>
                  </a:lnTo>
                  <a:cubicBezTo>
                    <a:pt x="320" y="6"/>
                    <a:pt x="296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912;p57">
              <a:extLst>
                <a:ext uri="{FF2B5EF4-FFF2-40B4-BE49-F238E27FC236}">
                  <a16:creationId xmlns:a16="http://schemas.microsoft.com/office/drawing/2014/main" id="{30F70CAB-5FFE-9BD1-7B1D-BB7552217627}"/>
                </a:ext>
              </a:extLst>
            </p:cNvPr>
            <p:cNvSpPr/>
            <p:nvPr/>
          </p:nvSpPr>
          <p:spPr>
            <a:xfrm>
              <a:off x="6804686" y="4377623"/>
              <a:ext cx="101464" cy="57866"/>
            </a:xfrm>
            <a:custGeom>
              <a:avLst/>
              <a:gdLst/>
              <a:ahLst/>
              <a:cxnLst/>
              <a:rect l="l" t="t" r="r" b="b"/>
              <a:pathLst>
                <a:path w="512" h="292" extrusionOk="0">
                  <a:moveTo>
                    <a:pt x="261" y="0"/>
                  </a:moveTo>
                  <a:cubicBezTo>
                    <a:pt x="236" y="0"/>
                    <a:pt x="213" y="6"/>
                    <a:pt x="196" y="16"/>
                  </a:cubicBezTo>
                  <a:lnTo>
                    <a:pt x="37" y="111"/>
                  </a:lnTo>
                  <a:cubicBezTo>
                    <a:pt x="1" y="131"/>
                    <a:pt x="1" y="168"/>
                    <a:pt x="37" y="188"/>
                  </a:cubicBezTo>
                  <a:lnTo>
                    <a:pt x="187" y="275"/>
                  </a:lnTo>
                  <a:cubicBezTo>
                    <a:pt x="205" y="286"/>
                    <a:pt x="229" y="291"/>
                    <a:pt x="252" y="291"/>
                  </a:cubicBezTo>
                  <a:cubicBezTo>
                    <a:pt x="276" y="291"/>
                    <a:pt x="299" y="286"/>
                    <a:pt x="317" y="275"/>
                  </a:cubicBezTo>
                  <a:lnTo>
                    <a:pt x="475" y="182"/>
                  </a:lnTo>
                  <a:cubicBezTo>
                    <a:pt x="511" y="161"/>
                    <a:pt x="511" y="125"/>
                    <a:pt x="475" y="102"/>
                  </a:cubicBezTo>
                  <a:lnTo>
                    <a:pt x="332" y="16"/>
                  </a:lnTo>
                  <a:cubicBezTo>
                    <a:pt x="310" y="6"/>
                    <a:pt x="285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913;p57">
              <a:extLst>
                <a:ext uri="{FF2B5EF4-FFF2-40B4-BE49-F238E27FC236}">
                  <a16:creationId xmlns:a16="http://schemas.microsoft.com/office/drawing/2014/main" id="{ECAC3A26-DBE2-6905-65E2-73023F5EBABD}"/>
                </a:ext>
              </a:extLst>
            </p:cNvPr>
            <p:cNvSpPr/>
            <p:nvPr/>
          </p:nvSpPr>
          <p:spPr>
            <a:xfrm>
              <a:off x="6827674" y="4283491"/>
              <a:ext cx="104040" cy="58064"/>
            </a:xfrm>
            <a:custGeom>
              <a:avLst/>
              <a:gdLst/>
              <a:ahLst/>
              <a:cxnLst/>
              <a:rect l="l" t="t" r="r" b="b"/>
              <a:pathLst>
                <a:path w="525" h="293" extrusionOk="0">
                  <a:moveTo>
                    <a:pt x="251" y="1"/>
                  </a:moveTo>
                  <a:cubicBezTo>
                    <a:pt x="228" y="1"/>
                    <a:pt x="205" y="6"/>
                    <a:pt x="187" y="16"/>
                  </a:cubicBezTo>
                  <a:lnTo>
                    <a:pt x="37" y="103"/>
                  </a:lnTo>
                  <a:cubicBezTo>
                    <a:pt x="0" y="125"/>
                    <a:pt x="0" y="161"/>
                    <a:pt x="37" y="182"/>
                  </a:cubicBezTo>
                  <a:lnTo>
                    <a:pt x="201" y="275"/>
                  </a:lnTo>
                  <a:cubicBezTo>
                    <a:pt x="219" y="286"/>
                    <a:pt x="244" y="292"/>
                    <a:pt x="270" y="292"/>
                  </a:cubicBezTo>
                  <a:cubicBezTo>
                    <a:pt x="295" y="292"/>
                    <a:pt x="320" y="286"/>
                    <a:pt x="339" y="275"/>
                  </a:cubicBezTo>
                  <a:lnTo>
                    <a:pt x="489" y="189"/>
                  </a:lnTo>
                  <a:cubicBezTo>
                    <a:pt x="525" y="168"/>
                    <a:pt x="525" y="139"/>
                    <a:pt x="489" y="118"/>
                  </a:cubicBezTo>
                  <a:lnTo>
                    <a:pt x="316" y="16"/>
                  </a:lnTo>
                  <a:cubicBezTo>
                    <a:pt x="298" y="6"/>
                    <a:pt x="275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14;p57">
              <a:extLst>
                <a:ext uri="{FF2B5EF4-FFF2-40B4-BE49-F238E27FC236}">
                  <a16:creationId xmlns:a16="http://schemas.microsoft.com/office/drawing/2014/main" id="{D46A5565-E015-2F88-36FF-A70A1D5FAB58}"/>
                </a:ext>
              </a:extLst>
            </p:cNvPr>
            <p:cNvSpPr/>
            <p:nvPr/>
          </p:nvSpPr>
          <p:spPr>
            <a:xfrm>
              <a:off x="6873056" y="4129710"/>
              <a:ext cx="73125" cy="40823"/>
            </a:xfrm>
            <a:custGeom>
              <a:avLst/>
              <a:gdLst/>
              <a:ahLst/>
              <a:cxnLst/>
              <a:rect l="l" t="t" r="r" b="b"/>
              <a:pathLst>
                <a:path w="369" h="206" extrusionOk="0">
                  <a:moveTo>
                    <a:pt x="238" y="1"/>
                  </a:moveTo>
                  <a:cubicBezTo>
                    <a:pt x="215" y="1"/>
                    <a:pt x="191" y="6"/>
                    <a:pt x="173" y="16"/>
                  </a:cubicBezTo>
                  <a:lnTo>
                    <a:pt x="37" y="96"/>
                  </a:lnTo>
                  <a:cubicBezTo>
                    <a:pt x="1" y="118"/>
                    <a:pt x="1" y="154"/>
                    <a:pt x="37" y="175"/>
                  </a:cubicBezTo>
                  <a:lnTo>
                    <a:pt x="66" y="189"/>
                  </a:lnTo>
                  <a:cubicBezTo>
                    <a:pt x="84" y="200"/>
                    <a:pt x="107" y="206"/>
                    <a:pt x="130" y="206"/>
                  </a:cubicBezTo>
                  <a:cubicBezTo>
                    <a:pt x="154" y="206"/>
                    <a:pt x="178" y="200"/>
                    <a:pt x="196" y="189"/>
                  </a:cubicBezTo>
                  <a:lnTo>
                    <a:pt x="332" y="111"/>
                  </a:lnTo>
                  <a:cubicBezTo>
                    <a:pt x="368" y="89"/>
                    <a:pt x="368" y="52"/>
                    <a:pt x="332" y="32"/>
                  </a:cubicBezTo>
                  <a:lnTo>
                    <a:pt x="303" y="16"/>
                  </a:lnTo>
                  <a:cubicBezTo>
                    <a:pt x="285" y="6"/>
                    <a:pt x="261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915;p57">
              <a:extLst>
                <a:ext uri="{FF2B5EF4-FFF2-40B4-BE49-F238E27FC236}">
                  <a16:creationId xmlns:a16="http://schemas.microsoft.com/office/drawing/2014/main" id="{16B1FAD8-7709-94EC-5471-0FB4CE1FAA9E}"/>
                </a:ext>
              </a:extLst>
            </p:cNvPr>
            <p:cNvSpPr/>
            <p:nvPr/>
          </p:nvSpPr>
          <p:spPr>
            <a:xfrm>
              <a:off x="6776348" y="4434697"/>
              <a:ext cx="169833" cy="96311"/>
            </a:xfrm>
            <a:custGeom>
              <a:avLst/>
              <a:gdLst/>
              <a:ahLst/>
              <a:cxnLst/>
              <a:rect l="l" t="t" r="r" b="b"/>
              <a:pathLst>
                <a:path w="857" h="486" extrusionOk="0">
                  <a:moveTo>
                    <a:pt x="598" y="0"/>
                  </a:moveTo>
                  <a:cubicBezTo>
                    <a:pt x="573" y="0"/>
                    <a:pt x="550" y="6"/>
                    <a:pt x="532" y="16"/>
                  </a:cubicBezTo>
                  <a:lnTo>
                    <a:pt x="37" y="304"/>
                  </a:lnTo>
                  <a:cubicBezTo>
                    <a:pt x="1" y="325"/>
                    <a:pt x="1" y="354"/>
                    <a:pt x="37" y="375"/>
                  </a:cubicBezTo>
                  <a:lnTo>
                    <a:pt x="187" y="470"/>
                  </a:lnTo>
                  <a:cubicBezTo>
                    <a:pt x="205" y="480"/>
                    <a:pt x="230" y="485"/>
                    <a:pt x="255" y="485"/>
                  </a:cubicBezTo>
                  <a:cubicBezTo>
                    <a:pt x="280" y="485"/>
                    <a:pt x="305" y="480"/>
                    <a:pt x="323" y="470"/>
                  </a:cubicBezTo>
                  <a:lnTo>
                    <a:pt x="820" y="182"/>
                  </a:lnTo>
                  <a:cubicBezTo>
                    <a:pt x="856" y="159"/>
                    <a:pt x="856" y="125"/>
                    <a:pt x="820" y="102"/>
                  </a:cubicBezTo>
                  <a:lnTo>
                    <a:pt x="668" y="16"/>
                  </a:lnTo>
                  <a:cubicBezTo>
                    <a:pt x="647" y="6"/>
                    <a:pt x="622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916;p57">
              <a:extLst>
                <a:ext uri="{FF2B5EF4-FFF2-40B4-BE49-F238E27FC236}">
                  <a16:creationId xmlns:a16="http://schemas.microsoft.com/office/drawing/2014/main" id="{7CB335F3-CEFD-E4F5-61F7-279118037D5B}"/>
                </a:ext>
              </a:extLst>
            </p:cNvPr>
            <p:cNvSpPr/>
            <p:nvPr/>
          </p:nvSpPr>
          <p:spPr>
            <a:xfrm>
              <a:off x="6844717" y="4192332"/>
              <a:ext cx="105427" cy="58262"/>
            </a:xfrm>
            <a:custGeom>
              <a:avLst/>
              <a:gdLst/>
              <a:ahLst/>
              <a:cxnLst/>
              <a:rect l="l" t="t" r="r" b="b"/>
              <a:pathLst>
                <a:path w="532" h="294" extrusionOk="0">
                  <a:moveTo>
                    <a:pt x="277" y="1"/>
                  </a:moveTo>
                  <a:cubicBezTo>
                    <a:pt x="252" y="1"/>
                    <a:pt x="227" y="6"/>
                    <a:pt x="209" y="18"/>
                  </a:cubicBezTo>
                  <a:lnTo>
                    <a:pt x="44" y="118"/>
                  </a:lnTo>
                  <a:cubicBezTo>
                    <a:pt x="1" y="140"/>
                    <a:pt x="1" y="168"/>
                    <a:pt x="37" y="190"/>
                  </a:cubicBezTo>
                  <a:lnTo>
                    <a:pt x="187" y="283"/>
                  </a:lnTo>
                  <a:cubicBezTo>
                    <a:pt x="205" y="290"/>
                    <a:pt x="230" y="294"/>
                    <a:pt x="255" y="294"/>
                  </a:cubicBezTo>
                  <a:cubicBezTo>
                    <a:pt x="280" y="294"/>
                    <a:pt x="305" y="290"/>
                    <a:pt x="323" y="283"/>
                  </a:cubicBezTo>
                  <a:lnTo>
                    <a:pt x="496" y="183"/>
                  </a:lnTo>
                  <a:cubicBezTo>
                    <a:pt x="532" y="161"/>
                    <a:pt x="532" y="125"/>
                    <a:pt x="496" y="104"/>
                  </a:cubicBezTo>
                  <a:lnTo>
                    <a:pt x="346" y="18"/>
                  </a:lnTo>
                  <a:cubicBezTo>
                    <a:pt x="328" y="6"/>
                    <a:pt x="302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917;p57">
              <a:extLst>
                <a:ext uri="{FF2B5EF4-FFF2-40B4-BE49-F238E27FC236}">
                  <a16:creationId xmlns:a16="http://schemas.microsoft.com/office/drawing/2014/main" id="{362C8721-F5AC-F1D1-CC88-C14888AD60C6}"/>
                </a:ext>
              </a:extLst>
            </p:cNvPr>
            <p:cNvSpPr/>
            <p:nvPr/>
          </p:nvSpPr>
          <p:spPr>
            <a:xfrm>
              <a:off x="6844717" y="4511587"/>
              <a:ext cx="105427" cy="59253"/>
            </a:xfrm>
            <a:custGeom>
              <a:avLst/>
              <a:gdLst/>
              <a:ahLst/>
              <a:cxnLst/>
              <a:rect l="l" t="t" r="r" b="b"/>
              <a:pathLst>
                <a:path w="532" h="299" extrusionOk="0">
                  <a:moveTo>
                    <a:pt x="273" y="1"/>
                  </a:moveTo>
                  <a:cubicBezTo>
                    <a:pt x="250" y="1"/>
                    <a:pt x="227" y="6"/>
                    <a:pt x="209" y="16"/>
                  </a:cubicBezTo>
                  <a:lnTo>
                    <a:pt x="37" y="116"/>
                  </a:lnTo>
                  <a:cubicBezTo>
                    <a:pt x="1" y="139"/>
                    <a:pt x="1" y="168"/>
                    <a:pt x="37" y="189"/>
                  </a:cubicBezTo>
                  <a:lnTo>
                    <a:pt x="187" y="282"/>
                  </a:lnTo>
                  <a:cubicBezTo>
                    <a:pt x="209" y="293"/>
                    <a:pt x="234" y="299"/>
                    <a:pt x="258" y="299"/>
                  </a:cubicBezTo>
                  <a:cubicBezTo>
                    <a:pt x="282" y="299"/>
                    <a:pt x="305" y="293"/>
                    <a:pt x="323" y="282"/>
                  </a:cubicBezTo>
                  <a:lnTo>
                    <a:pt x="496" y="182"/>
                  </a:lnTo>
                  <a:cubicBezTo>
                    <a:pt x="532" y="159"/>
                    <a:pt x="532" y="125"/>
                    <a:pt x="496" y="102"/>
                  </a:cubicBezTo>
                  <a:lnTo>
                    <a:pt x="339" y="16"/>
                  </a:lnTo>
                  <a:cubicBezTo>
                    <a:pt x="321" y="6"/>
                    <a:pt x="297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918;p57">
              <a:extLst>
                <a:ext uri="{FF2B5EF4-FFF2-40B4-BE49-F238E27FC236}">
                  <a16:creationId xmlns:a16="http://schemas.microsoft.com/office/drawing/2014/main" id="{1A6A1B53-28B0-DDAB-9DAE-2FD787E4121F}"/>
                </a:ext>
              </a:extLst>
            </p:cNvPr>
            <p:cNvSpPr/>
            <p:nvPr/>
          </p:nvSpPr>
          <p:spPr>
            <a:xfrm>
              <a:off x="6874443" y="4338979"/>
              <a:ext cx="100077" cy="56677"/>
            </a:xfrm>
            <a:custGeom>
              <a:avLst/>
              <a:gdLst/>
              <a:ahLst/>
              <a:cxnLst/>
              <a:rect l="l" t="t" r="r" b="b"/>
              <a:pathLst>
                <a:path w="505" h="286" extrusionOk="0">
                  <a:moveTo>
                    <a:pt x="253" y="1"/>
                  </a:moveTo>
                  <a:cubicBezTo>
                    <a:pt x="229" y="1"/>
                    <a:pt x="206" y="6"/>
                    <a:pt x="189" y="18"/>
                  </a:cubicBezTo>
                  <a:lnTo>
                    <a:pt x="37" y="104"/>
                  </a:lnTo>
                  <a:cubicBezTo>
                    <a:pt x="1" y="125"/>
                    <a:pt x="1" y="161"/>
                    <a:pt x="37" y="183"/>
                  </a:cubicBezTo>
                  <a:lnTo>
                    <a:pt x="189" y="270"/>
                  </a:lnTo>
                  <a:cubicBezTo>
                    <a:pt x="206" y="280"/>
                    <a:pt x="229" y="285"/>
                    <a:pt x="253" y="285"/>
                  </a:cubicBezTo>
                  <a:cubicBezTo>
                    <a:pt x="276" y="285"/>
                    <a:pt x="300" y="280"/>
                    <a:pt x="318" y="270"/>
                  </a:cubicBezTo>
                  <a:lnTo>
                    <a:pt x="468" y="183"/>
                  </a:lnTo>
                  <a:cubicBezTo>
                    <a:pt x="504" y="161"/>
                    <a:pt x="504" y="125"/>
                    <a:pt x="468" y="104"/>
                  </a:cubicBezTo>
                  <a:lnTo>
                    <a:pt x="318" y="18"/>
                  </a:lnTo>
                  <a:cubicBezTo>
                    <a:pt x="300" y="6"/>
                    <a:pt x="276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919;p57">
              <a:extLst>
                <a:ext uri="{FF2B5EF4-FFF2-40B4-BE49-F238E27FC236}">
                  <a16:creationId xmlns:a16="http://schemas.microsoft.com/office/drawing/2014/main" id="{2FB72AFF-558A-BC93-B940-665C06984A2B}"/>
                </a:ext>
              </a:extLst>
            </p:cNvPr>
            <p:cNvSpPr/>
            <p:nvPr/>
          </p:nvSpPr>
          <p:spPr>
            <a:xfrm>
              <a:off x="6894656" y="4242271"/>
              <a:ext cx="108202" cy="60640"/>
            </a:xfrm>
            <a:custGeom>
              <a:avLst/>
              <a:gdLst/>
              <a:ahLst/>
              <a:cxnLst/>
              <a:rect l="l" t="t" r="r" b="b"/>
              <a:pathLst>
                <a:path w="546" h="306" extrusionOk="0">
                  <a:moveTo>
                    <a:pt x="273" y="1"/>
                  </a:moveTo>
                  <a:cubicBezTo>
                    <a:pt x="249" y="1"/>
                    <a:pt x="226" y="6"/>
                    <a:pt x="208" y="17"/>
                  </a:cubicBezTo>
                  <a:lnTo>
                    <a:pt x="35" y="118"/>
                  </a:lnTo>
                  <a:cubicBezTo>
                    <a:pt x="1" y="138"/>
                    <a:pt x="1" y="168"/>
                    <a:pt x="35" y="190"/>
                  </a:cubicBezTo>
                  <a:lnTo>
                    <a:pt x="208" y="290"/>
                  </a:lnTo>
                  <a:cubicBezTo>
                    <a:pt x="226" y="300"/>
                    <a:pt x="249" y="306"/>
                    <a:pt x="273" y="306"/>
                  </a:cubicBezTo>
                  <a:cubicBezTo>
                    <a:pt x="296" y="306"/>
                    <a:pt x="320" y="300"/>
                    <a:pt x="337" y="290"/>
                  </a:cubicBezTo>
                  <a:lnTo>
                    <a:pt x="509" y="190"/>
                  </a:lnTo>
                  <a:cubicBezTo>
                    <a:pt x="546" y="168"/>
                    <a:pt x="546" y="138"/>
                    <a:pt x="509" y="118"/>
                  </a:cubicBezTo>
                  <a:lnTo>
                    <a:pt x="337" y="17"/>
                  </a:lnTo>
                  <a:cubicBezTo>
                    <a:pt x="320" y="6"/>
                    <a:pt x="296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920;p57">
              <a:extLst>
                <a:ext uri="{FF2B5EF4-FFF2-40B4-BE49-F238E27FC236}">
                  <a16:creationId xmlns:a16="http://schemas.microsoft.com/office/drawing/2014/main" id="{6E656064-C6A9-C6A6-50BF-D3F47E079195}"/>
                </a:ext>
              </a:extLst>
            </p:cNvPr>
            <p:cNvSpPr/>
            <p:nvPr/>
          </p:nvSpPr>
          <p:spPr>
            <a:xfrm>
              <a:off x="6917248" y="4155472"/>
              <a:ext cx="97302" cy="53506"/>
            </a:xfrm>
            <a:custGeom>
              <a:avLst/>
              <a:gdLst/>
              <a:ahLst/>
              <a:cxnLst/>
              <a:rect l="l" t="t" r="r" b="b"/>
              <a:pathLst>
                <a:path w="491" h="270" extrusionOk="0">
                  <a:moveTo>
                    <a:pt x="234" y="0"/>
                  </a:moveTo>
                  <a:cubicBezTo>
                    <a:pt x="209" y="0"/>
                    <a:pt x="184" y="5"/>
                    <a:pt x="166" y="16"/>
                  </a:cubicBezTo>
                  <a:lnTo>
                    <a:pt x="37" y="95"/>
                  </a:lnTo>
                  <a:cubicBezTo>
                    <a:pt x="0" y="117"/>
                    <a:pt x="0" y="145"/>
                    <a:pt x="37" y="167"/>
                  </a:cubicBezTo>
                  <a:lnTo>
                    <a:pt x="188" y="254"/>
                  </a:lnTo>
                  <a:cubicBezTo>
                    <a:pt x="206" y="264"/>
                    <a:pt x="229" y="269"/>
                    <a:pt x="252" y="269"/>
                  </a:cubicBezTo>
                  <a:cubicBezTo>
                    <a:pt x="276" y="269"/>
                    <a:pt x="300" y="264"/>
                    <a:pt x="318" y="254"/>
                  </a:cubicBezTo>
                  <a:lnTo>
                    <a:pt x="454" y="181"/>
                  </a:lnTo>
                  <a:cubicBezTo>
                    <a:pt x="490" y="160"/>
                    <a:pt x="490" y="124"/>
                    <a:pt x="454" y="102"/>
                  </a:cubicBezTo>
                  <a:lnTo>
                    <a:pt x="302" y="16"/>
                  </a:lnTo>
                  <a:cubicBezTo>
                    <a:pt x="284" y="5"/>
                    <a:pt x="259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921;p57">
              <a:extLst>
                <a:ext uri="{FF2B5EF4-FFF2-40B4-BE49-F238E27FC236}">
                  <a16:creationId xmlns:a16="http://schemas.microsoft.com/office/drawing/2014/main" id="{315655E4-C65D-BA45-6F3D-130324D08345}"/>
                </a:ext>
              </a:extLst>
            </p:cNvPr>
            <p:cNvSpPr/>
            <p:nvPr/>
          </p:nvSpPr>
          <p:spPr>
            <a:xfrm>
              <a:off x="6913086" y="4394666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2" y="1"/>
                  </a:moveTo>
                  <a:cubicBezTo>
                    <a:pt x="228" y="1"/>
                    <a:pt x="205" y="6"/>
                    <a:pt x="187" y="16"/>
                  </a:cubicBezTo>
                  <a:lnTo>
                    <a:pt x="37" y="102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187" y="268"/>
                  </a:lnTo>
                  <a:cubicBezTo>
                    <a:pt x="205" y="279"/>
                    <a:pt x="230" y="285"/>
                    <a:pt x="255" y="285"/>
                  </a:cubicBezTo>
                  <a:cubicBezTo>
                    <a:pt x="280" y="285"/>
                    <a:pt x="305" y="279"/>
                    <a:pt x="323" y="268"/>
                  </a:cubicBezTo>
                  <a:lnTo>
                    <a:pt x="475" y="182"/>
                  </a:lnTo>
                  <a:cubicBezTo>
                    <a:pt x="511" y="161"/>
                    <a:pt x="511" y="132"/>
                    <a:pt x="475" y="111"/>
                  </a:cubicBezTo>
                  <a:lnTo>
                    <a:pt x="316" y="16"/>
                  </a:lnTo>
                  <a:cubicBezTo>
                    <a:pt x="298" y="6"/>
                    <a:pt x="275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922;p57">
              <a:extLst>
                <a:ext uri="{FF2B5EF4-FFF2-40B4-BE49-F238E27FC236}">
                  <a16:creationId xmlns:a16="http://schemas.microsoft.com/office/drawing/2014/main" id="{6863D1A0-39C7-7FB2-A4B5-928DC18CAFE6}"/>
                </a:ext>
              </a:extLst>
            </p:cNvPr>
            <p:cNvSpPr/>
            <p:nvPr/>
          </p:nvSpPr>
          <p:spPr>
            <a:xfrm>
              <a:off x="6937462" y="4089877"/>
              <a:ext cx="77089" cy="43796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262" y="0"/>
                  </a:moveTo>
                  <a:cubicBezTo>
                    <a:pt x="237" y="0"/>
                    <a:pt x="212" y="6"/>
                    <a:pt x="193" y="17"/>
                  </a:cubicBezTo>
                  <a:lnTo>
                    <a:pt x="35" y="110"/>
                  </a:lnTo>
                  <a:cubicBezTo>
                    <a:pt x="0" y="131"/>
                    <a:pt x="0" y="167"/>
                    <a:pt x="35" y="190"/>
                  </a:cubicBezTo>
                  <a:lnTo>
                    <a:pt x="64" y="203"/>
                  </a:lnTo>
                  <a:cubicBezTo>
                    <a:pt x="82" y="215"/>
                    <a:pt x="105" y="220"/>
                    <a:pt x="129" y="220"/>
                  </a:cubicBezTo>
                  <a:cubicBezTo>
                    <a:pt x="152" y="220"/>
                    <a:pt x="175" y="215"/>
                    <a:pt x="193" y="203"/>
                  </a:cubicBezTo>
                  <a:lnTo>
                    <a:pt x="352" y="110"/>
                  </a:lnTo>
                  <a:cubicBezTo>
                    <a:pt x="388" y="88"/>
                    <a:pt x="388" y="53"/>
                    <a:pt x="352" y="31"/>
                  </a:cubicBezTo>
                  <a:lnTo>
                    <a:pt x="330" y="17"/>
                  </a:lnTo>
                  <a:cubicBezTo>
                    <a:pt x="312" y="6"/>
                    <a:pt x="287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923;p57">
              <a:extLst>
                <a:ext uri="{FF2B5EF4-FFF2-40B4-BE49-F238E27FC236}">
                  <a16:creationId xmlns:a16="http://schemas.microsoft.com/office/drawing/2014/main" id="{5D97140F-6BCD-EC53-837E-710F169C097A}"/>
                </a:ext>
              </a:extLst>
            </p:cNvPr>
            <p:cNvSpPr/>
            <p:nvPr/>
          </p:nvSpPr>
          <p:spPr>
            <a:xfrm>
              <a:off x="6915861" y="4474529"/>
              <a:ext cx="98689" cy="54893"/>
            </a:xfrm>
            <a:custGeom>
              <a:avLst/>
              <a:gdLst/>
              <a:ahLst/>
              <a:cxnLst/>
              <a:rect l="l" t="t" r="r" b="b"/>
              <a:pathLst>
                <a:path w="498" h="277" extrusionOk="0">
                  <a:moveTo>
                    <a:pt x="241" y="0"/>
                  </a:moveTo>
                  <a:cubicBezTo>
                    <a:pt x="216" y="0"/>
                    <a:pt x="191" y="6"/>
                    <a:pt x="173" y="17"/>
                  </a:cubicBezTo>
                  <a:lnTo>
                    <a:pt x="44" y="88"/>
                  </a:lnTo>
                  <a:cubicBezTo>
                    <a:pt x="0" y="110"/>
                    <a:pt x="0" y="146"/>
                    <a:pt x="37" y="167"/>
                  </a:cubicBezTo>
                  <a:lnTo>
                    <a:pt x="195" y="260"/>
                  </a:lnTo>
                  <a:cubicBezTo>
                    <a:pt x="213" y="271"/>
                    <a:pt x="236" y="277"/>
                    <a:pt x="260" y="277"/>
                  </a:cubicBezTo>
                  <a:cubicBezTo>
                    <a:pt x="285" y="277"/>
                    <a:pt x="310" y="271"/>
                    <a:pt x="332" y="260"/>
                  </a:cubicBezTo>
                  <a:lnTo>
                    <a:pt x="461" y="182"/>
                  </a:lnTo>
                  <a:cubicBezTo>
                    <a:pt x="497" y="160"/>
                    <a:pt x="497" y="124"/>
                    <a:pt x="461" y="103"/>
                  </a:cubicBezTo>
                  <a:lnTo>
                    <a:pt x="309" y="17"/>
                  </a:lnTo>
                  <a:cubicBezTo>
                    <a:pt x="291" y="6"/>
                    <a:pt x="266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924;p57">
              <a:extLst>
                <a:ext uri="{FF2B5EF4-FFF2-40B4-BE49-F238E27FC236}">
                  <a16:creationId xmlns:a16="http://schemas.microsoft.com/office/drawing/2014/main" id="{745F9D6D-1E56-AF64-9D23-2E769117E731}"/>
                </a:ext>
              </a:extLst>
            </p:cNvPr>
            <p:cNvSpPr/>
            <p:nvPr/>
          </p:nvSpPr>
          <p:spPr>
            <a:xfrm>
              <a:off x="6941425" y="4297958"/>
              <a:ext cx="104238" cy="57866"/>
            </a:xfrm>
            <a:custGeom>
              <a:avLst/>
              <a:gdLst/>
              <a:ahLst/>
              <a:cxnLst/>
              <a:rect l="l" t="t" r="r" b="b"/>
              <a:pathLst>
                <a:path w="526" h="292" extrusionOk="0">
                  <a:moveTo>
                    <a:pt x="275" y="0"/>
                  </a:moveTo>
                  <a:cubicBezTo>
                    <a:pt x="251" y="0"/>
                    <a:pt x="228" y="6"/>
                    <a:pt x="210" y="16"/>
                  </a:cubicBezTo>
                  <a:lnTo>
                    <a:pt x="37" y="109"/>
                  </a:lnTo>
                  <a:cubicBezTo>
                    <a:pt x="1" y="132"/>
                    <a:pt x="1" y="168"/>
                    <a:pt x="37" y="188"/>
                  </a:cubicBezTo>
                  <a:lnTo>
                    <a:pt x="187" y="275"/>
                  </a:lnTo>
                  <a:cubicBezTo>
                    <a:pt x="205" y="286"/>
                    <a:pt x="231" y="292"/>
                    <a:pt x="256" y="292"/>
                  </a:cubicBezTo>
                  <a:cubicBezTo>
                    <a:pt x="282" y="292"/>
                    <a:pt x="307" y="286"/>
                    <a:pt x="325" y="275"/>
                  </a:cubicBezTo>
                  <a:lnTo>
                    <a:pt x="489" y="182"/>
                  </a:lnTo>
                  <a:cubicBezTo>
                    <a:pt x="525" y="159"/>
                    <a:pt x="525" y="125"/>
                    <a:pt x="489" y="102"/>
                  </a:cubicBezTo>
                  <a:lnTo>
                    <a:pt x="346" y="16"/>
                  </a:lnTo>
                  <a:cubicBezTo>
                    <a:pt x="324" y="6"/>
                    <a:pt x="299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925;p57">
              <a:extLst>
                <a:ext uri="{FF2B5EF4-FFF2-40B4-BE49-F238E27FC236}">
                  <a16:creationId xmlns:a16="http://schemas.microsoft.com/office/drawing/2014/main" id="{379FABBE-35D2-0165-37A1-B8D69AA9302E}"/>
                </a:ext>
              </a:extLst>
            </p:cNvPr>
            <p:cNvSpPr/>
            <p:nvPr/>
          </p:nvSpPr>
          <p:spPr>
            <a:xfrm>
              <a:off x="6967187" y="4205213"/>
              <a:ext cx="99878" cy="56677"/>
            </a:xfrm>
            <a:custGeom>
              <a:avLst/>
              <a:gdLst/>
              <a:ahLst/>
              <a:cxnLst/>
              <a:rect l="l" t="t" r="r" b="b"/>
              <a:pathLst>
                <a:path w="504" h="286" extrusionOk="0">
                  <a:moveTo>
                    <a:pt x="231" y="1"/>
                  </a:moveTo>
                  <a:cubicBezTo>
                    <a:pt x="207" y="1"/>
                    <a:pt x="184" y="6"/>
                    <a:pt x="166" y="16"/>
                  </a:cubicBezTo>
                  <a:lnTo>
                    <a:pt x="36" y="96"/>
                  </a:lnTo>
                  <a:cubicBezTo>
                    <a:pt x="0" y="110"/>
                    <a:pt x="0" y="146"/>
                    <a:pt x="36" y="168"/>
                  </a:cubicBezTo>
                  <a:lnTo>
                    <a:pt x="202" y="268"/>
                  </a:lnTo>
                  <a:cubicBezTo>
                    <a:pt x="220" y="280"/>
                    <a:pt x="245" y="285"/>
                    <a:pt x="270" y="285"/>
                  </a:cubicBezTo>
                  <a:cubicBezTo>
                    <a:pt x="295" y="285"/>
                    <a:pt x="320" y="280"/>
                    <a:pt x="338" y="268"/>
                  </a:cubicBezTo>
                  <a:lnTo>
                    <a:pt x="468" y="189"/>
                  </a:lnTo>
                  <a:cubicBezTo>
                    <a:pt x="504" y="168"/>
                    <a:pt x="504" y="132"/>
                    <a:pt x="468" y="118"/>
                  </a:cubicBezTo>
                  <a:lnTo>
                    <a:pt x="295" y="16"/>
                  </a:lnTo>
                  <a:cubicBezTo>
                    <a:pt x="277" y="6"/>
                    <a:pt x="254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926;p57">
              <a:extLst>
                <a:ext uri="{FF2B5EF4-FFF2-40B4-BE49-F238E27FC236}">
                  <a16:creationId xmlns:a16="http://schemas.microsoft.com/office/drawing/2014/main" id="{41E9D58B-C77F-562C-2F73-FD82FCD42A9C}"/>
                </a:ext>
              </a:extLst>
            </p:cNvPr>
            <p:cNvSpPr/>
            <p:nvPr/>
          </p:nvSpPr>
          <p:spPr>
            <a:xfrm>
              <a:off x="7007218" y="4051432"/>
              <a:ext cx="75701" cy="42211"/>
            </a:xfrm>
            <a:custGeom>
              <a:avLst/>
              <a:gdLst/>
              <a:ahLst/>
              <a:cxnLst/>
              <a:rect l="l" t="t" r="r" b="b"/>
              <a:pathLst>
                <a:path w="382" h="213" extrusionOk="0">
                  <a:moveTo>
                    <a:pt x="251" y="1"/>
                  </a:moveTo>
                  <a:cubicBezTo>
                    <a:pt x="228" y="1"/>
                    <a:pt x="205" y="6"/>
                    <a:pt x="186" y="16"/>
                  </a:cubicBezTo>
                  <a:lnTo>
                    <a:pt x="36" y="102"/>
                  </a:lnTo>
                  <a:cubicBezTo>
                    <a:pt x="0" y="125"/>
                    <a:pt x="0" y="161"/>
                    <a:pt x="36" y="182"/>
                  </a:cubicBezTo>
                  <a:lnTo>
                    <a:pt x="57" y="196"/>
                  </a:lnTo>
                  <a:cubicBezTo>
                    <a:pt x="79" y="207"/>
                    <a:pt x="104" y="212"/>
                    <a:pt x="128" y="212"/>
                  </a:cubicBezTo>
                  <a:cubicBezTo>
                    <a:pt x="152" y="212"/>
                    <a:pt x="175" y="207"/>
                    <a:pt x="193" y="196"/>
                  </a:cubicBezTo>
                  <a:lnTo>
                    <a:pt x="345" y="109"/>
                  </a:lnTo>
                  <a:cubicBezTo>
                    <a:pt x="381" y="89"/>
                    <a:pt x="381" y="52"/>
                    <a:pt x="345" y="32"/>
                  </a:cubicBezTo>
                  <a:lnTo>
                    <a:pt x="316" y="16"/>
                  </a:lnTo>
                  <a:cubicBezTo>
                    <a:pt x="298" y="6"/>
                    <a:pt x="274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927;p57">
              <a:extLst>
                <a:ext uri="{FF2B5EF4-FFF2-40B4-BE49-F238E27FC236}">
                  <a16:creationId xmlns:a16="http://schemas.microsoft.com/office/drawing/2014/main" id="{B88E6E05-3CFB-3218-A0F8-B2F7CF1975C6}"/>
                </a:ext>
              </a:extLst>
            </p:cNvPr>
            <p:cNvSpPr/>
            <p:nvPr/>
          </p:nvSpPr>
          <p:spPr>
            <a:xfrm>
              <a:off x="6981456" y="4434697"/>
              <a:ext cx="101464" cy="56281"/>
            </a:xfrm>
            <a:custGeom>
              <a:avLst/>
              <a:gdLst/>
              <a:ahLst/>
              <a:cxnLst/>
              <a:rect l="l" t="t" r="r" b="b"/>
              <a:pathLst>
                <a:path w="512" h="284" extrusionOk="0">
                  <a:moveTo>
                    <a:pt x="252" y="0"/>
                  </a:moveTo>
                  <a:cubicBezTo>
                    <a:pt x="228" y="0"/>
                    <a:pt x="205" y="6"/>
                    <a:pt x="187" y="16"/>
                  </a:cubicBezTo>
                  <a:lnTo>
                    <a:pt x="37" y="102"/>
                  </a:lnTo>
                  <a:cubicBezTo>
                    <a:pt x="1" y="125"/>
                    <a:pt x="1" y="159"/>
                    <a:pt x="37" y="182"/>
                  </a:cubicBezTo>
                  <a:lnTo>
                    <a:pt x="194" y="268"/>
                  </a:lnTo>
                  <a:cubicBezTo>
                    <a:pt x="212" y="278"/>
                    <a:pt x="235" y="283"/>
                    <a:pt x="259" y="283"/>
                  </a:cubicBezTo>
                  <a:cubicBezTo>
                    <a:pt x="282" y="283"/>
                    <a:pt x="305" y="278"/>
                    <a:pt x="323" y="268"/>
                  </a:cubicBezTo>
                  <a:lnTo>
                    <a:pt x="475" y="182"/>
                  </a:lnTo>
                  <a:cubicBezTo>
                    <a:pt x="511" y="159"/>
                    <a:pt x="511" y="132"/>
                    <a:pt x="475" y="109"/>
                  </a:cubicBezTo>
                  <a:lnTo>
                    <a:pt x="316" y="16"/>
                  </a:lnTo>
                  <a:cubicBezTo>
                    <a:pt x="298" y="6"/>
                    <a:pt x="275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928;p57">
              <a:extLst>
                <a:ext uri="{FF2B5EF4-FFF2-40B4-BE49-F238E27FC236}">
                  <a16:creationId xmlns:a16="http://schemas.microsoft.com/office/drawing/2014/main" id="{7809BA96-3505-CE94-2C41-A583A9DBEF3F}"/>
                </a:ext>
              </a:extLst>
            </p:cNvPr>
            <p:cNvSpPr/>
            <p:nvPr/>
          </p:nvSpPr>
          <p:spPr>
            <a:xfrm>
              <a:off x="6981456" y="4115441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9" y="1"/>
                  </a:moveTo>
                  <a:cubicBezTo>
                    <a:pt x="235" y="1"/>
                    <a:pt x="212" y="6"/>
                    <a:pt x="194" y="17"/>
                  </a:cubicBezTo>
                  <a:lnTo>
                    <a:pt x="37" y="111"/>
                  </a:lnTo>
                  <a:cubicBezTo>
                    <a:pt x="1" y="131"/>
                    <a:pt x="1" y="161"/>
                    <a:pt x="37" y="183"/>
                  </a:cubicBezTo>
                  <a:lnTo>
                    <a:pt x="187" y="269"/>
                  </a:lnTo>
                  <a:cubicBezTo>
                    <a:pt x="205" y="280"/>
                    <a:pt x="228" y="285"/>
                    <a:pt x="252" y="285"/>
                  </a:cubicBezTo>
                  <a:cubicBezTo>
                    <a:pt x="275" y="285"/>
                    <a:pt x="298" y="280"/>
                    <a:pt x="316" y="269"/>
                  </a:cubicBezTo>
                  <a:lnTo>
                    <a:pt x="475" y="183"/>
                  </a:lnTo>
                  <a:cubicBezTo>
                    <a:pt x="511" y="161"/>
                    <a:pt x="511" y="124"/>
                    <a:pt x="475" y="104"/>
                  </a:cubicBezTo>
                  <a:lnTo>
                    <a:pt x="323" y="17"/>
                  </a:lnTo>
                  <a:cubicBezTo>
                    <a:pt x="305" y="6"/>
                    <a:pt x="282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929;p57">
              <a:extLst>
                <a:ext uri="{FF2B5EF4-FFF2-40B4-BE49-F238E27FC236}">
                  <a16:creationId xmlns:a16="http://schemas.microsoft.com/office/drawing/2014/main" id="{8C567264-2686-8EB4-6E5C-15EB6E72AE26}"/>
                </a:ext>
              </a:extLst>
            </p:cNvPr>
            <p:cNvSpPr/>
            <p:nvPr/>
          </p:nvSpPr>
          <p:spPr>
            <a:xfrm>
              <a:off x="6980069" y="4353446"/>
              <a:ext cx="105625" cy="59253"/>
            </a:xfrm>
            <a:custGeom>
              <a:avLst/>
              <a:gdLst/>
              <a:ahLst/>
              <a:cxnLst/>
              <a:rect l="l" t="t" r="r" b="b"/>
              <a:pathLst>
                <a:path w="533" h="299" extrusionOk="0">
                  <a:moveTo>
                    <a:pt x="273" y="0"/>
                  </a:moveTo>
                  <a:cubicBezTo>
                    <a:pt x="250" y="0"/>
                    <a:pt x="226" y="6"/>
                    <a:pt x="208" y="17"/>
                  </a:cubicBezTo>
                  <a:lnTo>
                    <a:pt x="35" y="117"/>
                  </a:lnTo>
                  <a:cubicBezTo>
                    <a:pt x="1" y="138"/>
                    <a:pt x="1" y="167"/>
                    <a:pt x="35" y="190"/>
                  </a:cubicBezTo>
                  <a:lnTo>
                    <a:pt x="194" y="283"/>
                  </a:lnTo>
                  <a:cubicBezTo>
                    <a:pt x="212" y="293"/>
                    <a:pt x="235" y="298"/>
                    <a:pt x="260" y="298"/>
                  </a:cubicBezTo>
                  <a:cubicBezTo>
                    <a:pt x="284" y="298"/>
                    <a:pt x="309" y="293"/>
                    <a:pt x="330" y="283"/>
                  </a:cubicBezTo>
                  <a:lnTo>
                    <a:pt x="496" y="181"/>
                  </a:lnTo>
                  <a:cubicBezTo>
                    <a:pt x="532" y="160"/>
                    <a:pt x="532" y="131"/>
                    <a:pt x="496" y="110"/>
                  </a:cubicBezTo>
                  <a:lnTo>
                    <a:pt x="337" y="17"/>
                  </a:lnTo>
                  <a:cubicBezTo>
                    <a:pt x="320" y="6"/>
                    <a:pt x="297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930;p57">
              <a:extLst>
                <a:ext uri="{FF2B5EF4-FFF2-40B4-BE49-F238E27FC236}">
                  <a16:creationId xmlns:a16="http://schemas.microsoft.com/office/drawing/2014/main" id="{B5A23502-4FB7-5942-3CDF-0B6D0CC5AB13}"/>
                </a:ext>
              </a:extLst>
            </p:cNvPr>
            <p:cNvSpPr/>
            <p:nvPr/>
          </p:nvSpPr>
          <p:spPr>
            <a:xfrm>
              <a:off x="7014352" y="4260701"/>
              <a:ext cx="95519" cy="53704"/>
            </a:xfrm>
            <a:custGeom>
              <a:avLst/>
              <a:gdLst/>
              <a:ahLst/>
              <a:cxnLst/>
              <a:rect l="l" t="t" r="r" b="b"/>
              <a:pathLst>
                <a:path w="482" h="271" extrusionOk="0">
                  <a:moveTo>
                    <a:pt x="231" y="1"/>
                  </a:moveTo>
                  <a:cubicBezTo>
                    <a:pt x="206" y="1"/>
                    <a:pt x="182" y="6"/>
                    <a:pt x="164" y="18"/>
                  </a:cubicBezTo>
                  <a:lnTo>
                    <a:pt x="35" y="88"/>
                  </a:lnTo>
                  <a:cubicBezTo>
                    <a:pt x="0" y="111"/>
                    <a:pt x="0" y="147"/>
                    <a:pt x="35" y="168"/>
                  </a:cubicBezTo>
                  <a:lnTo>
                    <a:pt x="187" y="254"/>
                  </a:lnTo>
                  <a:cubicBezTo>
                    <a:pt x="205" y="265"/>
                    <a:pt x="228" y="271"/>
                    <a:pt x="251" y="271"/>
                  </a:cubicBezTo>
                  <a:cubicBezTo>
                    <a:pt x="275" y="271"/>
                    <a:pt x="298" y="265"/>
                    <a:pt x="316" y="254"/>
                  </a:cubicBezTo>
                  <a:lnTo>
                    <a:pt x="445" y="183"/>
                  </a:lnTo>
                  <a:cubicBezTo>
                    <a:pt x="482" y="161"/>
                    <a:pt x="482" y="125"/>
                    <a:pt x="445" y="104"/>
                  </a:cubicBezTo>
                  <a:lnTo>
                    <a:pt x="302" y="18"/>
                  </a:lnTo>
                  <a:cubicBezTo>
                    <a:pt x="281" y="6"/>
                    <a:pt x="255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931;p57">
              <a:extLst>
                <a:ext uri="{FF2B5EF4-FFF2-40B4-BE49-F238E27FC236}">
                  <a16:creationId xmlns:a16="http://schemas.microsoft.com/office/drawing/2014/main" id="{A4158ECD-B9B4-CE10-277E-F7786D87D360}"/>
                </a:ext>
              </a:extLst>
            </p:cNvPr>
            <p:cNvSpPr/>
            <p:nvPr/>
          </p:nvSpPr>
          <p:spPr>
            <a:xfrm>
              <a:off x="7031395" y="4165381"/>
              <a:ext cx="105427" cy="59253"/>
            </a:xfrm>
            <a:custGeom>
              <a:avLst/>
              <a:gdLst/>
              <a:ahLst/>
              <a:cxnLst/>
              <a:rect l="l" t="t" r="r" b="b"/>
              <a:pathLst>
                <a:path w="532" h="299" extrusionOk="0">
                  <a:moveTo>
                    <a:pt x="258" y="1"/>
                  </a:moveTo>
                  <a:cubicBezTo>
                    <a:pt x="235" y="1"/>
                    <a:pt x="212" y="6"/>
                    <a:pt x="194" y="17"/>
                  </a:cubicBezTo>
                  <a:lnTo>
                    <a:pt x="35" y="110"/>
                  </a:lnTo>
                  <a:cubicBezTo>
                    <a:pt x="1" y="124"/>
                    <a:pt x="1" y="161"/>
                    <a:pt x="35" y="181"/>
                  </a:cubicBezTo>
                  <a:lnTo>
                    <a:pt x="201" y="283"/>
                  </a:lnTo>
                  <a:cubicBezTo>
                    <a:pt x="219" y="293"/>
                    <a:pt x="244" y="299"/>
                    <a:pt x="269" y="299"/>
                  </a:cubicBezTo>
                  <a:cubicBezTo>
                    <a:pt x="295" y="299"/>
                    <a:pt x="320" y="293"/>
                    <a:pt x="337" y="283"/>
                  </a:cubicBezTo>
                  <a:lnTo>
                    <a:pt x="489" y="190"/>
                  </a:lnTo>
                  <a:cubicBezTo>
                    <a:pt x="525" y="167"/>
                    <a:pt x="532" y="138"/>
                    <a:pt x="489" y="117"/>
                  </a:cubicBezTo>
                  <a:lnTo>
                    <a:pt x="323" y="17"/>
                  </a:lnTo>
                  <a:cubicBezTo>
                    <a:pt x="305" y="6"/>
                    <a:pt x="282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932;p57">
              <a:extLst>
                <a:ext uri="{FF2B5EF4-FFF2-40B4-BE49-F238E27FC236}">
                  <a16:creationId xmlns:a16="http://schemas.microsoft.com/office/drawing/2014/main" id="{36A22493-C9CC-0DA0-E686-3979A765E617}"/>
                </a:ext>
              </a:extLst>
            </p:cNvPr>
            <p:cNvSpPr/>
            <p:nvPr/>
          </p:nvSpPr>
          <p:spPr>
            <a:xfrm>
              <a:off x="7052600" y="4316388"/>
              <a:ext cx="96906" cy="54893"/>
            </a:xfrm>
            <a:custGeom>
              <a:avLst/>
              <a:gdLst/>
              <a:ahLst/>
              <a:cxnLst/>
              <a:rect l="l" t="t" r="r" b="b"/>
              <a:pathLst>
                <a:path w="489" h="277" extrusionOk="0">
                  <a:moveTo>
                    <a:pt x="232" y="1"/>
                  </a:moveTo>
                  <a:cubicBezTo>
                    <a:pt x="208" y="1"/>
                    <a:pt x="184" y="6"/>
                    <a:pt x="166" y="16"/>
                  </a:cubicBezTo>
                  <a:lnTo>
                    <a:pt x="37" y="95"/>
                  </a:lnTo>
                  <a:cubicBezTo>
                    <a:pt x="1" y="118"/>
                    <a:pt x="1" y="145"/>
                    <a:pt x="37" y="168"/>
                  </a:cubicBezTo>
                  <a:lnTo>
                    <a:pt x="187" y="261"/>
                  </a:lnTo>
                  <a:cubicBezTo>
                    <a:pt x="205" y="271"/>
                    <a:pt x="230" y="277"/>
                    <a:pt x="256" y="277"/>
                  </a:cubicBezTo>
                  <a:cubicBezTo>
                    <a:pt x="281" y="277"/>
                    <a:pt x="307" y="271"/>
                    <a:pt x="325" y="261"/>
                  </a:cubicBezTo>
                  <a:lnTo>
                    <a:pt x="454" y="182"/>
                  </a:lnTo>
                  <a:cubicBezTo>
                    <a:pt x="489" y="161"/>
                    <a:pt x="489" y="132"/>
                    <a:pt x="454" y="109"/>
                  </a:cubicBezTo>
                  <a:lnTo>
                    <a:pt x="302" y="16"/>
                  </a:lnTo>
                  <a:cubicBezTo>
                    <a:pt x="281" y="6"/>
                    <a:pt x="256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933;p57">
              <a:extLst>
                <a:ext uri="{FF2B5EF4-FFF2-40B4-BE49-F238E27FC236}">
                  <a16:creationId xmlns:a16="http://schemas.microsoft.com/office/drawing/2014/main" id="{1EB3B45D-9872-9E83-86D1-3312E0E6AED7}"/>
                </a:ext>
              </a:extLst>
            </p:cNvPr>
            <p:cNvSpPr/>
            <p:nvPr/>
          </p:nvSpPr>
          <p:spPr>
            <a:xfrm>
              <a:off x="7049825" y="4076798"/>
              <a:ext cx="101464" cy="55290"/>
            </a:xfrm>
            <a:custGeom>
              <a:avLst/>
              <a:gdLst/>
              <a:ahLst/>
              <a:cxnLst/>
              <a:rect l="l" t="t" r="r" b="b"/>
              <a:pathLst>
                <a:path w="512" h="279" extrusionOk="0">
                  <a:moveTo>
                    <a:pt x="255" y="0"/>
                  </a:moveTo>
                  <a:cubicBezTo>
                    <a:pt x="230" y="0"/>
                    <a:pt x="205" y="4"/>
                    <a:pt x="187" y="11"/>
                  </a:cubicBezTo>
                  <a:lnTo>
                    <a:pt x="37" y="104"/>
                  </a:lnTo>
                  <a:cubicBezTo>
                    <a:pt x="1" y="119"/>
                    <a:pt x="1" y="154"/>
                    <a:pt x="37" y="176"/>
                  </a:cubicBezTo>
                  <a:lnTo>
                    <a:pt x="187" y="262"/>
                  </a:lnTo>
                  <a:cubicBezTo>
                    <a:pt x="205" y="273"/>
                    <a:pt x="230" y="278"/>
                    <a:pt x="255" y="278"/>
                  </a:cubicBezTo>
                  <a:cubicBezTo>
                    <a:pt x="280" y="278"/>
                    <a:pt x="305" y="273"/>
                    <a:pt x="323" y="262"/>
                  </a:cubicBezTo>
                  <a:lnTo>
                    <a:pt x="475" y="176"/>
                  </a:lnTo>
                  <a:cubicBezTo>
                    <a:pt x="511" y="154"/>
                    <a:pt x="511" y="126"/>
                    <a:pt x="475" y="104"/>
                  </a:cubicBezTo>
                  <a:lnTo>
                    <a:pt x="323" y="11"/>
                  </a:lnTo>
                  <a:cubicBezTo>
                    <a:pt x="305" y="4"/>
                    <a:pt x="280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934;p57">
              <a:extLst>
                <a:ext uri="{FF2B5EF4-FFF2-40B4-BE49-F238E27FC236}">
                  <a16:creationId xmlns:a16="http://schemas.microsoft.com/office/drawing/2014/main" id="{EA7EAF09-CE92-0ECD-C6FB-C3A3AD7CC3DC}"/>
                </a:ext>
              </a:extLst>
            </p:cNvPr>
            <p:cNvSpPr/>
            <p:nvPr/>
          </p:nvSpPr>
          <p:spPr>
            <a:xfrm>
              <a:off x="7075588" y="4010014"/>
              <a:ext cx="78476" cy="43598"/>
            </a:xfrm>
            <a:custGeom>
              <a:avLst/>
              <a:gdLst/>
              <a:ahLst/>
              <a:cxnLst/>
              <a:rect l="l" t="t" r="r" b="b"/>
              <a:pathLst>
                <a:path w="396" h="220" extrusionOk="0">
                  <a:moveTo>
                    <a:pt x="269" y="1"/>
                  </a:moveTo>
                  <a:cubicBezTo>
                    <a:pt x="244" y="1"/>
                    <a:pt x="218" y="6"/>
                    <a:pt x="200" y="16"/>
                  </a:cubicBezTo>
                  <a:lnTo>
                    <a:pt x="36" y="111"/>
                  </a:lnTo>
                  <a:cubicBezTo>
                    <a:pt x="0" y="132"/>
                    <a:pt x="0" y="168"/>
                    <a:pt x="36" y="189"/>
                  </a:cubicBezTo>
                  <a:lnTo>
                    <a:pt x="57" y="204"/>
                  </a:lnTo>
                  <a:cubicBezTo>
                    <a:pt x="75" y="215"/>
                    <a:pt x="98" y="220"/>
                    <a:pt x="123" y="220"/>
                  </a:cubicBezTo>
                  <a:cubicBezTo>
                    <a:pt x="147" y="220"/>
                    <a:pt x="172" y="215"/>
                    <a:pt x="193" y="204"/>
                  </a:cubicBezTo>
                  <a:lnTo>
                    <a:pt x="359" y="103"/>
                  </a:lnTo>
                  <a:cubicBezTo>
                    <a:pt x="395" y="89"/>
                    <a:pt x="395" y="53"/>
                    <a:pt x="359" y="32"/>
                  </a:cubicBezTo>
                  <a:lnTo>
                    <a:pt x="338" y="16"/>
                  </a:lnTo>
                  <a:cubicBezTo>
                    <a:pt x="320" y="6"/>
                    <a:pt x="295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935;p57">
              <a:extLst>
                <a:ext uri="{FF2B5EF4-FFF2-40B4-BE49-F238E27FC236}">
                  <a16:creationId xmlns:a16="http://schemas.microsoft.com/office/drawing/2014/main" id="{A995DB1F-6E19-0F21-7E5F-1A37882FE5C0}"/>
                </a:ext>
              </a:extLst>
            </p:cNvPr>
            <p:cNvSpPr/>
            <p:nvPr/>
          </p:nvSpPr>
          <p:spPr>
            <a:xfrm>
              <a:off x="7078164" y="4221067"/>
              <a:ext cx="101464" cy="56281"/>
            </a:xfrm>
            <a:custGeom>
              <a:avLst/>
              <a:gdLst/>
              <a:ahLst/>
              <a:cxnLst/>
              <a:rect l="l" t="t" r="r" b="b"/>
              <a:pathLst>
                <a:path w="512" h="284" extrusionOk="0">
                  <a:moveTo>
                    <a:pt x="260" y="0"/>
                  </a:moveTo>
                  <a:cubicBezTo>
                    <a:pt x="236" y="0"/>
                    <a:pt x="213" y="5"/>
                    <a:pt x="196" y="16"/>
                  </a:cubicBezTo>
                  <a:lnTo>
                    <a:pt x="37" y="102"/>
                  </a:lnTo>
                  <a:cubicBezTo>
                    <a:pt x="1" y="124"/>
                    <a:pt x="1" y="159"/>
                    <a:pt x="37" y="181"/>
                  </a:cubicBezTo>
                  <a:lnTo>
                    <a:pt x="187" y="268"/>
                  </a:lnTo>
                  <a:cubicBezTo>
                    <a:pt x="205" y="278"/>
                    <a:pt x="229" y="283"/>
                    <a:pt x="253" y="283"/>
                  </a:cubicBezTo>
                  <a:cubicBezTo>
                    <a:pt x="276" y="283"/>
                    <a:pt x="299" y="278"/>
                    <a:pt x="317" y="268"/>
                  </a:cubicBezTo>
                  <a:lnTo>
                    <a:pt x="475" y="181"/>
                  </a:lnTo>
                  <a:cubicBezTo>
                    <a:pt x="512" y="159"/>
                    <a:pt x="512" y="124"/>
                    <a:pt x="475" y="102"/>
                  </a:cubicBezTo>
                  <a:lnTo>
                    <a:pt x="325" y="16"/>
                  </a:lnTo>
                  <a:cubicBezTo>
                    <a:pt x="307" y="5"/>
                    <a:pt x="283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936;p57">
              <a:extLst>
                <a:ext uri="{FF2B5EF4-FFF2-40B4-BE49-F238E27FC236}">
                  <a16:creationId xmlns:a16="http://schemas.microsoft.com/office/drawing/2014/main" id="{91246AEE-3A22-BA0E-096B-0882064D3DCD}"/>
                </a:ext>
              </a:extLst>
            </p:cNvPr>
            <p:cNvSpPr/>
            <p:nvPr/>
          </p:nvSpPr>
          <p:spPr>
            <a:xfrm>
              <a:off x="7099765" y="4125350"/>
              <a:ext cx="104238" cy="59451"/>
            </a:xfrm>
            <a:custGeom>
              <a:avLst/>
              <a:gdLst/>
              <a:ahLst/>
              <a:cxnLst/>
              <a:rect l="l" t="t" r="r" b="b"/>
              <a:pathLst>
                <a:path w="526" h="300" extrusionOk="0">
                  <a:moveTo>
                    <a:pt x="255" y="1"/>
                  </a:moveTo>
                  <a:cubicBezTo>
                    <a:pt x="230" y="1"/>
                    <a:pt x="205" y="6"/>
                    <a:pt x="187" y="17"/>
                  </a:cubicBezTo>
                  <a:lnTo>
                    <a:pt x="35" y="104"/>
                  </a:lnTo>
                  <a:cubicBezTo>
                    <a:pt x="1" y="124"/>
                    <a:pt x="1" y="161"/>
                    <a:pt x="35" y="183"/>
                  </a:cubicBezTo>
                  <a:lnTo>
                    <a:pt x="208" y="283"/>
                  </a:lnTo>
                  <a:cubicBezTo>
                    <a:pt x="226" y="294"/>
                    <a:pt x="249" y="300"/>
                    <a:pt x="273" y="300"/>
                  </a:cubicBezTo>
                  <a:cubicBezTo>
                    <a:pt x="296" y="300"/>
                    <a:pt x="320" y="294"/>
                    <a:pt x="337" y="283"/>
                  </a:cubicBezTo>
                  <a:lnTo>
                    <a:pt x="489" y="197"/>
                  </a:lnTo>
                  <a:cubicBezTo>
                    <a:pt x="525" y="176"/>
                    <a:pt x="525" y="140"/>
                    <a:pt x="489" y="118"/>
                  </a:cubicBezTo>
                  <a:lnTo>
                    <a:pt x="323" y="17"/>
                  </a:lnTo>
                  <a:cubicBezTo>
                    <a:pt x="305" y="6"/>
                    <a:pt x="28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937;p57">
              <a:extLst>
                <a:ext uri="{FF2B5EF4-FFF2-40B4-BE49-F238E27FC236}">
                  <a16:creationId xmlns:a16="http://schemas.microsoft.com/office/drawing/2014/main" id="{DDA38791-82F3-A638-F990-7FF8D1E82349}"/>
                </a:ext>
              </a:extLst>
            </p:cNvPr>
            <p:cNvSpPr/>
            <p:nvPr/>
          </p:nvSpPr>
          <p:spPr>
            <a:xfrm>
              <a:off x="7116807" y="4276555"/>
              <a:ext cx="102851" cy="57866"/>
            </a:xfrm>
            <a:custGeom>
              <a:avLst/>
              <a:gdLst/>
              <a:ahLst/>
              <a:cxnLst/>
              <a:rect l="l" t="t" r="r" b="b"/>
              <a:pathLst>
                <a:path w="519" h="292" extrusionOk="0">
                  <a:moveTo>
                    <a:pt x="259" y="0"/>
                  </a:moveTo>
                  <a:cubicBezTo>
                    <a:pt x="235" y="0"/>
                    <a:pt x="212" y="6"/>
                    <a:pt x="194" y="17"/>
                  </a:cubicBezTo>
                  <a:lnTo>
                    <a:pt x="35" y="110"/>
                  </a:lnTo>
                  <a:cubicBezTo>
                    <a:pt x="1" y="131"/>
                    <a:pt x="1" y="160"/>
                    <a:pt x="35" y="181"/>
                  </a:cubicBezTo>
                  <a:lnTo>
                    <a:pt x="187" y="276"/>
                  </a:lnTo>
                  <a:cubicBezTo>
                    <a:pt x="205" y="286"/>
                    <a:pt x="230" y="291"/>
                    <a:pt x="255" y="291"/>
                  </a:cubicBezTo>
                  <a:cubicBezTo>
                    <a:pt x="280" y="291"/>
                    <a:pt x="305" y="286"/>
                    <a:pt x="323" y="276"/>
                  </a:cubicBezTo>
                  <a:lnTo>
                    <a:pt x="482" y="181"/>
                  </a:lnTo>
                  <a:cubicBezTo>
                    <a:pt x="518" y="160"/>
                    <a:pt x="518" y="131"/>
                    <a:pt x="482" y="110"/>
                  </a:cubicBezTo>
                  <a:lnTo>
                    <a:pt x="323" y="17"/>
                  </a:lnTo>
                  <a:cubicBezTo>
                    <a:pt x="305" y="6"/>
                    <a:pt x="282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938;p57">
              <a:extLst>
                <a:ext uri="{FF2B5EF4-FFF2-40B4-BE49-F238E27FC236}">
                  <a16:creationId xmlns:a16="http://schemas.microsoft.com/office/drawing/2014/main" id="{E0445060-A272-5D28-0593-A46CD2D263E0}"/>
                </a:ext>
              </a:extLst>
            </p:cNvPr>
            <p:cNvSpPr/>
            <p:nvPr/>
          </p:nvSpPr>
          <p:spPr>
            <a:xfrm>
              <a:off x="7118195" y="4034389"/>
              <a:ext cx="104238" cy="59253"/>
            </a:xfrm>
            <a:custGeom>
              <a:avLst/>
              <a:gdLst/>
              <a:ahLst/>
              <a:cxnLst/>
              <a:rect l="l" t="t" r="r" b="b"/>
              <a:pathLst>
                <a:path w="526" h="299" extrusionOk="0">
                  <a:moveTo>
                    <a:pt x="274" y="0"/>
                  </a:moveTo>
                  <a:cubicBezTo>
                    <a:pt x="250" y="0"/>
                    <a:pt x="227" y="6"/>
                    <a:pt x="210" y="16"/>
                  </a:cubicBezTo>
                  <a:lnTo>
                    <a:pt x="37" y="118"/>
                  </a:lnTo>
                  <a:cubicBezTo>
                    <a:pt x="1" y="138"/>
                    <a:pt x="1" y="175"/>
                    <a:pt x="37" y="195"/>
                  </a:cubicBezTo>
                  <a:lnTo>
                    <a:pt x="187" y="282"/>
                  </a:lnTo>
                  <a:cubicBezTo>
                    <a:pt x="205" y="293"/>
                    <a:pt x="228" y="298"/>
                    <a:pt x="252" y="298"/>
                  </a:cubicBezTo>
                  <a:cubicBezTo>
                    <a:pt x="275" y="298"/>
                    <a:pt x="298" y="293"/>
                    <a:pt x="316" y="282"/>
                  </a:cubicBezTo>
                  <a:lnTo>
                    <a:pt x="489" y="182"/>
                  </a:lnTo>
                  <a:cubicBezTo>
                    <a:pt x="525" y="161"/>
                    <a:pt x="525" y="131"/>
                    <a:pt x="489" y="109"/>
                  </a:cubicBezTo>
                  <a:lnTo>
                    <a:pt x="339" y="16"/>
                  </a:lnTo>
                  <a:cubicBezTo>
                    <a:pt x="321" y="6"/>
                    <a:pt x="297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939;p57">
              <a:extLst>
                <a:ext uri="{FF2B5EF4-FFF2-40B4-BE49-F238E27FC236}">
                  <a16:creationId xmlns:a16="http://schemas.microsoft.com/office/drawing/2014/main" id="{EA051BE2-7710-C68F-257F-68F7FD296354}"/>
                </a:ext>
              </a:extLst>
            </p:cNvPr>
            <p:cNvSpPr/>
            <p:nvPr/>
          </p:nvSpPr>
          <p:spPr>
            <a:xfrm>
              <a:off x="7146533" y="3970181"/>
              <a:ext cx="77287" cy="42211"/>
            </a:xfrm>
            <a:custGeom>
              <a:avLst/>
              <a:gdLst/>
              <a:ahLst/>
              <a:cxnLst/>
              <a:rect l="l" t="t" r="r" b="b"/>
              <a:pathLst>
                <a:path w="390" h="213" extrusionOk="0">
                  <a:moveTo>
                    <a:pt x="260" y="0"/>
                  </a:moveTo>
                  <a:cubicBezTo>
                    <a:pt x="236" y="0"/>
                    <a:pt x="213" y="6"/>
                    <a:pt x="196" y="17"/>
                  </a:cubicBezTo>
                  <a:lnTo>
                    <a:pt x="37" y="104"/>
                  </a:lnTo>
                  <a:cubicBezTo>
                    <a:pt x="1" y="124"/>
                    <a:pt x="1" y="160"/>
                    <a:pt x="37" y="183"/>
                  </a:cubicBezTo>
                  <a:lnTo>
                    <a:pt x="58" y="197"/>
                  </a:lnTo>
                  <a:cubicBezTo>
                    <a:pt x="76" y="207"/>
                    <a:pt x="101" y="212"/>
                    <a:pt x="127" y="212"/>
                  </a:cubicBezTo>
                  <a:cubicBezTo>
                    <a:pt x="152" y="212"/>
                    <a:pt x="178" y="207"/>
                    <a:pt x="196" y="197"/>
                  </a:cubicBezTo>
                  <a:lnTo>
                    <a:pt x="346" y="110"/>
                  </a:lnTo>
                  <a:cubicBezTo>
                    <a:pt x="389" y="88"/>
                    <a:pt x="389" y="54"/>
                    <a:pt x="346" y="31"/>
                  </a:cubicBezTo>
                  <a:lnTo>
                    <a:pt x="325" y="17"/>
                  </a:lnTo>
                  <a:cubicBezTo>
                    <a:pt x="307" y="6"/>
                    <a:pt x="283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940;p57">
              <a:extLst>
                <a:ext uri="{FF2B5EF4-FFF2-40B4-BE49-F238E27FC236}">
                  <a16:creationId xmlns:a16="http://schemas.microsoft.com/office/drawing/2014/main" id="{6F53C859-9F6F-22C7-27D9-6516EB184341}"/>
                </a:ext>
              </a:extLst>
            </p:cNvPr>
            <p:cNvSpPr/>
            <p:nvPr/>
          </p:nvSpPr>
          <p:spPr>
            <a:xfrm>
              <a:off x="7146533" y="4181036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6" y="0"/>
                  </a:moveTo>
                  <a:cubicBezTo>
                    <a:pt x="231" y="0"/>
                    <a:pt x="205" y="6"/>
                    <a:pt x="187" y="16"/>
                  </a:cubicBezTo>
                  <a:lnTo>
                    <a:pt x="37" y="102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187" y="268"/>
                  </a:lnTo>
                  <a:cubicBezTo>
                    <a:pt x="205" y="279"/>
                    <a:pt x="229" y="285"/>
                    <a:pt x="254" y="285"/>
                  </a:cubicBezTo>
                  <a:cubicBezTo>
                    <a:pt x="278" y="285"/>
                    <a:pt x="304" y="279"/>
                    <a:pt x="325" y="268"/>
                  </a:cubicBezTo>
                  <a:lnTo>
                    <a:pt x="468" y="182"/>
                  </a:lnTo>
                  <a:cubicBezTo>
                    <a:pt x="512" y="161"/>
                    <a:pt x="512" y="125"/>
                    <a:pt x="475" y="102"/>
                  </a:cubicBezTo>
                  <a:lnTo>
                    <a:pt x="325" y="16"/>
                  </a:lnTo>
                  <a:cubicBezTo>
                    <a:pt x="307" y="6"/>
                    <a:pt x="282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41;p57">
              <a:extLst>
                <a:ext uri="{FF2B5EF4-FFF2-40B4-BE49-F238E27FC236}">
                  <a16:creationId xmlns:a16="http://schemas.microsoft.com/office/drawing/2014/main" id="{6D02FC34-7CA2-E8B0-BBE7-A5730AA98BBA}"/>
                </a:ext>
              </a:extLst>
            </p:cNvPr>
            <p:cNvSpPr/>
            <p:nvPr/>
          </p:nvSpPr>
          <p:spPr>
            <a:xfrm>
              <a:off x="7168134" y="4084328"/>
              <a:ext cx="108202" cy="60640"/>
            </a:xfrm>
            <a:custGeom>
              <a:avLst/>
              <a:gdLst/>
              <a:ahLst/>
              <a:cxnLst/>
              <a:rect l="l" t="t" r="r" b="b"/>
              <a:pathLst>
                <a:path w="546" h="306" extrusionOk="0">
                  <a:moveTo>
                    <a:pt x="273" y="0"/>
                  </a:moveTo>
                  <a:cubicBezTo>
                    <a:pt x="249" y="0"/>
                    <a:pt x="226" y="5"/>
                    <a:pt x="208" y="16"/>
                  </a:cubicBezTo>
                  <a:lnTo>
                    <a:pt x="35" y="116"/>
                  </a:lnTo>
                  <a:cubicBezTo>
                    <a:pt x="1" y="138"/>
                    <a:pt x="1" y="174"/>
                    <a:pt x="35" y="195"/>
                  </a:cubicBezTo>
                  <a:lnTo>
                    <a:pt x="201" y="288"/>
                  </a:lnTo>
                  <a:cubicBezTo>
                    <a:pt x="219" y="300"/>
                    <a:pt x="244" y="305"/>
                    <a:pt x="270" y="305"/>
                  </a:cubicBezTo>
                  <a:cubicBezTo>
                    <a:pt x="295" y="305"/>
                    <a:pt x="320" y="300"/>
                    <a:pt x="337" y="288"/>
                  </a:cubicBezTo>
                  <a:lnTo>
                    <a:pt x="503" y="195"/>
                  </a:lnTo>
                  <a:cubicBezTo>
                    <a:pt x="539" y="174"/>
                    <a:pt x="546" y="138"/>
                    <a:pt x="503" y="116"/>
                  </a:cubicBezTo>
                  <a:lnTo>
                    <a:pt x="337" y="16"/>
                  </a:lnTo>
                  <a:cubicBezTo>
                    <a:pt x="320" y="5"/>
                    <a:pt x="296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42;p57">
              <a:extLst>
                <a:ext uri="{FF2B5EF4-FFF2-40B4-BE49-F238E27FC236}">
                  <a16:creationId xmlns:a16="http://schemas.microsoft.com/office/drawing/2014/main" id="{F0C3D9E5-6BF3-60B9-E715-54CE12EB16FE}"/>
                </a:ext>
              </a:extLst>
            </p:cNvPr>
            <p:cNvSpPr/>
            <p:nvPr/>
          </p:nvSpPr>
          <p:spPr>
            <a:xfrm>
              <a:off x="7185177" y="4237713"/>
              <a:ext cx="101067" cy="56677"/>
            </a:xfrm>
            <a:custGeom>
              <a:avLst/>
              <a:gdLst/>
              <a:ahLst/>
              <a:cxnLst/>
              <a:rect l="l" t="t" r="r" b="b"/>
              <a:pathLst>
                <a:path w="510" h="286" extrusionOk="0">
                  <a:moveTo>
                    <a:pt x="255" y="1"/>
                  </a:moveTo>
                  <a:cubicBezTo>
                    <a:pt x="230" y="1"/>
                    <a:pt x="205" y="4"/>
                    <a:pt x="187" y="11"/>
                  </a:cubicBezTo>
                  <a:lnTo>
                    <a:pt x="35" y="104"/>
                  </a:lnTo>
                  <a:cubicBezTo>
                    <a:pt x="1" y="127"/>
                    <a:pt x="1" y="154"/>
                    <a:pt x="35" y="177"/>
                  </a:cubicBezTo>
                  <a:lnTo>
                    <a:pt x="194" y="270"/>
                  </a:lnTo>
                  <a:cubicBezTo>
                    <a:pt x="212" y="280"/>
                    <a:pt x="235" y="285"/>
                    <a:pt x="259" y="285"/>
                  </a:cubicBezTo>
                  <a:cubicBezTo>
                    <a:pt x="282" y="285"/>
                    <a:pt x="305" y="280"/>
                    <a:pt x="323" y="270"/>
                  </a:cubicBezTo>
                  <a:lnTo>
                    <a:pt x="475" y="184"/>
                  </a:lnTo>
                  <a:cubicBezTo>
                    <a:pt x="510" y="161"/>
                    <a:pt x="510" y="127"/>
                    <a:pt x="475" y="104"/>
                  </a:cubicBezTo>
                  <a:lnTo>
                    <a:pt x="323" y="11"/>
                  </a:lnTo>
                  <a:cubicBezTo>
                    <a:pt x="305" y="4"/>
                    <a:pt x="28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943;p57">
              <a:extLst>
                <a:ext uri="{FF2B5EF4-FFF2-40B4-BE49-F238E27FC236}">
                  <a16:creationId xmlns:a16="http://schemas.microsoft.com/office/drawing/2014/main" id="{61EDC6D9-2320-7368-0049-3F0629232FF4}"/>
                </a:ext>
              </a:extLst>
            </p:cNvPr>
            <p:cNvSpPr/>
            <p:nvPr/>
          </p:nvSpPr>
          <p:spPr>
            <a:xfrm>
              <a:off x="7189338" y="3995745"/>
              <a:ext cx="101464" cy="56677"/>
            </a:xfrm>
            <a:custGeom>
              <a:avLst/>
              <a:gdLst/>
              <a:ahLst/>
              <a:cxnLst/>
              <a:rect l="l" t="t" r="r" b="b"/>
              <a:pathLst>
                <a:path w="512" h="286" extrusionOk="0">
                  <a:moveTo>
                    <a:pt x="260" y="1"/>
                  </a:moveTo>
                  <a:cubicBezTo>
                    <a:pt x="236" y="1"/>
                    <a:pt x="213" y="6"/>
                    <a:pt x="196" y="18"/>
                  </a:cubicBezTo>
                  <a:lnTo>
                    <a:pt x="37" y="104"/>
                  </a:lnTo>
                  <a:cubicBezTo>
                    <a:pt x="1" y="125"/>
                    <a:pt x="1" y="161"/>
                    <a:pt x="37" y="183"/>
                  </a:cubicBezTo>
                  <a:lnTo>
                    <a:pt x="187" y="270"/>
                  </a:lnTo>
                  <a:cubicBezTo>
                    <a:pt x="205" y="280"/>
                    <a:pt x="230" y="285"/>
                    <a:pt x="256" y="285"/>
                  </a:cubicBezTo>
                  <a:cubicBezTo>
                    <a:pt x="281" y="285"/>
                    <a:pt x="307" y="280"/>
                    <a:pt x="325" y="270"/>
                  </a:cubicBezTo>
                  <a:lnTo>
                    <a:pt x="475" y="175"/>
                  </a:lnTo>
                  <a:cubicBezTo>
                    <a:pt x="511" y="161"/>
                    <a:pt x="511" y="125"/>
                    <a:pt x="475" y="104"/>
                  </a:cubicBezTo>
                  <a:lnTo>
                    <a:pt x="325" y="18"/>
                  </a:lnTo>
                  <a:cubicBezTo>
                    <a:pt x="307" y="6"/>
                    <a:pt x="283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944;p57">
              <a:extLst>
                <a:ext uri="{FF2B5EF4-FFF2-40B4-BE49-F238E27FC236}">
                  <a16:creationId xmlns:a16="http://schemas.microsoft.com/office/drawing/2014/main" id="{71C25BCE-2ED1-A219-DCE1-23D0F8F47412}"/>
                </a:ext>
              </a:extLst>
            </p:cNvPr>
            <p:cNvSpPr/>
            <p:nvPr/>
          </p:nvSpPr>
          <p:spPr>
            <a:xfrm>
              <a:off x="7214903" y="3930349"/>
              <a:ext cx="77287" cy="42211"/>
            </a:xfrm>
            <a:custGeom>
              <a:avLst/>
              <a:gdLst/>
              <a:ahLst/>
              <a:cxnLst/>
              <a:rect l="l" t="t" r="r" b="b"/>
              <a:pathLst>
                <a:path w="390" h="213" extrusionOk="0">
                  <a:moveTo>
                    <a:pt x="261" y="1"/>
                  </a:moveTo>
                  <a:cubicBezTo>
                    <a:pt x="236" y="1"/>
                    <a:pt x="213" y="6"/>
                    <a:pt x="196" y="16"/>
                  </a:cubicBezTo>
                  <a:lnTo>
                    <a:pt x="37" y="103"/>
                  </a:lnTo>
                  <a:cubicBezTo>
                    <a:pt x="1" y="125"/>
                    <a:pt x="1" y="160"/>
                    <a:pt x="37" y="182"/>
                  </a:cubicBezTo>
                  <a:lnTo>
                    <a:pt x="67" y="196"/>
                  </a:lnTo>
                  <a:cubicBezTo>
                    <a:pt x="84" y="207"/>
                    <a:pt x="107" y="213"/>
                    <a:pt x="131" y="213"/>
                  </a:cubicBezTo>
                  <a:cubicBezTo>
                    <a:pt x="154" y="213"/>
                    <a:pt x="178" y="207"/>
                    <a:pt x="196" y="196"/>
                  </a:cubicBezTo>
                  <a:lnTo>
                    <a:pt x="353" y="110"/>
                  </a:lnTo>
                  <a:cubicBezTo>
                    <a:pt x="389" y="89"/>
                    <a:pt x="389" y="53"/>
                    <a:pt x="353" y="30"/>
                  </a:cubicBezTo>
                  <a:lnTo>
                    <a:pt x="332" y="16"/>
                  </a:lnTo>
                  <a:cubicBezTo>
                    <a:pt x="311" y="6"/>
                    <a:pt x="28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945;p57">
              <a:extLst>
                <a:ext uri="{FF2B5EF4-FFF2-40B4-BE49-F238E27FC236}">
                  <a16:creationId xmlns:a16="http://schemas.microsoft.com/office/drawing/2014/main" id="{A1F7A245-1FC5-5177-1E6F-09898FC69A67}"/>
                </a:ext>
              </a:extLst>
            </p:cNvPr>
            <p:cNvSpPr/>
            <p:nvPr/>
          </p:nvSpPr>
          <p:spPr>
            <a:xfrm>
              <a:off x="7214903" y="4139816"/>
              <a:ext cx="104238" cy="59253"/>
            </a:xfrm>
            <a:custGeom>
              <a:avLst/>
              <a:gdLst/>
              <a:ahLst/>
              <a:cxnLst/>
              <a:rect l="l" t="t" r="r" b="b"/>
              <a:pathLst>
                <a:path w="526" h="299" extrusionOk="0">
                  <a:moveTo>
                    <a:pt x="274" y="0"/>
                  </a:moveTo>
                  <a:cubicBezTo>
                    <a:pt x="251" y="0"/>
                    <a:pt x="228" y="6"/>
                    <a:pt x="210" y="17"/>
                  </a:cubicBezTo>
                  <a:lnTo>
                    <a:pt x="37" y="117"/>
                  </a:lnTo>
                  <a:cubicBezTo>
                    <a:pt x="1" y="138"/>
                    <a:pt x="1" y="174"/>
                    <a:pt x="37" y="196"/>
                  </a:cubicBezTo>
                  <a:lnTo>
                    <a:pt x="187" y="283"/>
                  </a:lnTo>
                  <a:cubicBezTo>
                    <a:pt x="205" y="293"/>
                    <a:pt x="229" y="298"/>
                    <a:pt x="253" y="298"/>
                  </a:cubicBezTo>
                  <a:cubicBezTo>
                    <a:pt x="276" y="298"/>
                    <a:pt x="299" y="293"/>
                    <a:pt x="317" y="283"/>
                  </a:cubicBezTo>
                  <a:lnTo>
                    <a:pt x="489" y="181"/>
                  </a:lnTo>
                  <a:cubicBezTo>
                    <a:pt x="525" y="160"/>
                    <a:pt x="525" y="124"/>
                    <a:pt x="489" y="103"/>
                  </a:cubicBezTo>
                  <a:lnTo>
                    <a:pt x="339" y="17"/>
                  </a:lnTo>
                  <a:cubicBezTo>
                    <a:pt x="321" y="6"/>
                    <a:pt x="298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946;p57">
              <a:extLst>
                <a:ext uri="{FF2B5EF4-FFF2-40B4-BE49-F238E27FC236}">
                  <a16:creationId xmlns:a16="http://schemas.microsoft.com/office/drawing/2014/main" id="{2A7B41C2-431C-2099-B34B-3029D2C8D5D4}"/>
                </a:ext>
              </a:extLst>
            </p:cNvPr>
            <p:cNvSpPr/>
            <p:nvPr/>
          </p:nvSpPr>
          <p:spPr>
            <a:xfrm>
              <a:off x="7239278" y="4045288"/>
              <a:ext cx="105427" cy="58262"/>
            </a:xfrm>
            <a:custGeom>
              <a:avLst/>
              <a:gdLst/>
              <a:ahLst/>
              <a:cxnLst/>
              <a:rect l="l" t="t" r="r" b="b"/>
              <a:pathLst>
                <a:path w="532" h="294" extrusionOk="0">
                  <a:moveTo>
                    <a:pt x="259" y="1"/>
                  </a:moveTo>
                  <a:cubicBezTo>
                    <a:pt x="235" y="1"/>
                    <a:pt x="212" y="4"/>
                    <a:pt x="194" y="11"/>
                  </a:cubicBezTo>
                  <a:lnTo>
                    <a:pt x="37" y="106"/>
                  </a:lnTo>
                  <a:cubicBezTo>
                    <a:pt x="0" y="127"/>
                    <a:pt x="0" y="163"/>
                    <a:pt x="37" y="183"/>
                  </a:cubicBezTo>
                  <a:lnTo>
                    <a:pt x="209" y="278"/>
                  </a:lnTo>
                  <a:cubicBezTo>
                    <a:pt x="227" y="289"/>
                    <a:pt x="251" y="294"/>
                    <a:pt x="274" y="294"/>
                  </a:cubicBezTo>
                  <a:cubicBezTo>
                    <a:pt x="297" y="294"/>
                    <a:pt x="320" y="289"/>
                    <a:pt x="339" y="278"/>
                  </a:cubicBezTo>
                  <a:lnTo>
                    <a:pt x="496" y="192"/>
                  </a:lnTo>
                  <a:cubicBezTo>
                    <a:pt x="532" y="170"/>
                    <a:pt x="532" y="133"/>
                    <a:pt x="496" y="113"/>
                  </a:cubicBezTo>
                  <a:lnTo>
                    <a:pt x="323" y="11"/>
                  </a:lnTo>
                  <a:cubicBezTo>
                    <a:pt x="306" y="4"/>
                    <a:pt x="283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947;p57">
              <a:extLst>
                <a:ext uri="{FF2B5EF4-FFF2-40B4-BE49-F238E27FC236}">
                  <a16:creationId xmlns:a16="http://schemas.microsoft.com/office/drawing/2014/main" id="{EB20E42B-52CF-7262-2B56-219189D699B5}"/>
                </a:ext>
              </a:extLst>
            </p:cNvPr>
            <p:cNvSpPr/>
            <p:nvPr/>
          </p:nvSpPr>
          <p:spPr>
            <a:xfrm>
              <a:off x="7253546" y="4195305"/>
              <a:ext cx="105625" cy="59253"/>
            </a:xfrm>
            <a:custGeom>
              <a:avLst/>
              <a:gdLst/>
              <a:ahLst/>
              <a:cxnLst/>
              <a:rect l="l" t="t" r="r" b="b"/>
              <a:pathLst>
                <a:path w="533" h="299" extrusionOk="0">
                  <a:moveTo>
                    <a:pt x="273" y="1"/>
                  </a:moveTo>
                  <a:cubicBezTo>
                    <a:pt x="250" y="1"/>
                    <a:pt x="226" y="6"/>
                    <a:pt x="208" y="16"/>
                  </a:cubicBezTo>
                  <a:lnTo>
                    <a:pt x="35" y="116"/>
                  </a:lnTo>
                  <a:cubicBezTo>
                    <a:pt x="1" y="139"/>
                    <a:pt x="1" y="175"/>
                    <a:pt x="35" y="196"/>
                  </a:cubicBezTo>
                  <a:lnTo>
                    <a:pt x="194" y="282"/>
                  </a:lnTo>
                  <a:cubicBezTo>
                    <a:pt x="212" y="293"/>
                    <a:pt x="236" y="299"/>
                    <a:pt x="259" y="299"/>
                  </a:cubicBezTo>
                  <a:cubicBezTo>
                    <a:pt x="282" y="299"/>
                    <a:pt x="305" y="293"/>
                    <a:pt x="324" y="282"/>
                  </a:cubicBezTo>
                  <a:lnTo>
                    <a:pt x="496" y="189"/>
                  </a:lnTo>
                  <a:cubicBezTo>
                    <a:pt x="532" y="168"/>
                    <a:pt x="532" y="132"/>
                    <a:pt x="496" y="110"/>
                  </a:cubicBezTo>
                  <a:lnTo>
                    <a:pt x="337" y="16"/>
                  </a:lnTo>
                  <a:cubicBezTo>
                    <a:pt x="320" y="6"/>
                    <a:pt x="297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948;p57">
              <a:extLst>
                <a:ext uri="{FF2B5EF4-FFF2-40B4-BE49-F238E27FC236}">
                  <a16:creationId xmlns:a16="http://schemas.microsoft.com/office/drawing/2014/main" id="{28F21527-2806-84ED-5615-61EF98040B67}"/>
                </a:ext>
              </a:extLst>
            </p:cNvPr>
            <p:cNvSpPr/>
            <p:nvPr/>
          </p:nvSpPr>
          <p:spPr>
            <a:xfrm>
              <a:off x="7284659" y="3890516"/>
              <a:ext cx="75900" cy="42211"/>
            </a:xfrm>
            <a:custGeom>
              <a:avLst/>
              <a:gdLst/>
              <a:ahLst/>
              <a:cxnLst/>
              <a:rect l="l" t="t" r="r" b="b"/>
              <a:pathLst>
                <a:path w="383" h="213" extrusionOk="0">
                  <a:moveTo>
                    <a:pt x="253" y="0"/>
                  </a:moveTo>
                  <a:cubicBezTo>
                    <a:pt x="229" y="0"/>
                    <a:pt x="206" y="5"/>
                    <a:pt x="189" y="16"/>
                  </a:cubicBezTo>
                  <a:lnTo>
                    <a:pt x="37" y="102"/>
                  </a:lnTo>
                  <a:cubicBezTo>
                    <a:pt x="1" y="124"/>
                    <a:pt x="1" y="161"/>
                    <a:pt x="37" y="181"/>
                  </a:cubicBezTo>
                  <a:lnTo>
                    <a:pt x="60" y="197"/>
                  </a:lnTo>
                  <a:cubicBezTo>
                    <a:pt x="77" y="207"/>
                    <a:pt x="102" y="212"/>
                    <a:pt x="127" y="212"/>
                  </a:cubicBezTo>
                  <a:cubicBezTo>
                    <a:pt x="152" y="212"/>
                    <a:pt x="178" y="207"/>
                    <a:pt x="196" y="197"/>
                  </a:cubicBezTo>
                  <a:lnTo>
                    <a:pt x="346" y="111"/>
                  </a:lnTo>
                  <a:cubicBezTo>
                    <a:pt x="382" y="88"/>
                    <a:pt x="382" y="52"/>
                    <a:pt x="346" y="31"/>
                  </a:cubicBezTo>
                  <a:lnTo>
                    <a:pt x="318" y="16"/>
                  </a:lnTo>
                  <a:cubicBezTo>
                    <a:pt x="300" y="5"/>
                    <a:pt x="276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949;p57">
              <a:extLst>
                <a:ext uri="{FF2B5EF4-FFF2-40B4-BE49-F238E27FC236}">
                  <a16:creationId xmlns:a16="http://schemas.microsoft.com/office/drawing/2014/main" id="{A3279E5B-5851-7744-6433-570C8406D4C9}"/>
                </a:ext>
              </a:extLst>
            </p:cNvPr>
            <p:cNvSpPr/>
            <p:nvPr/>
          </p:nvSpPr>
          <p:spPr>
            <a:xfrm>
              <a:off x="7259095" y="3955715"/>
              <a:ext cx="101464" cy="56677"/>
            </a:xfrm>
            <a:custGeom>
              <a:avLst/>
              <a:gdLst/>
              <a:ahLst/>
              <a:cxnLst/>
              <a:rect l="l" t="t" r="r" b="b"/>
              <a:pathLst>
                <a:path w="512" h="286" extrusionOk="0">
                  <a:moveTo>
                    <a:pt x="259" y="1"/>
                  </a:moveTo>
                  <a:cubicBezTo>
                    <a:pt x="235" y="1"/>
                    <a:pt x="210" y="4"/>
                    <a:pt x="189" y="11"/>
                  </a:cubicBezTo>
                  <a:lnTo>
                    <a:pt x="37" y="104"/>
                  </a:lnTo>
                  <a:cubicBezTo>
                    <a:pt x="1" y="127"/>
                    <a:pt x="1" y="161"/>
                    <a:pt x="37" y="183"/>
                  </a:cubicBezTo>
                  <a:lnTo>
                    <a:pt x="189" y="270"/>
                  </a:lnTo>
                  <a:cubicBezTo>
                    <a:pt x="206" y="280"/>
                    <a:pt x="229" y="285"/>
                    <a:pt x="253" y="285"/>
                  </a:cubicBezTo>
                  <a:cubicBezTo>
                    <a:pt x="276" y="285"/>
                    <a:pt x="300" y="280"/>
                    <a:pt x="318" y="270"/>
                  </a:cubicBezTo>
                  <a:lnTo>
                    <a:pt x="475" y="177"/>
                  </a:lnTo>
                  <a:cubicBezTo>
                    <a:pt x="511" y="154"/>
                    <a:pt x="511" y="127"/>
                    <a:pt x="475" y="104"/>
                  </a:cubicBezTo>
                  <a:lnTo>
                    <a:pt x="325" y="11"/>
                  </a:lnTo>
                  <a:cubicBezTo>
                    <a:pt x="307" y="4"/>
                    <a:pt x="283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950;p57">
              <a:extLst>
                <a:ext uri="{FF2B5EF4-FFF2-40B4-BE49-F238E27FC236}">
                  <a16:creationId xmlns:a16="http://schemas.microsoft.com/office/drawing/2014/main" id="{16BA6760-A5D7-65B8-F3F7-B8210875D85C}"/>
                </a:ext>
              </a:extLst>
            </p:cNvPr>
            <p:cNvSpPr/>
            <p:nvPr/>
          </p:nvSpPr>
          <p:spPr>
            <a:xfrm>
              <a:off x="7286046" y="4099786"/>
              <a:ext cx="101464" cy="56875"/>
            </a:xfrm>
            <a:custGeom>
              <a:avLst/>
              <a:gdLst/>
              <a:ahLst/>
              <a:cxnLst/>
              <a:rect l="l" t="t" r="r" b="b"/>
              <a:pathLst>
                <a:path w="512" h="287" extrusionOk="0">
                  <a:moveTo>
                    <a:pt x="260" y="0"/>
                  </a:moveTo>
                  <a:cubicBezTo>
                    <a:pt x="237" y="0"/>
                    <a:pt x="214" y="6"/>
                    <a:pt x="196" y="17"/>
                  </a:cubicBezTo>
                  <a:lnTo>
                    <a:pt x="37" y="110"/>
                  </a:lnTo>
                  <a:cubicBezTo>
                    <a:pt x="1" y="133"/>
                    <a:pt x="1" y="167"/>
                    <a:pt x="37" y="183"/>
                  </a:cubicBezTo>
                  <a:lnTo>
                    <a:pt x="189" y="276"/>
                  </a:lnTo>
                  <a:cubicBezTo>
                    <a:pt x="207" y="283"/>
                    <a:pt x="230" y="286"/>
                    <a:pt x="254" y="286"/>
                  </a:cubicBezTo>
                  <a:cubicBezTo>
                    <a:pt x="279" y="286"/>
                    <a:pt x="304" y="283"/>
                    <a:pt x="325" y="276"/>
                  </a:cubicBezTo>
                  <a:lnTo>
                    <a:pt x="475" y="183"/>
                  </a:lnTo>
                  <a:cubicBezTo>
                    <a:pt x="511" y="160"/>
                    <a:pt x="511" y="124"/>
                    <a:pt x="475" y="103"/>
                  </a:cubicBezTo>
                  <a:lnTo>
                    <a:pt x="325" y="17"/>
                  </a:lnTo>
                  <a:cubicBezTo>
                    <a:pt x="307" y="6"/>
                    <a:pt x="284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951;p57">
              <a:extLst>
                <a:ext uri="{FF2B5EF4-FFF2-40B4-BE49-F238E27FC236}">
                  <a16:creationId xmlns:a16="http://schemas.microsoft.com/office/drawing/2014/main" id="{9E761DEB-E1C1-AD63-0811-B099D0B51819}"/>
                </a:ext>
              </a:extLst>
            </p:cNvPr>
            <p:cNvSpPr/>
            <p:nvPr/>
          </p:nvSpPr>
          <p:spPr>
            <a:xfrm>
              <a:off x="7307647" y="4005456"/>
              <a:ext cx="105427" cy="58064"/>
            </a:xfrm>
            <a:custGeom>
              <a:avLst/>
              <a:gdLst/>
              <a:ahLst/>
              <a:cxnLst/>
              <a:rect l="l" t="t" r="r" b="b"/>
              <a:pathLst>
                <a:path w="532" h="293" extrusionOk="0">
                  <a:moveTo>
                    <a:pt x="263" y="0"/>
                  </a:moveTo>
                  <a:cubicBezTo>
                    <a:pt x="237" y="0"/>
                    <a:pt x="212" y="4"/>
                    <a:pt x="194" y="12"/>
                  </a:cubicBezTo>
                  <a:lnTo>
                    <a:pt x="37" y="105"/>
                  </a:lnTo>
                  <a:cubicBezTo>
                    <a:pt x="0" y="126"/>
                    <a:pt x="0" y="162"/>
                    <a:pt x="37" y="184"/>
                  </a:cubicBezTo>
                  <a:lnTo>
                    <a:pt x="209" y="277"/>
                  </a:lnTo>
                  <a:cubicBezTo>
                    <a:pt x="227" y="288"/>
                    <a:pt x="251" y="293"/>
                    <a:pt x="274" y="293"/>
                  </a:cubicBezTo>
                  <a:cubicBezTo>
                    <a:pt x="297" y="293"/>
                    <a:pt x="320" y="288"/>
                    <a:pt x="339" y="277"/>
                  </a:cubicBezTo>
                  <a:lnTo>
                    <a:pt x="496" y="191"/>
                  </a:lnTo>
                  <a:cubicBezTo>
                    <a:pt x="532" y="169"/>
                    <a:pt x="532" y="134"/>
                    <a:pt x="496" y="112"/>
                  </a:cubicBezTo>
                  <a:lnTo>
                    <a:pt x="332" y="12"/>
                  </a:lnTo>
                  <a:cubicBezTo>
                    <a:pt x="314" y="4"/>
                    <a:pt x="288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952;p57">
              <a:extLst>
                <a:ext uri="{FF2B5EF4-FFF2-40B4-BE49-F238E27FC236}">
                  <a16:creationId xmlns:a16="http://schemas.microsoft.com/office/drawing/2014/main" id="{5B60444D-AED1-A574-3ECE-0563EF54E584}"/>
                </a:ext>
              </a:extLst>
            </p:cNvPr>
            <p:cNvSpPr/>
            <p:nvPr/>
          </p:nvSpPr>
          <p:spPr>
            <a:xfrm>
              <a:off x="7324690" y="4156859"/>
              <a:ext cx="102851" cy="56479"/>
            </a:xfrm>
            <a:custGeom>
              <a:avLst/>
              <a:gdLst/>
              <a:ahLst/>
              <a:cxnLst/>
              <a:rect l="l" t="t" r="r" b="b"/>
              <a:pathLst>
                <a:path w="519" h="285" extrusionOk="0">
                  <a:moveTo>
                    <a:pt x="259" y="0"/>
                  </a:moveTo>
                  <a:cubicBezTo>
                    <a:pt x="236" y="0"/>
                    <a:pt x="212" y="6"/>
                    <a:pt x="194" y="17"/>
                  </a:cubicBezTo>
                  <a:lnTo>
                    <a:pt x="37" y="103"/>
                  </a:lnTo>
                  <a:cubicBezTo>
                    <a:pt x="1" y="124"/>
                    <a:pt x="1" y="160"/>
                    <a:pt x="37" y="181"/>
                  </a:cubicBezTo>
                  <a:lnTo>
                    <a:pt x="194" y="267"/>
                  </a:lnTo>
                  <a:cubicBezTo>
                    <a:pt x="212" y="279"/>
                    <a:pt x="236" y="284"/>
                    <a:pt x="259" y="284"/>
                  </a:cubicBezTo>
                  <a:cubicBezTo>
                    <a:pt x="283" y="284"/>
                    <a:pt x="306" y="279"/>
                    <a:pt x="323" y="267"/>
                  </a:cubicBezTo>
                  <a:lnTo>
                    <a:pt x="482" y="181"/>
                  </a:lnTo>
                  <a:cubicBezTo>
                    <a:pt x="518" y="160"/>
                    <a:pt x="518" y="124"/>
                    <a:pt x="482" y="103"/>
                  </a:cubicBezTo>
                  <a:lnTo>
                    <a:pt x="323" y="17"/>
                  </a:lnTo>
                  <a:cubicBezTo>
                    <a:pt x="306" y="6"/>
                    <a:pt x="283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953;p57">
              <a:extLst>
                <a:ext uri="{FF2B5EF4-FFF2-40B4-BE49-F238E27FC236}">
                  <a16:creationId xmlns:a16="http://schemas.microsoft.com/office/drawing/2014/main" id="{782580EA-53DB-125A-84FE-8C6FF3D15D90}"/>
                </a:ext>
              </a:extLst>
            </p:cNvPr>
            <p:cNvSpPr/>
            <p:nvPr/>
          </p:nvSpPr>
          <p:spPr>
            <a:xfrm>
              <a:off x="7327464" y="3916080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6" y="0"/>
                  </a:moveTo>
                  <a:cubicBezTo>
                    <a:pt x="231" y="0"/>
                    <a:pt x="206" y="6"/>
                    <a:pt x="189" y="16"/>
                  </a:cubicBezTo>
                  <a:lnTo>
                    <a:pt x="37" y="102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189" y="268"/>
                  </a:lnTo>
                  <a:cubicBezTo>
                    <a:pt x="206" y="279"/>
                    <a:pt x="229" y="285"/>
                    <a:pt x="253" y="285"/>
                  </a:cubicBezTo>
                  <a:cubicBezTo>
                    <a:pt x="278" y="285"/>
                    <a:pt x="303" y="279"/>
                    <a:pt x="325" y="268"/>
                  </a:cubicBezTo>
                  <a:lnTo>
                    <a:pt x="475" y="182"/>
                  </a:lnTo>
                  <a:cubicBezTo>
                    <a:pt x="511" y="161"/>
                    <a:pt x="511" y="125"/>
                    <a:pt x="475" y="102"/>
                  </a:cubicBezTo>
                  <a:lnTo>
                    <a:pt x="325" y="16"/>
                  </a:lnTo>
                  <a:cubicBezTo>
                    <a:pt x="307" y="6"/>
                    <a:pt x="281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954;p57">
              <a:extLst>
                <a:ext uri="{FF2B5EF4-FFF2-40B4-BE49-F238E27FC236}">
                  <a16:creationId xmlns:a16="http://schemas.microsoft.com/office/drawing/2014/main" id="{C6BA226E-ECBD-B35A-1B05-72118270CA66}"/>
                </a:ext>
              </a:extLst>
            </p:cNvPr>
            <p:cNvSpPr/>
            <p:nvPr/>
          </p:nvSpPr>
          <p:spPr>
            <a:xfrm>
              <a:off x="7351840" y="3849098"/>
              <a:ext cx="79665" cy="45183"/>
            </a:xfrm>
            <a:custGeom>
              <a:avLst/>
              <a:gdLst/>
              <a:ahLst/>
              <a:cxnLst/>
              <a:rect l="l" t="t" r="r" b="b"/>
              <a:pathLst>
                <a:path w="402" h="228" extrusionOk="0">
                  <a:moveTo>
                    <a:pt x="274" y="1"/>
                  </a:moveTo>
                  <a:cubicBezTo>
                    <a:pt x="250" y="1"/>
                    <a:pt x="227" y="6"/>
                    <a:pt x="209" y="18"/>
                  </a:cubicBezTo>
                  <a:lnTo>
                    <a:pt x="36" y="118"/>
                  </a:lnTo>
                  <a:cubicBezTo>
                    <a:pt x="0" y="138"/>
                    <a:pt x="0" y="175"/>
                    <a:pt x="36" y="197"/>
                  </a:cubicBezTo>
                  <a:lnTo>
                    <a:pt x="66" y="211"/>
                  </a:lnTo>
                  <a:cubicBezTo>
                    <a:pt x="83" y="222"/>
                    <a:pt x="106" y="228"/>
                    <a:pt x="130" y="228"/>
                  </a:cubicBezTo>
                  <a:cubicBezTo>
                    <a:pt x="153" y="228"/>
                    <a:pt x="177" y="222"/>
                    <a:pt x="195" y="211"/>
                  </a:cubicBezTo>
                  <a:lnTo>
                    <a:pt x="367" y="111"/>
                  </a:lnTo>
                  <a:cubicBezTo>
                    <a:pt x="402" y="88"/>
                    <a:pt x="402" y="52"/>
                    <a:pt x="367" y="31"/>
                  </a:cubicBezTo>
                  <a:lnTo>
                    <a:pt x="345" y="18"/>
                  </a:lnTo>
                  <a:cubicBezTo>
                    <a:pt x="323" y="6"/>
                    <a:pt x="298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955;p57">
              <a:extLst>
                <a:ext uri="{FF2B5EF4-FFF2-40B4-BE49-F238E27FC236}">
                  <a16:creationId xmlns:a16="http://schemas.microsoft.com/office/drawing/2014/main" id="{BBFB0AC7-35F2-335D-FF65-91362BD961D5}"/>
                </a:ext>
              </a:extLst>
            </p:cNvPr>
            <p:cNvSpPr/>
            <p:nvPr/>
          </p:nvSpPr>
          <p:spPr>
            <a:xfrm>
              <a:off x="7354416" y="4059953"/>
              <a:ext cx="102851" cy="57866"/>
            </a:xfrm>
            <a:custGeom>
              <a:avLst/>
              <a:gdLst/>
              <a:ahLst/>
              <a:cxnLst/>
              <a:rect l="l" t="t" r="r" b="b"/>
              <a:pathLst>
                <a:path w="519" h="292" extrusionOk="0">
                  <a:moveTo>
                    <a:pt x="266" y="1"/>
                  </a:moveTo>
                  <a:cubicBezTo>
                    <a:pt x="242" y="1"/>
                    <a:pt x="217" y="6"/>
                    <a:pt x="196" y="16"/>
                  </a:cubicBezTo>
                  <a:lnTo>
                    <a:pt x="44" y="109"/>
                  </a:lnTo>
                  <a:cubicBezTo>
                    <a:pt x="1" y="132"/>
                    <a:pt x="1" y="168"/>
                    <a:pt x="44" y="189"/>
                  </a:cubicBezTo>
                  <a:lnTo>
                    <a:pt x="189" y="275"/>
                  </a:lnTo>
                  <a:cubicBezTo>
                    <a:pt x="207" y="286"/>
                    <a:pt x="232" y="292"/>
                    <a:pt x="257" y="292"/>
                  </a:cubicBezTo>
                  <a:cubicBezTo>
                    <a:pt x="282" y="292"/>
                    <a:pt x="307" y="286"/>
                    <a:pt x="325" y="275"/>
                  </a:cubicBezTo>
                  <a:lnTo>
                    <a:pt x="484" y="182"/>
                  </a:lnTo>
                  <a:cubicBezTo>
                    <a:pt x="518" y="161"/>
                    <a:pt x="518" y="125"/>
                    <a:pt x="484" y="103"/>
                  </a:cubicBezTo>
                  <a:lnTo>
                    <a:pt x="332" y="16"/>
                  </a:lnTo>
                  <a:cubicBezTo>
                    <a:pt x="314" y="6"/>
                    <a:pt x="291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956;p57">
              <a:extLst>
                <a:ext uri="{FF2B5EF4-FFF2-40B4-BE49-F238E27FC236}">
                  <a16:creationId xmlns:a16="http://schemas.microsoft.com/office/drawing/2014/main" id="{7326AFAA-8922-DD70-D023-C3900A9D2225}"/>
                </a:ext>
              </a:extLst>
            </p:cNvPr>
            <p:cNvSpPr/>
            <p:nvPr/>
          </p:nvSpPr>
          <p:spPr>
            <a:xfrm>
              <a:off x="7377404" y="3966020"/>
              <a:ext cx="104040" cy="57866"/>
            </a:xfrm>
            <a:custGeom>
              <a:avLst/>
              <a:gdLst/>
              <a:ahLst/>
              <a:cxnLst/>
              <a:rect l="l" t="t" r="r" b="b"/>
              <a:pathLst>
                <a:path w="525" h="292" extrusionOk="0">
                  <a:moveTo>
                    <a:pt x="252" y="0"/>
                  </a:moveTo>
                  <a:cubicBezTo>
                    <a:pt x="229" y="0"/>
                    <a:pt x="205" y="6"/>
                    <a:pt x="187" y="16"/>
                  </a:cubicBezTo>
                  <a:lnTo>
                    <a:pt x="37" y="102"/>
                  </a:lnTo>
                  <a:cubicBezTo>
                    <a:pt x="0" y="125"/>
                    <a:pt x="0" y="161"/>
                    <a:pt x="37" y="181"/>
                  </a:cubicBezTo>
                  <a:lnTo>
                    <a:pt x="202" y="275"/>
                  </a:lnTo>
                  <a:cubicBezTo>
                    <a:pt x="220" y="286"/>
                    <a:pt x="245" y="291"/>
                    <a:pt x="270" y="291"/>
                  </a:cubicBezTo>
                  <a:cubicBezTo>
                    <a:pt x="295" y="291"/>
                    <a:pt x="320" y="286"/>
                    <a:pt x="339" y="275"/>
                  </a:cubicBezTo>
                  <a:lnTo>
                    <a:pt x="489" y="188"/>
                  </a:lnTo>
                  <a:cubicBezTo>
                    <a:pt x="525" y="168"/>
                    <a:pt x="525" y="138"/>
                    <a:pt x="489" y="118"/>
                  </a:cubicBezTo>
                  <a:lnTo>
                    <a:pt x="316" y="16"/>
                  </a:lnTo>
                  <a:cubicBezTo>
                    <a:pt x="299" y="6"/>
                    <a:pt x="276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957;p57">
              <a:extLst>
                <a:ext uri="{FF2B5EF4-FFF2-40B4-BE49-F238E27FC236}">
                  <a16:creationId xmlns:a16="http://schemas.microsoft.com/office/drawing/2014/main" id="{70504E9F-10FA-B1E7-5DEE-5F0108C809EC}"/>
                </a:ext>
              </a:extLst>
            </p:cNvPr>
            <p:cNvSpPr/>
            <p:nvPr/>
          </p:nvSpPr>
          <p:spPr>
            <a:xfrm>
              <a:off x="7048438" y="4202241"/>
              <a:ext cx="437562" cy="250290"/>
            </a:xfrm>
            <a:custGeom>
              <a:avLst/>
              <a:gdLst/>
              <a:ahLst/>
              <a:cxnLst/>
              <a:rect l="l" t="t" r="r" b="b"/>
              <a:pathLst>
                <a:path w="2208" h="1263" extrusionOk="0">
                  <a:moveTo>
                    <a:pt x="1948" y="1"/>
                  </a:moveTo>
                  <a:cubicBezTo>
                    <a:pt x="1924" y="1"/>
                    <a:pt x="1901" y="6"/>
                    <a:pt x="1883" y="18"/>
                  </a:cubicBezTo>
                  <a:lnTo>
                    <a:pt x="44" y="1082"/>
                  </a:lnTo>
                  <a:cubicBezTo>
                    <a:pt x="1" y="1103"/>
                    <a:pt x="1" y="1132"/>
                    <a:pt x="44" y="1153"/>
                  </a:cubicBezTo>
                  <a:lnTo>
                    <a:pt x="194" y="1246"/>
                  </a:lnTo>
                  <a:cubicBezTo>
                    <a:pt x="212" y="1257"/>
                    <a:pt x="237" y="1263"/>
                    <a:pt x="262" y="1263"/>
                  </a:cubicBezTo>
                  <a:cubicBezTo>
                    <a:pt x="287" y="1263"/>
                    <a:pt x="312" y="1257"/>
                    <a:pt x="330" y="1246"/>
                  </a:cubicBezTo>
                  <a:lnTo>
                    <a:pt x="2171" y="183"/>
                  </a:lnTo>
                  <a:cubicBezTo>
                    <a:pt x="2207" y="161"/>
                    <a:pt x="2207" y="125"/>
                    <a:pt x="2171" y="104"/>
                  </a:cubicBezTo>
                  <a:lnTo>
                    <a:pt x="2019" y="18"/>
                  </a:lnTo>
                  <a:cubicBezTo>
                    <a:pt x="1998" y="6"/>
                    <a:pt x="1973" y="1"/>
                    <a:pt x="194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958;p57">
              <a:extLst>
                <a:ext uri="{FF2B5EF4-FFF2-40B4-BE49-F238E27FC236}">
                  <a16:creationId xmlns:a16="http://schemas.microsoft.com/office/drawing/2014/main" id="{33CA61EC-4A20-03DB-06D1-133ABA11628F}"/>
                </a:ext>
              </a:extLst>
            </p:cNvPr>
            <p:cNvSpPr/>
            <p:nvPr/>
          </p:nvSpPr>
          <p:spPr>
            <a:xfrm>
              <a:off x="7393059" y="4116828"/>
              <a:ext cx="104238" cy="56479"/>
            </a:xfrm>
            <a:custGeom>
              <a:avLst/>
              <a:gdLst/>
              <a:ahLst/>
              <a:cxnLst/>
              <a:rect l="l" t="t" r="r" b="b"/>
              <a:pathLst>
                <a:path w="526" h="285" extrusionOk="0">
                  <a:moveTo>
                    <a:pt x="263" y="1"/>
                  </a:moveTo>
                  <a:cubicBezTo>
                    <a:pt x="238" y="1"/>
                    <a:pt x="212" y="6"/>
                    <a:pt x="194" y="17"/>
                  </a:cubicBezTo>
                  <a:lnTo>
                    <a:pt x="44" y="104"/>
                  </a:lnTo>
                  <a:cubicBezTo>
                    <a:pt x="1" y="124"/>
                    <a:pt x="1" y="161"/>
                    <a:pt x="37" y="183"/>
                  </a:cubicBezTo>
                  <a:lnTo>
                    <a:pt x="194" y="269"/>
                  </a:lnTo>
                  <a:cubicBezTo>
                    <a:pt x="212" y="280"/>
                    <a:pt x="236" y="285"/>
                    <a:pt x="260" y="285"/>
                  </a:cubicBezTo>
                  <a:cubicBezTo>
                    <a:pt x="285" y="285"/>
                    <a:pt x="310" y="280"/>
                    <a:pt x="332" y="269"/>
                  </a:cubicBezTo>
                  <a:lnTo>
                    <a:pt x="482" y="183"/>
                  </a:lnTo>
                  <a:cubicBezTo>
                    <a:pt x="525" y="161"/>
                    <a:pt x="525" y="124"/>
                    <a:pt x="489" y="104"/>
                  </a:cubicBezTo>
                  <a:lnTo>
                    <a:pt x="332" y="17"/>
                  </a:lnTo>
                  <a:cubicBezTo>
                    <a:pt x="314" y="6"/>
                    <a:pt x="288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959;p57">
              <a:extLst>
                <a:ext uri="{FF2B5EF4-FFF2-40B4-BE49-F238E27FC236}">
                  <a16:creationId xmlns:a16="http://schemas.microsoft.com/office/drawing/2014/main" id="{BA99FAC9-66E0-BCF8-D5E8-765A749C4997}"/>
                </a:ext>
              </a:extLst>
            </p:cNvPr>
            <p:cNvSpPr/>
            <p:nvPr/>
          </p:nvSpPr>
          <p:spPr>
            <a:xfrm>
              <a:off x="7395834" y="3874860"/>
              <a:ext cx="104040" cy="58064"/>
            </a:xfrm>
            <a:custGeom>
              <a:avLst/>
              <a:gdLst/>
              <a:ahLst/>
              <a:cxnLst/>
              <a:rect l="l" t="t" r="r" b="b"/>
              <a:pathLst>
                <a:path w="525" h="293" extrusionOk="0">
                  <a:moveTo>
                    <a:pt x="273" y="0"/>
                  </a:moveTo>
                  <a:cubicBezTo>
                    <a:pt x="249" y="0"/>
                    <a:pt x="224" y="6"/>
                    <a:pt x="202" y="17"/>
                  </a:cubicBezTo>
                  <a:lnTo>
                    <a:pt x="37" y="117"/>
                  </a:lnTo>
                  <a:cubicBezTo>
                    <a:pt x="1" y="138"/>
                    <a:pt x="1" y="167"/>
                    <a:pt x="37" y="190"/>
                  </a:cubicBezTo>
                  <a:lnTo>
                    <a:pt x="189" y="283"/>
                  </a:lnTo>
                  <a:cubicBezTo>
                    <a:pt x="204" y="289"/>
                    <a:pt x="224" y="292"/>
                    <a:pt x="246" y="292"/>
                  </a:cubicBezTo>
                  <a:cubicBezTo>
                    <a:pt x="271" y="292"/>
                    <a:pt x="298" y="287"/>
                    <a:pt x="318" y="276"/>
                  </a:cubicBezTo>
                  <a:lnTo>
                    <a:pt x="490" y="181"/>
                  </a:lnTo>
                  <a:cubicBezTo>
                    <a:pt x="525" y="160"/>
                    <a:pt x="525" y="124"/>
                    <a:pt x="490" y="103"/>
                  </a:cubicBezTo>
                  <a:lnTo>
                    <a:pt x="339" y="17"/>
                  </a:lnTo>
                  <a:cubicBezTo>
                    <a:pt x="321" y="6"/>
                    <a:pt x="297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960;p57">
              <a:extLst>
                <a:ext uri="{FF2B5EF4-FFF2-40B4-BE49-F238E27FC236}">
                  <a16:creationId xmlns:a16="http://schemas.microsoft.com/office/drawing/2014/main" id="{CED2B2B4-2981-13EB-68F4-A57ADF319C38}"/>
                </a:ext>
              </a:extLst>
            </p:cNvPr>
            <p:cNvSpPr/>
            <p:nvPr/>
          </p:nvSpPr>
          <p:spPr>
            <a:xfrm>
              <a:off x="7424569" y="3806491"/>
              <a:ext cx="81250" cy="46372"/>
            </a:xfrm>
            <a:custGeom>
              <a:avLst/>
              <a:gdLst/>
              <a:ahLst/>
              <a:cxnLst/>
              <a:rect l="l" t="t" r="r" b="b"/>
              <a:pathLst>
                <a:path w="410" h="234" extrusionOk="0">
                  <a:moveTo>
                    <a:pt x="284" y="0"/>
                  </a:moveTo>
                  <a:cubicBezTo>
                    <a:pt x="258" y="0"/>
                    <a:pt x="233" y="6"/>
                    <a:pt x="216" y="17"/>
                  </a:cubicBezTo>
                  <a:lnTo>
                    <a:pt x="35" y="124"/>
                  </a:lnTo>
                  <a:cubicBezTo>
                    <a:pt x="0" y="146"/>
                    <a:pt x="0" y="181"/>
                    <a:pt x="35" y="203"/>
                  </a:cubicBezTo>
                  <a:lnTo>
                    <a:pt x="57" y="217"/>
                  </a:lnTo>
                  <a:cubicBezTo>
                    <a:pt x="76" y="228"/>
                    <a:pt x="101" y="234"/>
                    <a:pt x="126" y="234"/>
                  </a:cubicBezTo>
                  <a:cubicBezTo>
                    <a:pt x="151" y="234"/>
                    <a:pt x="176" y="228"/>
                    <a:pt x="194" y="217"/>
                  </a:cubicBezTo>
                  <a:lnTo>
                    <a:pt x="373" y="110"/>
                  </a:lnTo>
                  <a:cubicBezTo>
                    <a:pt x="409" y="88"/>
                    <a:pt x="409" y="51"/>
                    <a:pt x="373" y="31"/>
                  </a:cubicBezTo>
                  <a:lnTo>
                    <a:pt x="352" y="17"/>
                  </a:lnTo>
                  <a:cubicBezTo>
                    <a:pt x="334" y="6"/>
                    <a:pt x="309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961;p57">
              <a:extLst>
                <a:ext uri="{FF2B5EF4-FFF2-40B4-BE49-F238E27FC236}">
                  <a16:creationId xmlns:a16="http://schemas.microsoft.com/office/drawing/2014/main" id="{52D00B52-AA22-8C4E-5DA7-5BA8A012590E}"/>
                </a:ext>
              </a:extLst>
            </p:cNvPr>
            <p:cNvSpPr/>
            <p:nvPr/>
          </p:nvSpPr>
          <p:spPr>
            <a:xfrm>
              <a:off x="7424569" y="4021508"/>
              <a:ext cx="99680" cy="56479"/>
            </a:xfrm>
            <a:custGeom>
              <a:avLst/>
              <a:gdLst/>
              <a:ahLst/>
              <a:cxnLst/>
              <a:rect l="l" t="t" r="r" b="b"/>
              <a:pathLst>
                <a:path w="503" h="285" extrusionOk="0">
                  <a:moveTo>
                    <a:pt x="251" y="0"/>
                  </a:moveTo>
                  <a:cubicBezTo>
                    <a:pt x="228" y="0"/>
                    <a:pt x="205" y="6"/>
                    <a:pt x="187" y="17"/>
                  </a:cubicBezTo>
                  <a:lnTo>
                    <a:pt x="35" y="103"/>
                  </a:lnTo>
                  <a:cubicBezTo>
                    <a:pt x="0" y="124"/>
                    <a:pt x="0" y="160"/>
                    <a:pt x="35" y="183"/>
                  </a:cubicBezTo>
                  <a:lnTo>
                    <a:pt x="187" y="269"/>
                  </a:lnTo>
                  <a:cubicBezTo>
                    <a:pt x="205" y="279"/>
                    <a:pt x="228" y="284"/>
                    <a:pt x="251" y="284"/>
                  </a:cubicBezTo>
                  <a:cubicBezTo>
                    <a:pt x="275" y="284"/>
                    <a:pt x="298" y="279"/>
                    <a:pt x="316" y="269"/>
                  </a:cubicBezTo>
                  <a:lnTo>
                    <a:pt x="466" y="183"/>
                  </a:lnTo>
                  <a:cubicBezTo>
                    <a:pt x="502" y="160"/>
                    <a:pt x="502" y="124"/>
                    <a:pt x="466" y="103"/>
                  </a:cubicBezTo>
                  <a:lnTo>
                    <a:pt x="316" y="17"/>
                  </a:lnTo>
                  <a:cubicBezTo>
                    <a:pt x="298" y="6"/>
                    <a:pt x="275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962;p57">
              <a:extLst>
                <a:ext uri="{FF2B5EF4-FFF2-40B4-BE49-F238E27FC236}">
                  <a16:creationId xmlns:a16="http://schemas.microsoft.com/office/drawing/2014/main" id="{0DBFC2AD-9E82-369E-4647-9C85D400177F}"/>
                </a:ext>
              </a:extLst>
            </p:cNvPr>
            <p:cNvSpPr/>
            <p:nvPr/>
          </p:nvSpPr>
          <p:spPr>
            <a:xfrm>
              <a:off x="7444386" y="3924602"/>
              <a:ext cx="108598" cy="60640"/>
            </a:xfrm>
            <a:custGeom>
              <a:avLst/>
              <a:gdLst/>
              <a:ahLst/>
              <a:cxnLst/>
              <a:rect l="l" t="t" r="r" b="b"/>
              <a:pathLst>
                <a:path w="548" h="306" extrusionOk="0">
                  <a:moveTo>
                    <a:pt x="277" y="1"/>
                  </a:moveTo>
                  <a:cubicBezTo>
                    <a:pt x="252" y="1"/>
                    <a:pt x="227" y="6"/>
                    <a:pt x="209" y="16"/>
                  </a:cubicBezTo>
                  <a:lnTo>
                    <a:pt x="44" y="118"/>
                  </a:lnTo>
                  <a:cubicBezTo>
                    <a:pt x="1" y="139"/>
                    <a:pt x="1" y="168"/>
                    <a:pt x="44" y="189"/>
                  </a:cubicBezTo>
                  <a:lnTo>
                    <a:pt x="209" y="290"/>
                  </a:lnTo>
                  <a:cubicBezTo>
                    <a:pt x="227" y="301"/>
                    <a:pt x="251" y="306"/>
                    <a:pt x="274" y="306"/>
                  </a:cubicBezTo>
                  <a:cubicBezTo>
                    <a:pt x="297" y="306"/>
                    <a:pt x="321" y="301"/>
                    <a:pt x="339" y="290"/>
                  </a:cubicBezTo>
                  <a:lnTo>
                    <a:pt x="511" y="189"/>
                  </a:lnTo>
                  <a:cubicBezTo>
                    <a:pt x="547" y="168"/>
                    <a:pt x="547" y="139"/>
                    <a:pt x="511" y="118"/>
                  </a:cubicBezTo>
                  <a:lnTo>
                    <a:pt x="346" y="16"/>
                  </a:lnTo>
                  <a:cubicBezTo>
                    <a:pt x="327" y="6"/>
                    <a:pt x="302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963;p57">
              <a:extLst>
                <a:ext uri="{FF2B5EF4-FFF2-40B4-BE49-F238E27FC236}">
                  <a16:creationId xmlns:a16="http://schemas.microsoft.com/office/drawing/2014/main" id="{4163E989-8172-18C2-5561-7987BF23C38E}"/>
                </a:ext>
              </a:extLst>
            </p:cNvPr>
            <p:cNvSpPr/>
            <p:nvPr/>
          </p:nvSpPr>
          <p:spPr>
            <a:xfrm>
              <a:off x="7452907" y="4162606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6" y="0"/>
                  </a:moveTo>
                  <a:cubicBezTo>
                    <a:pt x="231" y="0"/>
                    <a:pt x="205" y="5"/>
                    <a:pt x="187" y="16"/>
                  </a:cubicBezTo>
                  <a:lnTo>
                    <a:pt x="37" y="102"/>
                  </a:lnTo>
                  <a:cubicBezTo>
                    <a:pt x="1" y="124"/>
                    <a:pt x="1" y="161"/>
                    <a:pt x="37" y="181"/>
                  </a:cubicBezTo>
                  <a:lnTo>
                    <a:pt x="187" y="268"/>
                  </a:lnTo>
                  <a:cubicBezTo>
                    <a:pt x="205" y="279"/>
                    <a:pt x="231" y="284"/>
                    <a:pt x="256" y="284"/>
                  </a:cubicBezTo>
                  <a:cubicBezTo>
                    <a:pt x="281" y="284"/>
                    <a:pt x="306" y="279"/>
                    <a:pt x="323" y="268"/>
                  </a:cubicBezTo>
                  <a:lnTo>
                    <a:pt x="475" y="181"/>
                  </a:lnTo>
                  <a:cubicBezTo>
                    <a:pt x="511" y="161"/>
                    <a:pt x="511" y="124"/>
                    <a:pt x="475" y="102"/>
                  </a:cubicBezTo>
                  <a:lnTo>
                    <a:pt x="323" y="16"/>
                  </a:lnTo>
                  <a:cubicBezTo>
                    <a:pt x="306" y="5"/>
                    <a:pt x="281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964;p57">
              <a:extLst>
                <a:ext uri="{FF2B5EF4-FFF2-40B4-BE49-F238E27FC236}">
                  <a16:creationId xmlns:a16="http://schemas.microsoft.com/office/drawing/2014/main" id="{18C20270-BD66-016F-EF33-15EB2313CEB1}"/>
                </a:ext>
              </a:extLst>
            </p:cNvPr>
            <p:cNvSpPr/>
            <p:nvPr/>
          </p:nvSpPr>
          <p:spPr>
            <a:xfrm>
              <a:off x="7462816" y="4077194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2" y="0"/>
                  </a:moveTo>
                  <a:cubicBezTo>
                    <a:pt x="229" y="0"/>
                    <a:pt x="205" y="5"/>
                    <a:pt x="187" y="16"/>
                  </a:cubicBezTo>
                  <a:lnTo>
                    <a:pt x="37" y="102"/>
                  </a:lnTo>
                  <a:cubicBezTo>
                    <a:pt x="1" y="124"/>
                    <a:pt x="1" y="160"/>
                    <a:pt x="37" y="181"/>
                  </a:cubicBezTo>
                  <a:lnTo>
                    <a:pt x="196" y="267"/>
                  </a:lnTo>
                  <a:cubicBezTo>
                    <a:pt x="213" y="279"/>
                    <a:pt x="236" y="284"/>
                    <a:pt x="260" y="284"/>
                  </a:cubicBezTo>
                  <a:cubicBezTo>
                    <a:pt x="283" y="284"/>
                    <a:pt x="307" y="279"/>
                    <a:pt x="325" y="267"/>
                  </a:cubicBezTo>
                  <a:lnTo>
                    <a:pt x="475" y="181"/>
                  </a:lnTo>
                  <a:cubicBezTo>
                    <a:pt x="511" y="160"/>
                    <a:pt x="511" y="131"/>
                    <a:pt x="475" y="109"/>
                  </a:cubicBezTo>
                  <a:lnTo>
                    <a:pt x="316" y="16"/>
                  </a:lnTo>
                  <a:cubicBezTo>
                    <a:pt x="299" y="5"/>
                    <a:pt x="276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965;p57">
              <a:extLst>
                <a:ext uri="{FF2B5EF4-FFF2-40B4-BE49-F238E27FC236}">
                  <a16:creationId xmlns:a16="http://schemas.microsoft.com/office/drawing/2014/main" id="{58BAAA89-4877-7CFE-C85A-7625A3CBE098}"/>
                </a:ext>
              </a:extLst>
            </p:cNvPr>
            <p:cNvSpPr/>
            <p:nvPr/>
          </p:nvSpPr>
          <p:spPr>
            <a:xfrm>
              <a:off x="7467374" y="3832055"/>
              <a:ext cx="106814" cy="59253"/>
            </a:xfrm>
            <a:custGeom>
              <a:avLst/>
              <a:gdLst/>
              <a:ahLst/>
              <a:cxnLst/>
              <a:rect l="l" t="t" r="r" b="b"/>
              <a:pathLst>
                <a:path w="539" h="299" extrusionOk="0">
                  <a:moveTo>
                    <a:pt x="287" y="1"/>
                  </a:moveTo>
                  <a:cubicBezTo>
                    <a:pt x="264" y="1"/>
                    <a:pt x="241" y="6"/>
                    <a:pt x="223" y="17"/>
                  </a:cubicBezTo>
                  <a:lnTo>
                    <a:pt x="35" y="124"/>
                  </a:lnTo>
                  <a:cubicBezTo>
                    <a:pt x="0" y="138"/>
                    <a:pt x="0" y="174"/>
                    <a:pt x="35" y="197"/>
                  </a:cubicBezTo>
                  <a:lnTo>
                    <a:pt x="186" y="283"/>
                  </a:lnTo>
                  <a:cubicBezTo>
                    <a:pt x="205" y="293"/>
                    <a:pt x="228" y="299"/>
                    <a:pt x="252" y="299"/>
                  </a:cubicBezTo>
                  <a:cubicBezTo>
                    <a:pt x="276" y="299"/>
                    <a:pt x="301" y="293"/>
                    <a:pt x="323" y="283"/>
                  </a:cubicBezTo>
                  <a:lnTo>
                    <a:pt x="502" y="181"/>
                  </a:lnTo>
                  <a:cubicBezTo>
                    <a:pt x="538" y="161"/>
                    <a:pt x="538" y="124"/>
                    <a:pt x="502" y="104"/>
                  </a:cubicBezTo>
                  <a:lnTo>
                    <a:pt x="352" y="17"/>
                  </a:lnTo>
                  <a:cubicBezTo>
                    <a:pt x="334" y="6"/>
                    <a:pt x="311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966;p57">
              <a:extLst>
                <a:ext uri="{FF2B5EF4-FFF2-40B4-BE49-F238E27FC236}">
                  <a16:creationId xmlns:a16="http://schemas.microsoft.com/office/drawing/2014/main" id="{9C38D16B-AB2C-2314-5B21-72F52B17E1CC}"/>
                </a:ext>
              </a:extLst>
            </p:cNvPr>
            <p:cNvSpPr/>
            <p:nvPr/>
          </p:nvSpPr>
          <p:spPr>
            <a:xfrm>
              <a:off x="7492938" y="3980090"/>
              <a:ext cx="104040" cy="57866"/>
            </a:xfrm>
            <a:custGeom>
              <a:avLst/>
              <a:gdLst/>
              <a:ahLst/>
              <a:cxnLst/>
              <a:rect l="l" t="t" r="r" b="b"/>
              <a:pathLst>
                <a:path w="525" h="292" extrusionOk="0">
                  <a:moveTo>
                    <a:pt x="269" y="1"/>
                  </a:moveTo>
                  <a:cubicBezTo>
                    <a:pt x="244" y="1"/>
                    <a:pt x="219" y="6"/>
                    <a:pt x="201" y="17"/>
                  </a:cubicBezTo>
                  <a:lnTo>
                    <a:pt x="35" y="110"/>
                  </a:lnTo>
                  <a:cubicBezTo>
                    <a:pt x="0" y="133"/>
                    <a:pt x="0" y="167"/>
                    <a:pt x="35" y="190"/>
                  </a:cubicBezTo>
                  <a:lnTo>
                    <a:pt x="180" y="276"/>
                  </a:lnTo>
                  <a:cubicBezTo>
                    <a:pt x="198" y="286"/>
                    <a:pt x="223" y="292"/>
                    <a:pt x="248" y="292"/>
                  </a:cubicBezTo>
                  <a:cubicBezTo>
                    <a:pt x="273" y="292"/>
                    <a:pt x="298" y="286"/>
                    <a:pt x="316" y="276"/>
                  </a:cubicBezTo>
                  <a:lnTo>
                    <a:pt x="489" y="183"/>
                  </a:lnTo>
                  <a:cubicBezTo>
                    <a:pt x="525" y="161"/>
                    <a:pt x="525" y="124"/>
                    <a:pt x="489" y="104"/>
                  </a:cubicBezTo>
                  <a:lnTo>
                    <a:pt x="337" y="17"/>
                  </a:lnTo>
                  <a:cubicBezTo>
                    <a:pt x="320" y="6"/>
                    <a:pt x="295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967;p57">
              <a:extLst>
                <a:ext uri="{FF2B5EF4-FFF2-40B4-BE49-F238E27FC236}">
                  <a16:creationId xmlns:a16="http://schemas.microsoft.com/office/drawing/2014/main" id="{4AF9377A-4DE8-EB0E-62DE-0F214C06E859}"/>
                </a:ext>
              </a:extLst>
            </p:cNvPr>
            <p:cNvSpPr/>
            <p:nvPr/>
          </p:nvSpPr>
          <p:spPr>
            <a:xfrm>
              <a:off x="7521277" y="4122575"/>
              <a:ext cx="102851" cy="57866"/>
            </a:xfrm>
            <a:custGeom>
              <a:avLst/>
              <a:gdLst/>
              <a:ahLst/>
              <a:cxnLst/>
              <a:rect l="l" t="t" r="r" b="b"/>
              <a:pathLst>
                <a:path w="519" h="292" extrusionOk="0">
                  <a:moveTo>
                    <a:pt x="259" y="1"/>
                  </a:moveTo>
                  <a:cubicBezTo>
                    <a:pt x="236" y="1"/>
                    <a:pt x="212" y="6"/>
                    <a:pt x="194" y="18"/>
                  </a:cubicBezTo>
                  <a:lnTo>
                    <a:pt x="37" y="104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194" y="276"/>
                  </a:lnTo>
                  <a:cubicBezTo>
                    <a:pt x="212" y="287"/>
                    <a:pt x="236" y="292"/>
                    <a:pt x="259" y="292"/>
                  </a:cubicBezTo>
                  <a:cubicBezTo>
                    <a:pt x="283" y="292"/>
                    <a:pt x="306" y="287"/>
                    <a:pt x="323" y="276"/>
                  </a:cubicBezTo>
                  <a:lnTo>
                    <a:pt x="482" y="182"/>
                  </a:lnTo>
                  <a:cubicBezTo>
                    <a:pt x="518" y="161"/>
                    <a:pt x="518" y="125"/>
                    <a:pt x="482" y="104"/>
                  </a:cubicBezTo>
                  <a:lnTo>
                    <a:pt x="323" y="18"/>
                  </a:lnTo>
                  <a:cubicBezTo>
                    <a:pt x="306" y="6"/>
                    <a:pt x="283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968;p57">
              <a:extLst>
                <a:ext uri="{FF2B5EF4-FFF2-40B4-BE49-F238E27FC236}">
                  <a16:creationId xmlns:a16="http://schemas.microsoft.com/office/drawing/2014/main" id="{AE89725E-9CB2-7FA0-5BB9-5A77C865D2CF}"/>
                </a:ext>
              </a:extLst>
            </p:cNvPr>
            <p:cNvSpPr/>
            <p:nvPr/>
          </p:nvSpPr>
          <p:spPr>
            <a:xfrm>
              <a:off x="7529798" y="4035776"/>
              <a:ext cx="107013" cy="59253"/>
            </a:xfrm>
            <a:custGeom>
              <a:avLst/>
              <a:gdLst/>
              <a:ahLst/>
              <a:cxnLst/>
              <a:rect l="l" t="t" r="r" b="b"/>
              <a:pathLst>
                <a:path w="540" h="299" extrusionOk="0">
                  <a:moveTo>
                    <a:pt x="278" y="0"/>
                  </a:moveTo>
                  <a:cubicBezTo>
                    <a:pt x="253" y="0"/>
                    <a:pt x="228" y="5"/>
                    <a:pt x="210" y="16"/>
                  </a:cubicBezTo>
                  <a:lnTo>
                    <a:pt x="44" y="118"/>
                  </a:lnTo>
                  <a:cubicBezTo>
                    <a:pt x="8" y="138"/>
                    <a:pt x="1" y="168"/>
                    <a:pt x="44" y="188"/>
                  </a:cubicBezTo>
                  <a:lnTo>
                    <a:pt x="194" y="283"/>
                  </a:lnTo>
                  <a:cubicBezTo>
                    <a:pt x="212" y="294"/>
                    <a:pt x="238" y="299"/>
                    <a:pt x="263" y="299"/>
                  </a:cubicBezTo>
                  <a:cubicBezTo>
                    <a:pt x="288" y="299"/>
                    <a:pt x="314" y="294"/>
                    <a:pt x="332" y="283"/>
                  </a:cubicBezTo>
                  <a:lnTo>
                    <a:pt x="496" y="181"/>
                  </a:lnTo>
                  <a:cubicBezTo>
                    <a:pt x="539" y="161"/>
                    <a:pt x="539" y="131"/>
                    <a:pt x="496" y="111"/>
                  </a:cubicBezTo>
                  <a:lnTo>
                    <a:pt x="346" y="16"/>
                  </a:lnTo>
                  <a:cubicBezTo>
                    <a:pt x="328" y="5"/>
                    <a:pt x="303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969;p57">
              <a:extLst>
                <a:ext uri="{FF2B5EF4-FFF2-40B4-BE49-F238E27FC236}">
                  <a16:creationId xmlns:a16="http://schemas.microsoft.com/office/drawing/2014/main" id="{B64588DF-29BF-C7FA-7BF7-38DE550D8B9A}"/>
                </a:ext>
              </a:extLst>
            </p:cNvPr>
            <p:cNvSpPr/>
            <p:nvPr/>
          </p:nvSpPr>
          <p:spPr>
            <a:xfrm>
              <a:off x="7516917" y="3870699"/>
              <a:ext cx="128415" cy="73323"/>
            </a:xfrm>
            <a:custGeom>
              <a:avLst/>
              <a:gdLst/>
              <a:ahLst/>
              <a:cxnLst/>
              <a:rect l="l" t="t" r="r" b="b"/>
              <a:pathLst>
                <a:path w="648" h="370" extrusionOk="0">
                  <a:moveTo>
                    <a:pt x="378" y="0"/>
                  </a:moveTo>
                  <a:cubicBezTo>
                    <a:pt x="353" y="0"/>
                    <a:pt x="328" y="5"/>
                    <a:pt x="311" y="16"/>
                  </a:cubicBezTo>
                  <a:lnTo>
                    <a:pt x="36" y="181"/>
                  </a:lnTo>
                  <a:cubicBezTo>
                    <a:pt x="0" y="195"/>
                    <a:pt x="0" y="231"/>
                    <a:pt x="36" y="254"/>
                  </a:cubicBezTo>
                  <a:lnTo>
                    <a:pt x="202" y="354"/>
                  </a:lnTo>
                  <a:cubicBezTo>
                    <a:pt x="220" y="364"/>
                    <a:pt x="245" y="369"/>
                    <a:pt x="270" y="369"/>
                  </a:cubicBezTo>
                  <a:cubicBezTo>
                    <a:pt x="295" y="369"/>
                    <a:pt x="320" y="364"/>
                    <a:pt x="338" y="354"/>
                  </a:cubicBezTo>
                  <a:lnTo>
                    <a:pt x="613" y="195"/>
                  </a:lnTo>
                  <a:cubicBezTo>
                    <a:pt x="647" y="174"/>
                    <a:pt x="647" y="138"/>
                    <a:pt x="613" y="116"/>
                  </a:cubicBezTo>
                  <a:lnTo>
                    <a:pt x="447" y="16"/>
                  </a:lnTo>
                  <a:cubicBezTo>
                    <a:pt x="429" y="5"/>
                    <a:pt x="403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970;p57">
              <a:extLst>
                <a:ext uri="{FF2B5EF4-FFF2-40B4-BE49-F238E27FC236}">
                  <a16:creationId xmlns:a16="http://schemas.microsoft.com/office/drawing/2014/main" id="{EC92BFCD-FC53-04BE-D31A-D062BBA6303C}"/>
                </a:ext>
              </a:extLst>
            </p:cNvPr>
            <p:cNvSpPr/>
            <p:nvPr/>
          </p:nvSpPr>
          <p:spPr>
            <a:xfrm>
              <a:off x="7589646" y="4082743"/>
              <a:ext cx="102851" cy="57866"/>
            </a:xfrm>
            <a:custGeom>
              <a:avLst/>
              <a:gdLst/>
              <a:ahLst/>
              <a:cxnLst/>
              <a:rect l="l" t="t" r="r" b="b"/>
              <a:pathLst>
                <a:path w="519" h="292" extrusionOk="0">
                  <a:moveTo>
                    <a:pt x="258" y="0"/>
                  </a:moveTo>
                  <a:cubicBezTo>
                    <a:pt x="234" y="0"/>
                    <a:pt x="209" y="6"/>
                    <a:pt x="187" y="17"/>
                  </a:cubicBezTo>
                  <a:lnTo>
                    <a:pt x="44" y="103"/>
                  </a:lnTo>
                  <a:cubicBezTo>
                    <a:pt x="1" y="124"/>
                    <a:pt x="1" y="160"/>
                    <a:pt x="37" y="182"/>
                  </a:cubicBezTo>
                  <a:lnTo>
                    <a:pt x="194" y="276"/>
                  </a:lnTo>
                  <a:cubicBezTo>
                    <a:pt x="212" y="286"/>
                    <a:pt x="236" y="291"/>
                    <a:pt x="260" y="291"/>
                  </a:cubicBezTo>
                  <a:cubicBezTo>
                    <a:pt x="285" y="291"/>
                    <a:pt x="310" y="286"/>
                    <a:pt x="332" y="276"/>
                  </a:cubicBezTo>
                  <a:lnTo>
                    <a:pt x="475" y="182"/>
                  </a:lnTo>
                  <a:cubicBezTo>
                    <a:pt x="518" y="167"/>
                    <a:pt x="518" y="132"/>
                    <a:pt x="482" y="110"/>
                  </a:cubicBezTo>
                  <a:lnTo>
                    <a:pt x="323" y="17"/>
                  </a:lnTo>
                  <a:cubicBezTo>
                    <a:pt x="306" y="6"/>
                    <a:pt x="283" y="0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971;p57">
              <a:extLst>
                <a:ext uri="{FF2B5EF4-FFF2-40B4-BE49-F238E27FC236}">
                  <a16:creationId xmlns:a16="http://schemas.microsoft.com/office/drawing/2014/main" id="{F757416E-B191-AC2A-EF84-B2ADA8C26E5E}"/>
                </a:ext>
              </a:extLst>
            </p:cNvPr>
            <p:cNvSpPr/>
            <p:nvPr/>
          </p:nvSpPr>
          <p:spPr>
            <a:xfrm>
              <a:off x="7564082" y="3911720"/>
              <a:ext cx="149619" cy="85214"/>
            </a:xfrm>
            <a:custGeom>
              <a:avLst/>
              <a:gdLst/>
              <a:ahLst/>
              <a:cxnLst/>
              <a:rect l="l" t="t" r="r" b="b"/>
              <a:pathLst>
                <a:path w="755" h="430" extrusionOk="0">
                  <a:moveTo>
                    <a:pt x="500" y="0"/>
                  </a:moveTo>
                  <a:cubicBezTo>
                    <a:pt x="475" y="0"/>
                    <a:pt x="450" y="6"/>
                    <a:pt x="432" y="17"/>
                  </a:cubicBezTo>
                  <a:lnTo>
                    <a:pt x="37" y="247"/>
                  </a:lnTo>
                  <a:cubicBezTo>
                    <a:pt x="0" y="269"/>
                    <a:pt x="0" y="305"/>
                    <a:pt x="37" y="326"/>
                  </a:cubicBezTo>
                  <a:lnTo>
                    <a:pt x="187" y="412"/>
                  </a:lnTo>
                  <a:cubicBezTo>
                    <a:pt x="205" y="424"/>
                    <a:pt x="228" y="429"/>
                    <a:pt x="251" y="429"/>
                  </a:cubicBezTo>
                  <a:cubicBezTo>
                    <a:pt x="275" y="429"/>
                    <a:pt x="298" y="424"/>
                    <a:pt x="316" y="412"/>
                  </a:cubicBezTo>
                  <a:lnTo>
                    <a:pt x="720" y="183"/>
                  </a:lnTo>
                  <a:cubicBezTo>
                    <a:pt x="754" y="160"/>
                    <a:pt x="754" y="124"/>
                    <a:pt x="720" y="104"/>
                  </a:cubicBezTo>
                  <a:lnTo>
                    <a:pt x="568" y="17"/>
                  </a:lnTo>
                  <a:cubicBezTo>
                    <a:pt x="550" y="6"/>
                    <a:pt x="525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972;p57">
              <a:extLst>
                <a:ext uri="{FF2B5EF4-FFF2-40B4-BE49-F238E27FC236}">
                  <a16:creationId xmlns:a16="http://schemas.microsoft.com/office/drawing/2014/main" id="{836A9E5B-71D7-9AF6-8E01-F8C322D95191}"/>
                </a:ext>
              </a:extLst>
            </p:cNvPr>
            <p:cNvSpPr/>
            <p:nvPr/>
          </p:nvSpPr>
          <p:spPr>
            <a:xfrm>
              <a:off x="7658015" y="4041523"/>
              <a:ext cx="105625" cy="59253"/>
            </a:xfrm>
            <a:custGeom>
              <a:avLst/>
              <a:gdLst/>
              <a:ahLst/>
              <a:cxnLst/>
              <a:rect l="l" t="t" r="r" b="b"/>
              <a:pathLst>
                <a:path w="533" h="299" extrusionOk="0">
                  <a:moveTo>
                    <a:pt x="274" y="1"/>
                  </a:moveTo>
                  <a:cubicBezTo>
                    <a:pt x="251" y="1"/>
                    <a:pt x="228" y="6"/>
                    <a:pt x="209" y="16"/>
                  </a:cubicBezTo>
                  <a:lnTo>
                    <a:pt x="37" y="116"/>
                  </a:lnTo>
                  <a:cubicBezTo>
                    <a:pt x="1" y="139"/>
                    <a:pt x="1" y="175"/>
                    <a:pt x="37" y="189"/>
                  </a:cubicBezTo>
                  <a:lnTo>
                    <a:pt x="194" y="282"/>
                  </a:lnTo>
                  <a:cubicBezTo>
                    <a:pt x="212" y="293"/>
                    <a:pt x="236" y="299"/>
                    <a:pt x="259" y="299"/>
                  </a:cubicBezTo>
                  <a:cubicBezTo>
                    <a:pt x="283" y="299"/>
                    <a:pt x="306" y="293"/>
                    <a:pt x="323" y="282"/>
                  </a:cubicBezTo>
                  <a:lnTo>
                    <a:pt x="496" y="182"/>
                  </a:lnTo>
                  <a:cubicBezTo>
                    <a:pt x="532" y="159"/>
                    <a:pt x="532" y="132"/>
                    <a:pt x="496" y="109"/>
                  </a:cubicBezTo>
                  <a:lnTo>
                    <a:pt x="339" y="16"/>
                  </a:lnTo>
                  <a:cubicBezTo>
                    <a:pt x="321" y="6"/>
                    <a:pt x="297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973;p57">
              <a:extLst>
                <a:ext uri="{FF2B5EF4-FFF2-40B4-BE49-F238E27FC236}">
                  <a16:creationId xmlns:a16="http://schemas.microsoft.com/office/drawing/2014/main" id="{14CB5860-B41B-643D-9DCA-55D3BE87F0C8}"/>
                </a:ext>
              </a:extLst>
            </p:cNvPr>
            <p:cNvSpPr/>
            <p:nvPr/>
          </p:nvSpPr>
          <p:spPr>
            <a:xfrm>
              <a:off x="7602329" y="3951751"/>
              <a:ext cx="179741" cy="101860"/>
            </a:xfrm>
            <a:custGeom>
              <a:avLst/>
              <a:gdLst/>
              <a:ahLst/>
              <a:cxnLst/>
              <a:rect l="l" t="t" r="r" b="b"/>
              <a:pathLst>
                <a:path w="907" h="514" extrusionOk="0">
                  <a:moveTo>
                    <a:pt x="648" y="0"/>
                  </a:moveTo>
                  <a:cubicBezTo>
                    <a:pt x="625" y="0"/>
                    <a:pt x="602" y="6"/>
                    <a:pt x="584" y="17"/>
                  </a:cubicBezTo>
                  <a:lnTo>
                    <a:pt x="37" y="333"/>
                  </a:lnTo>
                  <a:cubicBezTo>
                    <a:pt x="1" y="354"/>
                    <a:pt x="1" y="383"/>
                    <a:pt x="37" y="405"/>
                  </a:cubicBezTo>
                  <a:lnTo>
                    <a:pt x="195" y="498"/>
                  </a:lnTo>
                  <a:cubicBezTo>
                    <a:pt x="214" y="509"/>
                    <a:pt x="237" y="514"/>
                    <a:pt x="260" y="514"/>
                  </a:cubicBezTo>
                  <a:cubicBezTo>
                    <a:pt x="283" y="514"/>
                    <a:pt x="307" y="509"/>
                    <a:pt x="325" y="498"/>
                  </a:cubicBezTo>
                  <a:lnTo>
                    <a:pt x="872" y="181"/>
                  </a:lnTo>
                  <a:cubicBezTo>
                    <a:pt x="906" y="160"/>
                    <a:pt x="906" y="131"/>
                    <a:pt x="872" y="110"/>
                  </a:cubicBezTo>
                  <a:lnTo>
                    <a:pt x="713" y="17"/>
                  </a:lnTo>
                  <a:cubicBezTo>
                    <a:pt x="695" y="6"/>
                    <a:pt x="672" y="0"/>
                    <a:pt x="64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974;p57">
              <a:extLst>
                <a:ext uri="{FF2B5EF4-FFF2-40B4-BE49-F238E27FC236}">
                  <a16:creationId xmlns:a16="http://schemas.microsoft.com/office/drawing/2014/main" id="{A933817B-F06C-EDFA-CFA1-CE0BFE4D22CE}"/>
                </a:ext>
              </a:extLst>
            </p:cNvPr>
            <p:cNvSpPr/>
            <p:nvPr/>
          </p:nvSpPr>
          <p:spPr>
            <a:xfrm>
              <a:off x="7729159" y="3991584"/>
              <a:ext cx="121281" cy="67775"/>
            </a:xfrm>
            <a:custGeom>
              <a:avLst/>
              <a:gdLst/>
              <a:ahLst/>
              <a:cxnLst/>
              <a:rect l="l" t="t" r="r" b="b"/>
              <a:pathLst>
                <a:path w="612" h="342" extrusionOk="0">
                  <a:moveTo>
                    <a:pt x="353" y="1"/>
                  </a:moveTo>
                  <a:cubicBezTo>
                    <a:pt x="330" y="1"/>
                    <a:pt x="307" y="6"/>
                    <a:pt x="289" y="16"/>
                  </a:cubicBezTo>
                  <a:lnTo>
                    <a:pt x="44" y="161"/>
                  </a:lnTo>
                  <a:cubicBezTo>
                    <a:pt x="1" y="182"/>
                    <a:pt x="1" y="218"/>
                    <a:pt x="37" y="232"/>
                  </a:cubicBezTo>
                  <a:lnTo>
                    <a:pt x="195" y="325"/>
                  </a:lnTo>
                  <a:cubicBezTo>
                    <a:pt x="214" y="336"/>
                    <a:pt x="237" y="342"/>
                    <a:pt x="261" y="342"/>
                  </a:cubicBezTo>
                  <a:cubicBezTo>
                    <a:pt x="285" y="342"/>
                    <a:pt x="310" y="336"/>
                    <a:pt x="332" y="325"/>
                  </a:cubicBezTo>
                  <a:lnTo>
                    <a:pt x="577" y="182"/>
                  </a:lnTo>
                  <a:cubicBezTo>
                    <a:pt x="611" y="161"/>
                    <a:pt x="611" y="125"/>
                    <a:pt x="577" y="109"/>
                  </a:cubicBezTo>
                  <a:lnTo>
                    <a:pt x="418" y="16"/>
                  </a:lnTo>
                  <a:cubicBezTo>
                    <a:pt x="400" y="6"/>
                    <a:pt x="377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975;p57">
              <a:extLst>
                <a:ext uri="{FF2B5EF4-FFF2-40B4-BE49-F238E27FC236}">
                  <a16:creationId xmlns:a16="http://schemas.microsoft.com/office/drawing/2014/main" id="{15E28E95-52B2-7E41-946F-4084EAD5B0C7}"/>
                </a:ext>
              </a:extLst>
            </p:cNvPr>
            <p:cNvSpPr/>
            <p:nvPr/>
          </p:nvSpPr>
          <p:spPr>
            <a:xfrm>
              <a:off x="6844717" y="4511587"/>
              <a:ext cx="105427" cy="59253"/>
            </a:xfrm>
            <a:custGeom>
              <a:avLst/>
              <a:gdLst/>
              <a:ahLst/>
              <a:cxnLst/>
              <a:rect l="l" t="t" r="r" b="b"/>
              <a:pathLst>
                <a:path w="532" h="299" extrusionOk="0">
                  <a:moveTo>
                    <a:pt x="273" y="1"/>
                  </a:moveTo>
                  <a:cubicBezTo>
                    <a:pt x="250" y="1"/>
                    <a:pt x="227" y="6"/>
                    <a:pt x="209" y="16"/>
                  </a:cubicBezTo>
                  <a:lnTo>
                    <a:pt x="37" y="116"/>
                  </a:lnTo>
                  <a:cubicBezTo>
                    <a:pt x="1" y="139"/>
                    <a:pt x="1" y="168"/>
                    <a:pt x="37" y="189"/>
                  </a:cubicBezTo>
                  <a:lnTo>
                    <a:pt x="187" y="282"/>
                  </a:lnTo>
                  <a:cubicBezTo>
                    <a:pt x="209" y="293"/>
                    <a:pt x="234" y="299"/>
                    <a:pt x="258" y="299"/>
                  </a:cubicBezTo>
                  <a:cubicBezTo>
                    <a:pt x="282" y="299"/>
                    <a:pt x="305" y="293"/>
                    <a:pt x="323" y="282"/>
                  </a:cubicBezTo>
                  <a:lnTo>
                    <a:pt x="496" y="182"/>
                  </a:lnTo>
                  <a:cubicBezTo>
                    <a:pt x="532" y="159"/>
                    <a:pt x="532" y="125"/>
                    <a:pt x="496" y="102"/>
                  </a:cubicBezTo>
                  <a:lnTo>
                    <a:pt x="339" y="16"/>
                  </a:lnTo>
                  <a:cubicBezTo>
                    <a:pt x="321" y="6"/>
                    <a:pt x="297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976;p57">
              <a:extLst>
                <a:ext uri="{FF2B5EF4-FFF2-40B4-BE49-F238E27FC236}">
                  <a16:creationId xmlns:a16="http://schemas.microsoft.com/office/drawing/2014/main" id="{31B382A6-A8C9-23FA-504E-5D5E8915B7A2}"/>
                </a:ext>
              </a:extLst>
            </p:cNvPr>
            <p:cNvSpPr/>
            <p:nvPr/>
          </p:nvSpPr>
          <p:spPr>
            <a:xfrm>
              <a:off x="6705006" y="4512975"/>
              <a:ext cx="104436" cy="59253"/>
            </a:xfrm>
            <a:custGeom>
              <a:avLst/>
              <a:gdLst/>
              <a:ahLst/>
              <a:cxnLst/>
              <a:rect l="l" t="t" r="r" b="b"/>
              <a:pathLst>
                <a:path w="527" h="299" extrusionOk="0">
                  <a:moveTo>
                    <a:pt x="267" y="1"/>
                  </a:moveTo>
                  <a:cubicBezTo>
                    <a:pt x="243" y="1"/>
                    <a:pt x="220" y="6"/>
                    <a:pt x="202" y="16"/>
                  </a:cubicBezTo>
                  <a:lnTo>
                    <a:pt x="36" y="109"/>
                  </a:lnTo>
                  <a:cubicBezTo>
                    <a:pt x="0" y="132"/>
                    <a:pt x="0" y="168"/>
                    <a:pt x="36" y="189"/>
                  </a:cubicBezTo>
                  <a:lnTo>
                    <a:pt x="188" y="282"/>
                  </a:lnTo>
                  <a:cubicBezTo>
                    <a:pt x="210" y="293"/>
                    <a:pt x="235" y="299"/>
                    <a:pt x="259" y="299"/>
                  </a:cubicBezTo>
                  <a:cubicBezTo>
                    <a:pt x="283" y="299"/>
                    <a:pt x="306" y="293"/>
                    <a:pt x="324" y="282"/>
                  </a:cubicBezTo>
                  <a:lnTo>
                    <a:pt x="490" y="182"/>
                  </a:lnTo>
                  <a:cubicBezTo>
                    <a:pt x="526" y="161"/>
                    <a:pt x="526" y="132"/>
                    <a:pt x="490" y="109"/>
                  </a:cubicBezTo>
                  <a:lnTo>
                    <a:pt x="338" y="16"/>
                  </a:lnTo>
                  <a:cubicBezTo>
                    <a:pt x="317" y="6"/>
                    <a:pt x="292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977;p57">
              <a:extLst>
                <a:ext uri="{FF2B5EF4-FFF2-40B4-BE49-F238E27FC236}">
                  <a16:creationId xmlns:a16="http://schemas.microsoft.com/office/drawing/2014/main" id="{648D3354-C481-9119-1D53-F27D84654304}"/>
                </a:ext>
              </a:extLst>
            </p:cNvPr>
            <p:cNvSpPr/>
            <p:nvPr/>
          </p:nvSpPr>
          <p:spPr>
            <a:xfrm>
              <a:off x="6773375" y="4552807"/>
              <a:ext cx="104436" cy="59451"/>
            </a:xfrm>
            <a:custGeom>
              <a:avLst/>
              <a:gdLst/>
              <a:ahLst/>
              <a:cxnLst/>
              <a:rect l="l" t="t" r="r" b="b"/>
              <a:pathLst>
                <a:path w="527" h="300" extrusionOk="0">
                  <a:moveTo>
                    <a:pt x="270" y="0"/>
                  </a:moveTo>
                  <a:cubicBezTo>
                    <a:pt x="245" y="0"/>
                    <a:pt x="220" y="6"/>
                    <a:pt x="202" y="17"/>
                  </a:cubicBezTo>
                  <a:lnTo>
                    <a:pt x="36" y="110"/>
                  </a:lnTo>
                  <a:cubicBezTo>
                    <a:pt x="0" y="132"/>
                    <a:pt x="0" y="167"/>
                    <a:pt x="36" y="189"/>
                  </a:cubicBezTo>
                  <a:lnTo>
                    <a:pt x="195" y="283"/>
                  </a:lnTo>
                  <a:cubicBezTo>
                    <a:pt x="213" y="294"/>
                    <a:pt x="236" y="299"/>
                    <a:pt x="260" y="299"/>
                  </a:cubicBezTo>
                  <a:cubicBezTo>
                    <a:pt x="283" y="299"/>
                    <a:pt x="306" y="294"/>
                    <a:pt x="324" y="283"/>
                  </a:cubicBezTo>
                  <a:lnTo>
                    <a:pt x="490" y="182"/>
                  </a:lnTo>
                  <a:cubicBezTo>
                    <a:pt x="526" y="160"/>
                    <a:pt x="526" y="132"/>
                    <a:pt x="490" y="110"/>
                  </a:cubicBezTo>
                  <a:lnTo>
                    <a:pt x="338" y="17"/>
                  </a:lnTo>
                  <a:cubicBezTo>
                    <a:pt x="320" y="6"/>
                    <a:pt x="295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978;p57">
              <a:extLst>
                <a:ext uri="{FF2B5EF4-FFF2-40B4-BE49-F238E27FC236}">
                  <a16:creationId xmlns:a16="http://schemas.microsoft.com/office/drawing/2014/main" id="{AF601CFA-9E52-BF27-5A24-0B474502F1EE}"/>
                </a:ext>
              </a:extLst>
            </p:cNvPr>
            <p:cNvSpPr/>
            <p:nvPr/>
          </p:nvSpPr>
          <p:spPr>
            <a:xfrm>
              <a:off x="6776348" y="4434697"/>
              <a:ext cx="169833" cy="96311"/>
            </a:xfrm>
            <a:custGeom>
              <a:avLst/>
              <a:gdLst/>
              <a:ahLst/>
              <a:cxnLst/>
              <a:rect l="l" t="t" r="r" b="b"/>
              <a:pathLst>
                <a:path w="857" h="486" extrusionOk="0">
                  <a:moveTo>
                    <a:pt x="598" y="0"/>
                  </a:moveTo>
                  <a:cubicBezTo>
                    <a:pt x="573" y="0"/>
                    <a:pt x="550" y="6"/>
                    <a:pt x="532" y="16"/>
                  </a:cubicBezTo>
                  <a:lnTo>
                    <a:pt x="37" y="304"/>
                  </a:lnTo>
                  <a:cubicBezTo>
                    <a:pt x="1" y="325"/>
                    <a:pt x="1" y="354"/>
                    <a:pt x="37" y="375"/>
                  </a:cubicBezTo>
                  <a:lnTo>
                    <a:pt x="187" y="470"/>
                  </a:lnTo>
                  <a:cubicBezTo>
                    <a:pt x="205" y="480"/>
                    <a:pt x="230" y="485"/>
                    <a:pt x="255" y="485"/>
                  </a:cubicBezTo>
                  <a:cubicBezTo>
                    <a:pt x="280" y="485"/>
                    <a:pt x="305" y="480"/>
                    <a:pt x="323" y="470"/>
                  </a:cubicBezTo>
                  <a:lnTo>
                    <a:pt x="820" y="182"/>
                  </a:lnTo>
                  <a:cubicBezTo>
                    <a:pt x="856" y="159"/>
                    <a:pt x="856" y="125"/>
                    <a:pt x="820" y="102"/>
                  </a:cubicBezTo>
                  <a:lnTo>
                    <a:pt x="668" y="16"/>
                  </a:lnTo>
                  <a:cubicBezTo>
                    <a:pt x="647" y="6"/>
                    <a:pt x="622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979;p57">
              <a:extLst>
                <a:ext uri="{FF2B5EF4-FFF2-40B4-BE49-F238E27FC236}">
                  <a16:creationId xmlns:a16="http://schemas.microsoft.com/office/drawing/2014/main" id="{2DFD03F0-9E3E-0AFA-C9BB-8F3E4EE541B6}"/>
                </a:ext>
              </a:extLst>
            </p:cNvPr>
            <p:cNvSpPr/>
            <p:nvPr/>
          </p:nvSpPr>
          <p:spPr>
            <a:xfrm>
              <a:off x="6913086" y="4394666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2" y="1"/>
                  </a:moveTo>
                  <a:cubicBezTo>
                    <a:pt x="228" y="1"/>
                    <a:pt x="205" y="6"/>
                    <a:pt x="187" y="16"/>
                  </a:cubicBezTo>
                  <a:lnTo>
                    <a:pt x="37" y="102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187" y="268"/>
                  </a:lnTo>
                  <a:cubicBezTo>
                    <a:pt x="205" y="279"/>
                    <a:pt x="230" y="285"/>
                    <a:pt x="255" y="285"/>
                  </a:cubicBezTo>
                  <a:cubicBezTo>
                    <a:pt x="280" y="285"/>
                    <a:pt x="305" y="279"/>
                    <a:pt x="323" y="268"/>
                  </a:cubicBezTo>
                  <a:lnTo>
                    <a:pt x="475" y="182"/>
                  </a:lnTo>
                  <a:cubicBezTo>
                    <a:pt x="511" y="161"/>
                    <a:pt x="511" y="132"/>
                    <a:pt x="475" y="111"/>
                  </a:cubicBezTo>
                  <a:lnTo>
                    <a:pt x="316" y="16"/>
                  </a:lnTo>
                  <a:cubicBezTo>
                    <a:pt x="298" y="6"/>
                    <a:pt x="275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980;p57">
              <a:extLst>
                <a:ext uri="{FF2B5EF4-FFF2-40B4-BE49-F238E27FC236}">
                  <a16:creationId xmlns:a16="http://schemas.microsoft.com/office/drawing/2014/main" id="{237A8F6A-8061-83E3-4414-C6EA7E8BDA10}"/>
                </a:ext>
              </a:extLst>
            </p:cNvPr>
            <p:cNvSpPr/>
            <p:nvPr/>
          </p:nvSpPr>
          <p:spPr>
            <a:xfrm>
              <a:off x="6827674" y="4283491"/>
              <a:ext cx="104040" cy="58064"/>
            </a:xfrm>
            <a:custGeom>
              <a:avLst/>
              <a:gdLst/>
              <a:ahLst/>
              <a:cxnLst/>
              <a:rect l="l" t="t" r="r" b="b"/>
              <a:pathLst>
                <a:path w="525" h="293" extrusionOk="0">
                  <a:moveTo>
                    <a:pt x="251" y="1"/>
                  </a:moveTo>
                  <a:cubicBezTo>
                    <a:pt x="228" y="1"/>
                    <a:pt x="205" y="6"/>
                    <a:pt x="187" y="16"/>
                  </a:cubicBezTo>
                  <a:lnTo>
                    <a:pt x="37" y="103"/>
                  </a:lnTo>
                  <a:cubicBezTo>
                    <a:pt x="0" y="125"/>
                    <a:pt x="0" y="161"/>
                    <a:pt x="37" y="182"/>
                  </a:cubicBezTo>
                  <a:lnTo>
                    <a:pt x="201" y="275"/>
                  </a:lnTo>
                  <a:cubicBezTo>
                    <a:pt x="219" y="286"/>
                    <a:pt x="244" y="292"/>
                    <a:pt x="270" y="292"/>
                  </a:cubicBezTo>
                  <a:cubicBezTo>
                    <a:pt x="295" y="292"/>
                    <a:pt x="320" y="286"/>
                    <a:pt x="339" y="275"/>
                  </a:cubicBezTo>
                  <a:lnTo>
                    <a:pt x="489" y="189"/>
                  </a:lnTo>
                  <a:cubicBezTo>
                    <a:pt x="525" y="168"/>
                    <a:pt x="525" y="139"/>
                    <a:pt x="489" y="118"/>
                  </a:cubicBezTo>
                  <a:lnTo>
                    <a:pt x="316" y="16"/>
                  </a:lnTo>
                  <a:cubicBezTo>
                    <a:pt x="298" y="6"/>
                    <a:pt x="275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981;p57">
              <a:extLst>
                <a:ext uri="{FF2B5EF4-FFF2-40B4-BE49-F238E27FC236}">
                  <a16:creationId xmlns:a16="http://schemas.microsoft.com/office/drawing/2014/main" id="{85748571-7B4C-2FE9-E675-B8308E95DDB4}"/>
                </a:ext>
              </a:extLst>
            </p:cNvPr>
            <p:cNvSpPr/>
            <p:nvPr/>
          </p:nvSpPr>
          <p:spPr>
            <a:xfrm>
              <a:off x="6757918" y="4323522"/>
              <a:ext cx="105427" cy="57866"/>
            </a:xfrm>
            <a:custGeom>
              <a:avLst/>
              <a:gdLst/>
              <a:ahLst/>
              <a:cxnLst/>
              <a:rect l="l" t="t" r="r" b="b"/>
              <a:pathLst>
                <a:path w="532" h="292" extrusionOk="0">
                  <a:moveTo>
                    <a:pt x="258" y="1"/>
                  </a:moveTo>
                  <a:cubicBezTo>
                    <a:pt x="235" y="1"/>
                    <a:pt x="212" y="6"/>
                    <a:pt x="194" y="16"/>
                  </a:cubicBezTo>
                  <a:lnTo>
                    <a:pt x="35" y="103"/>
                  </a:lnTo>
                  <a:cubicBezTo>
                    <a:pt x="0" y="125"/>
                    <a:pt x="0" y="160"/>
                    <a:pt x="35" y="182"/>
                  </a:cubicBezTo>
                  <a:lnTo>
                    <a:pt x="208" y="275"/>
                  </a:lnTo>
                  <a:cubicBezTo>
                    <a:pt x="226" y="286"/>
                    <a:pt x="249" y="292"/>
                    <a:pt x="273" y="292"/>
                  </a:cubicBezTo>
                  <a:cubicBezTo>
                    <a:pt x="296" y="292"/>
                    <a:pt x="320" y="286"/>
                    <a:pt x="337" y="275"/>
                  </a:cubicBezTo>
                  <a:lnTo>
                    <a:pt x="496" y="189"/>
                  </a:lnTo>
                  <a:cubicBezTo>
                    <a:pt x="532" y="168"/>
                    <a:pt x="532" y="132"/>
                    <a:pt x="496" y="109"/>
                  </a:cubicBezTo>
                  <a:lnTo>
                    <a:pt x="323" y="16"/>
                  </a:lnTo>
                  <a:cubicBezTo>
                    <a:pt x="305" y="6"/>
                    <a:pt x="282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982;p57">
              <a:extLst>
                <a:ext uri="{FF2B5EF4-FFF2-40B4-BE49-F238E27FC236}">
                  <a16:creationId xmlns:a16="http://schemas.microsoft.com/office/drawing/2014/main" id="{B1534DF3-94D0-C2F5-5EA7-4E705ED7CB92}"/>
                </a:ext>
              </a:extLst>
            </p:cNvPr>
            <p:cNvSpPr/>
            <p:nvPr/>
          </p:nvSpPr>
          <p:spPr>
            <a:xfrm>
              <a:off x="6873056" y="4129710"/>
              <a:ext cx="73125" cy="40823"/>
            </a:xfrm>
            <a:custGeom>
              <a:avLst/>
              <a:gdLst/>
              <a:ahLst/>
              <a:cxnLst/>
              <a:rect l="l" t="t" r="r" b="b"/>
              <a:pathLst>
                <a:path w="369" h="206" extrusionOk="0">
                  <a:moveTo>
                    <a:pt x="238" y="1"/>
                  </a:moveTo>
                  <a:cubicBezTo>
                    <a:pt x="215" y="1"/>
                    <a:pt x="191" y="6"/>
                    <a:pt x="173" y="16"/>
                  </a:cubicBezTo>
                  <a:lnTo>
                    <a:pt x="37" y="96"/>
                  </a:lnTo>
                  <a:cubicBezTo>
                    <a:pt x="1" y="118"/>
                    <a:pt x="1" y="154"/>
                    <a:pt x="37" y="175"/>
                  </a:cubicBezTo>
                  <a:lnTo>
                    <a:pt x="66" y="189"/>
                  </a:lnTo>
                  <a:cubicBezTo>
                    <a:pt x="84" y="200"/>
                    <a:pt x="107" y="206"/>
                    <a:pt x="130" y="206"/>
                  </a:cubicBezTo>
                  <a:cubicBezTo>
                    <a:pt x="154" y="206"/>
                    <a:pt x="178" y="200"/>
                    <a:pt x="196" y="189"/>
                  </a:cubicBezTo>
                  <a:lnTo>
                    <a:pt x="332" y="111"/>
                  </a:lnTo>
                  <a:cubicBezTo>
                    <a:pt x="368" y="89"/>
                    <a:pt x="368" y="52"/>
                    <a:pt x="332" y="32"/>
                  </a:cubicBezTo>
                  <a:lnTo>
                    <a:pt x="303" y="16"/>
                  </a:lnTo>
                  <a:cubicBezTo>
                    <a:pt x="285" y="6"/>
                    <a:pt x="261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983;p57">
              <a:extLst>
                <a:ext uri="{FF2B5EF4-FFF2-40B4-BE49-F238E27FC236}">
                  <a16:creationId xmlns:a16="http://schemas.microsoft.com/office/drawing/2014/main" id="{E2B98801-4E9C-DAE0-7165-2ACC71436CB5}"/>
                </a:ext>
              </a:extLst>
            </p:cNvPr>
            <p:cNvSpPr/>
            <p:nvPr/>
          </p:nvSpPr>
          <p:spPr>
            <a:xfrm>
              <a:off x="6802110" y="4166768"/>
              <a:ext cx="79665" cy="45183"/>
            </a:xfrm>
            <a:custGeom>
              <a:avLst/>
              <a:gdLst/>
              <a:ahLst/>
              <a:cxnLst/>
              <a:rect l="l" t="t" r="r" b="b"/>
              <a:pathLst>
                <a:path w="402" h="228" extrusionOk="0">
                  <a:moveTo>
                    <a:pt x="273" y="0"/>
                  </a:moveTo>
                  <a:cubicBezTo>
                    <a:pt x="249" y="0"/>
                    <a:pt x="226" y="6"/>
                    <a:pt x="209" y="17"/>
                  </a:cubicBezTo>
                  <a:lnTo>
                    <a:pt x="36" y="117"/>
                  </a:lnTo>
                  <a:cubicBezTo>
                    <a:pt x="0" y="140"/>
                    <a:pt x="0" y="174"/>
                    <a:pt x="36" y="197"/>
                  </a:cubicBezTo>
                  <a:lnTo>
                    <a:pt x="57" y="210"/>
                  </a:lnTo>
                  <a:cubicBezTo>
                    <a:pt x="79" y="222"/>
                    <a:pt x="104" y="227"/>
                    <a:pt x="128" y="227"/>
                  </a:cubicBezTo>
                  <a:cubicBezTo>
                    <a:pt x="152" y="227"/>
                    <a:pt x="175" y="222"/>
                    <a:pt x="193" y="210"/>
                  </a:cubicBezTo>
                  <a:lnTo>
                    <a:pt x="366" y="110"/>
                  </a:lnTo>
                  <a:cubicBezTo>
                    <a:pt x="402" y="88"/>
                    <a:pt x="402" y="53"/>
                    <a:pt x="366" y="31"/>
                  </a:cubicBezTo>
                  <a:lnTo>
                    <a:pt x="338" y="17"/>
                  </a:lnTo>
                  <a:cubicBezTo>
                    <a:pt x="320" y="6"/>
                    <a:pt x="296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984;p57">
              <a:extLst>
                <a:ext uri="{FF2B5EF4-FFF2-40B4-BE49-F238E27FC236}">
                  <a16:creationId xmlns:a16="http://schemas.microsoft.com/office/drawing/2014/main" id="{E6A803E8-A305-1D3A-C8C3-F899D9050C12}"/>
                </a:ext>
              </a:extLst>
            </p:cNvPr>
            <p:cNvSpPr/>
            <p:nvPr/>
          </p:nvSpPr>
          <p:spPr>
            <a:xfrm>
              <a:off x="6844717" y="4192332"/>
              <a:ext cx="105427" cy="58262"/>
            </a:xfrm>
            <a:custGeom>
              <a:avLst/>
              <a:gdLst/>
              <a:ahLst/>
              <a:cxnLst/>
              <a:rect l="l" t="t" r="r" b="b"/>
              <a:pathLst>
                <a:path w="532" h="294" extrusionOk="0">
                  <a:moveTo>
                    <a:pt x="277" y="1"/>
                  </a:moveTo>
                  <a:cubicBezTo>
                    <a:pt x="252" y="1"/>
                    <a:pt x="227" y="6"/>
                    <a:pt x="209" y="18"/>
                  </a:cubicBezTo>
                  <a:lnTo>
                    <a:pt x="44" y="118"/>
                  </a:lnTo>
                  <a:cubicBezTo>
                    <a:pt x="1" y="140"/>
                    <a:pt x="1" y="168"/>
                    <a:pt x="37" y="190"/>
                  </a:cubicBezTo>
                  <a:lnTo>
                    <a:pt x="187" y="283"/>
                  </a:lnTo>
                  <a:cubicBezTo>
                    <a:pt x="205" y="290"/>
                    <a:pt x="230" y="294"/>
                    <a:pt x="255" y="294"/>
                  </a:cubicBezTo>
                  <a:cubicBezTo>
                    <a:pt x="280" y="294"/>
                    <a:pt x="305" y="290"/>
                    <a:pt x="323" y="283"/>
                  </a:cubicBezTo>
                  <a:lnTo>
                    <a:pt x="496" y="183"/>
                  </a:lnTo>
                  <a:cubicBezTo>
                    <a:pt x="532" y="161"/>
                    <a:pt x="532" y="125"/>
                    <a:pt x="496" y="104"/>
                  </a:cubicBezTo>
                  <a:lnTo>
                    <a:pt x="346" y="18"/>
                  </a:lnTo>
                  <a:cubicBezTo>
                    <a:pt x="328" y="6"/>
                    <a:pt x="302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985;p57">
              <a:extLst>
                <a:ext uri="{FF2B5EF4-FFF2-40B4-BE49-F238E27FC236}">
                  <a16:creationId xmlns:a16="http://schemas.microsoft.com/office/drawing/2014/main" id="{C79770B0-2F60-B8EF-FDD0-4E7E1812BD46}"/>
                </a:ext>
              </a:extLst>
            </p:cNvPr>
            <p:cNvSpPr/>
            <p:nvPr/>
          </p:nvSpPr>
          <p:spPr>
            <a:xfrm>
              <a:off x="7049825" y="4076798"/>
              <a:ext cx="101464" cy="55290"/>
            </a:xfrm>
            <a:custGeom>
              <a:avLst/>
              <a:gdLst/>
              <a:ahLst/>
              <a:cxnLst/>
              <a:rect l="l" t="t" r="r" b="b"/>
              <a:pathLst>
                <a:path w="512" h="279" extrusionOk="0">
                  <a:moveTo>
                    <a:pt x="255" y="0"/>
                  </a:moveTo>
                  <a:cubicBezTo>
                    <a:pt x="230" y="0"/>
                    <a:pt x="205" y="4"/>
                    <a:pt x="187" y="11"/>
                  </a:cubicBezTo>
                  <a:lnTo>
                    <a:pt x="37" y="104"/>
                  </a:lnTo>
                  <a:cubicBezTo>
                    <a:pt x="1" y="119"/>
                    <a:pt x="1" y="154"/>
                    <a:pt x="37" y="176"/>
                  </a:cubicBezTo>
                  <a:lnTo>
                    <a:pt x="187" y="262"/>
                  </a:lnTo>
                  <a:cubicBezTo>
                    <a:pt x="205" y="273"/>
                    <a:pt x="230" y="278"/>
                    <a:pt x="255" y="278"/>
                  </a:cubicBezTo>
                  <a:cubicBezTo>
                    <a:pt x="280" y="278"/>
                    <a:pt x="305" y="273"/>
                    <a:pt x="323" y="262"/>
                  </a:cubicBezTo>
                  <a:lnTo>
                    <a:pt x="475" y="176"/>
                  </a:lnTo>
                  <a:cubicBezTo>
                    <a:pt x="511" y="154"/>
                    <a:pt x="511" y="126"/>
                    <a:pt x="475" y="104"/>
                  </a:cubicBezTo>
                  <a:lnTo>
                    <a:pt x="323" y="11"/>
                  </a:lnTo>
                  <a:cubicBezTo>
                    <a:pt x="305" y="4"/>
                    <a:pt x="280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986;p57">
              <a:extLst>
                <a:ext uri="{FF2B5EF4-FFF2-40B4-BE49-F238E27FC236}">
                  <a16:creationId xmlns:a16="http://schemas.microsoft.com/office/drawing/2014/main" id="{3EF7BB20-2854-9E7C-73B2-178B22288D7E}"/>
                </a:ext>
              </a:extLst>
            </p:cNvPr>
            <p:cNvSpPr/>
            <p:nvPr/>
          </p:nvSpPr>
          <p:spPr>
            <a:xfrm>
              <a:off x="6981456" y="4115441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9" y="1"/>
                  </a:moveTo>
                  <a:cubicBezTo>
                    <a:pt x="235" y="1"/>
                    <a:pt x="212" y="6"/>
                    <a:pt x="194" y="17"/>
                  </a:cubicBezTo>
                  <a:lnTo>
                    <a:pt x="37" y="111"/>
                  </a:lnTo>
                  <a:cubicBezTo>
                    <a:pt x="1" y="131"/>
                    <a:pt x="1" y="161"/>
                    <a:pt x="37" y="183"/>
                  </a:cubicBezTo>
                  <a:lnTo>
                    <a:pt x="187" y="269"/>
                  </a:lnTo>
                  <a:cubicBezTo>
                    <a:pt x="205" y="280"/>
                    <a:pt x="228" y="285"/>
                    <a:pt x="252" y="285"/>
                  </a:cubicBezTo>
                  <a:cubicBezTo>
                    <a:pt x="275" y="285"/>
                    <a:pt x="298" y="280"/>
                    <a:pt x="316" y="269"/>
                  </a:cubicBezTo>
                  <a:lnTo>
                    <a:pt x="475" y="183"/>
                  </a:lnTo>
                  <a:cubicBezTo>
                    <a:pt x="511" y="161"/>
                    <a:pt x="511" y="124"/>
                    <a:pt x="475" y="104"/>
                  </a:cubicBezTo>
                  <a:lnTo>
                    <a:pt x="323" y="17"/>
                  </a:lnTo>
                  <a:cubicBezTo>
                    <a:pt x="305" y="6"/>
                    <a:pt x="282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987;p57">
              <a:extLst>
                <a:ext uri="{FF2B5EF4-FFF2-40B4-BE49-F238E27FC236}">
                  <a16:creationId xmlns:a16="http://schemas.microsoft.com/office/drawing/2014/main" id="{E808B5AE-AAC5-ACED-8336-12EDBC74EAD2}"/>
                </a:ext>
              </a:extLst>
            </p:cNvPr>
            <p:cNvSpPr/>
            <p:nvPr/>
          </p:nvSpPr>
          <p:spPr>
            <a:xfrm>
              <a:off x="7377404" y="3966020"/>
              <a:ext cx="104040" cy="57866"/>
            </a:xfrm>
            <a:custGeom>
              <a:avLst/>
              <a:gdLst/>
              <a:ahLst/>
              <a:cxnLst/>
              <a:rect l="l" t="t" r="r" b="b"/>
              <a:pathLst>
                <a:path w="525" h="292" extrusionOk="0">
                  <a:moveTo>
                    <a:pt x="252" y="0"/>
                  </a:moveTo>
                  <a:cubicBezTo>
                    <a:pt x="229" y="0"/>
                    <a:pt x="205" y="6"/>
                    <a:pt x="187" y="16"/>
                  </a:cubicBezTo>
                  <a:lnTo>
                    <a:pt x="37" y="102"/>
                  </a:lnTo>
                  <a:cubicBezTo>
                    <a:pt x="0" y="125"/>
                    <a:pt x="0" y="161"/>
                    <a:pt x="37" y="181"/>
                  </a:cubicBezTo>
                  <a:lnTo>
                    <a:pt x="202" y="275"/>
                  </a:lnTo>
                  <a:cubicBezTo>
                    <a:pt x="220" y="286"/>
                    <a:pt x="245" y="291"/>
                    <a:pt x="270" y="291"/>
                  </a:cubicBezTo>
                  <a:cubicBezTo>
                    <a:pt x="295" y="291"/>
                    <a:pt x="320" y="286"/>
                    <a:pt x="339" y="275"/>
                  </a:cubicBezTo>
                  <a:lnTo>
                    <a:pt x="489" y="188"/>
                  </a:lnTo>
                  <a:cubicBezTo>
                    <a:pt x="525" y="168"/>
                    <a:pt x="525" y="138"/>
                    <a:pt x="489" y="118"/>
                  </a:cubicBezTo>
                  <a:lnTo>
                    <a:pt x="316" y="16"/>
                  </a:lnTo>
                  <a:cubicBezTo>
                    <a:pt x="299" y="6"/>
                    <a:pt x="276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988;p57">
              <a:extLst>
                <a:ext uri="{FF2B5EF4-FFF2-40B4-BE49-F238E27FC236}">
                  <a16:creationId xmlns:a16="http://schemas.microsoft.com/office/drawing/2014/main" id="{728AA78E-4A1F-FB9D-C8F7-572F745A9EE3}"/>
                </a:ext>
              </a:extLst>
            </p:cNvPr>
            <p:cNvSpPr/>
            <p:nvPr/>
          </p:nvSpPr>
          <p:spPr>
            <a:xfrm>
              <a:off x="7327464" y="3916080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6" y="0"/>
                  </a:moveTo>
                  <a:cubicBezTo>
                    <a:pt x="231" y="0"/>
                    <a:pt x="206" y="6"/>
                    <a:pt x="189" y="16"/>
                  </a:cubicBezTo>
                  <a:lnTo>
                    <a:pt x="37" y="102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189" y="268"/>
                  </a:lnTo>
                  <a:cubicBezTo>
                    <a:pt x="206" y="279"/>
                    <a:pt x="229" y="285"/>
                    <a:pt x="253" y="285"/>
                  </a:cubicBezTo>
                  <a:cubicBezTo>
                    <a:pt x="278" y="285"/>
                    <a:pt x="303" y="279"/>
                    <a:pt x="325" y="268"/>
                  </a:cubicBezTo>
                  <a:lnTo>
                    <a:pt x="475" y="182"/>
                  </a:lnTo>
                  <a:cubicBezTo>
                    <a:pt x="511" y="161"/>
                    <a:pt x="511" y="125"/>
                    <a:pt x="475" y="102"/>
                  </a:cubicBezTo>
                  <a:lnTo>
                    <a:pt x="325" y="16"/>
                  </a:lnTo>
                  <a:cubicBezTo>
                    <a:pt x="307" y="6"/>
                    <a:pt x="281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989;p57">
              <a:extLst>
                <a:ext uri="{FF2B5EF4-FFF2-40B4-BE49-F238E27FC236}">
                  <a16:creationId xmlns:a16="http://schemas.microsoft.com/office/drawing/2014/main" id="{7A05EC37-3791-107D-6C62-7193C9B62C93}"/>
                </a:ext>
              </a:extLst>
            </p:cNvPr>
            <p:cNvSpPr/>
            <p:nvPr/>
          </p:nvSpPr>
          <p:spPr>
            <a:xfrm>
              <a:off x="7284659" y="3890516"/>
              <a:ext cx="75900" cy="42211"/>
            </a:xfrm>
            <a:custGeom>
              <a:avLst/>
              <a:gdLst/>
              <a:ahLst/>
              <a:cxnLst/>
              <a:rect l="l" t="t" r="r" b="b"/>
              <a:pathLst>
                <a:path w="383" h="213" extrusionOk="0">
                  <a:moveTo>
                    <a:pt x="253" y="0"/>
                  </a:moveTo>
                  <a:cubicBezTo>
                    <a:pt x="229" y="0"/>
                    <a:pt x="206" y="5"/>
                    <a:pt x="189" y="16"/>
                  </a:cubicBezTo>
                  <a:lnTo>
                    <a:pt x="37" y="102"/>
                  </a:lnTo>
                  <a:cubicBezTo>
                    <a:pt x="1" y="124"/>
                    <a:pt x="1" y="161"/>
                    <a:pt x="37" y="181"/>
                  </a:cubicBezTo>
                  <a:lnTo>
                    <a:pt x="60" y="197"/>
                  </a:lnTo>
                  <a:cubicBezTo>
                    <a:pt x="77" y="207"/>
                    <a:pt x="102" y="212"/>
                    <a:pt x="127" y="212"/>
                  </a:cubicBezTo>
                  <a:cubicBezTo>
                    <a:pt x="152" y="212"/>
                    <a:pt x="178" y="207"/>
                    <a:pt x="196" y="197"/>
                  </a:cubicBezTo>
                  <a:lnTo>
                    <a:pt x="346" y="111"/>
                  </a:lnTo>
                  <a:cubicBezTo>
                    <a:pt x="382" y="88"/>
                    <a:pt x="382" y="52"/>
                    <a:pt x="346" y="31"/>
                  </a:cubicBezTo>
                  <a:lnTo>
                    <a:pt x="318" y="16"/>
                  </a:lnTo>
                  <a:cubicBezTo>
                    <a:pt x="300" y="5"/>
                    <a:pt x="276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990;p57">
              <a:extLst>
                <a:ext uri="{FF2B5EF4-FFF2-40B4-BE49-F238E27FC236}">
                  <a16:creationId xmlns:a16="http://schemas.microsoft.com/office/drawing/2014/main" id="{0B41F769-7E39-240B-E8A2-9F415ED9DDDF}"/>
                </a:ext>
              </a:extLst>
            </p:cNvPr>
            <p:cNvSpPr/>
            <p:nvPr/>
          </p:nvSpPr>
          <p:spPr>
            <a:xfrm>
              <a:off x="7214903" y="3930349"/>
              <a:ext cx="77287" cy="42211"/>
            </a:xfrm>
            <a:custGeom>
              <a:avLst/>
              <a:gdLst/>
              <a:ahLst/>
              <a:cxnLst/>
              <a:rect l="l" t="t" r="r" b="b"/>
              <a:pathLst>
                <a:path w="390" h="213" extrusionOk="0">
                  <a:moveTo>
                    <a:pt x="261" y="1"/>
                  </a:moveTo>
                  <a:cubicBezTo>
                    <a:pt x="236" y="1"/>
                    <a:pt x="213" y="6"/>
                    <a:pt x="196" y="16"/>
                  </a:cubicBezTo>
                  <a:lnTo>
                    <a:pt x="37" y="103"/>
                  </a:lnTo>
                  <a:cubicBezTo>
                    <a:pt x="1" y="125"/>
                    <a:pt x="1" y="160"/>
                    <a:pt x="37" y="182"/>
                  </a:cubicBezTo>
                  <a:lnTo>
                    <a:pt x="67" y="196"/>
                  </a:lnTo>
                  <a:cubicBezTo>
                    <a:pt x="84" y="207"/>
                    <a:pt x="107" y="213"/>
                    <a:pt x="131" y="213"/>
                  </a:cubicBezTo>
                  <a:cubicBezTo>
                    <a:pt x="154" y="213"/>
                    <a:pt x="178" y="207"/>
                    <a:pt x="196" y="196"/>
                  </a:cubicBezTo>
                  <a:lnTo>
                    <a:pt x="353" y="110"/>
                  </a:lnTo>
                  <a:cubicBezTo>
                    <a:pt x="389" y="89"/>
                    <a:pt x="389" y="53"/>
                    <a:pt x="353" y="30"/>
                  </a:cubicBezTo>
                  <a:lnTo>
                    <a:pt x="332" y="16"/>
                  </a:lnTo>
                  <a:cubicBezTo>
                    <a:pt x="311" y="6"/>
                    <a:pt x="28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991;p57">
              <a:extLst>
                <a:ext uri="{FF2B5EF4-FFF2-40B4-BE49-F238E27FC236}">
                  <a16:creationId xmlns:a16="http://schemas.microsoft.com/office/drawing/2014/main" id="{DB2293AA-9601-A8C2-52BF-245F5E89AC08}"/>
                </a:ext>
              </a:extLst>
            </p:cNvPr>
            <p:cNvSpPr/>
            <p:nvPr/>
          </p:nvSpPr>
          <p:spPr>
            <a:xfrm>
              <a:off x="7007218" y="4051432"/>
              <a:ext cx="75701" cy="42211"/>
            </a:xfrm>
            <a:custGeom>
              <a:avLst/>
              <a:gdLst/>
              <a:ahLst/>
              <a:cxnLst/>
              <a:rect l="l" t="t" r="r" b="b"/>
              <a:pathLst>
                <a:path w="382" h="213" extrusionOk="0">
                  <a:moveTo>
                    <a:pt x="251" y="1"/>
                  </a:moveTo>
                  <a:cubicBezTo>
                    <a:pt x="228" y="1"/>
                    <a:pt x="205" y="6"/>
                    <a:pt x="186" y="16"/>
                  </a:cubicBezTo>
                  <a:lnTo>
                    <a:pt x="36" y="102"/>
                  </a:lnTo>
                  <a:cubicBezTo>
                    <a:pt x="0" y="125"/>
                    <a:pt x="0" y="161"/>
                    <a:pt x="36" y="182"/>
                  </a:cubicBezTo>
                  <a:lnTo>
                    <a:pt x="57" y="196"/>
                  </a:lnTo>
                  <a:cubicBezTo>
                    <a:pt x="79" y="207"/>
                    <a:pt x="104" y="212"/>
                    <a:pt x="128" y="212"/>
                  </a:cubicBezTo>
                  <a:cubicBezTo>
                    <a:pt x="152" y="212"/>
                    <a:pt x="175" y="207"/>
                    <a:pt x="193" y="196"/>
                  </a:cubicBezTo>
                  <a:lnTo>
                    <a:pt x="345" y="109"/>
                  </a:lnTo>
                  <a:cubicBezTo>
                    <a:pt x="381" y="89"/>
                    <a:pt x="381" y="52"/>
                    <a:pt x="345" y="32"/>
                  </a:cubicBezTo>
                  <a:lnTo>
                    <a:pt x="316" y="16"/>
                  </a:lnTo>
                  <a:cubicBezTo>
                    <a:pt x="298" y="6"/>
                    <a:pt x="274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992;p57">
              <a:extLst>
                <a:ext uri="{FF2B5EF4-FFF2-40B4-BE49-F238E27FC236}">
                  <a16:creationId xmlns:a16="http://schemas.microsoft.com/office/drawing/2014/main" id="{3F62BBE6-D8E6-458B-424A-8C58A5F4E82B}"/>
                </a:ext>
              </a:extLst>
            </p:cNvPr>
            <p:cNvSpPr/>
            <p:nvPr/>
          </p:nvSpPr>
          <p:spPr>
            <a:xfrm>
              <a:off x="7146533" y="3970181"/>
              <a:ext cx="77287" cy="42211"/>
            </a:xfrm>
            <a:custGeom>
              <a:avLst/>
              <a:gdLst/>
              <a:ahLst/>
              <a:cxnLst/>
              <a:rect l="l" t="t" r="r" b="b"/>
              <a:pathLst>
                <a:path w="390" h="213" extrusionOk="0">
                  <a:moveTo>
                    <a:pt x="260" y="0"/>
                  </a:moveTo>
                  <a:cubicBezTo>
                    <a:pt x="236" y="0"/>
                    <a:pt x="213" y="6"/>
                    <a:pt x="196" y="17"/>
                  </a:cubicBezTo>
                  <a:lnTo>
                    <a:pt x="37" y="104"/>
                  </a:lnTo>
                  <a:cubicBezTo>
                    <a:pt x="1" y="124"/>
                    <a:pt x="1" y="160"/>
                    <a:pt x="37" y="183"/>
                  </a:cubicBezTo>
                  <a:lnTo>
                    <a:pt x="58" y="197"/>
                  </a:lnTo>
                  <a:cubicBezTo>
                    <a:pt x="76" y="207"/>
                    <a:pt x="101" y="212"/>
                    <a:pt x="127" y="212"/>
                  </a:cubicBezTo>
                  <a:cubicBezTo>
                    <a:pt x="152" y="212"/>
                    <a:pt x="178" y="207"/>
                    <a:pt x="196" y="197"/>
                  </a:cubicBezTo>
                  <a:lnTo>
                    <a:pt x="346" y="110"/>
                  </a:lnTo>
                  <a:cubicBezTo>
                    <a:pt x="389" y="88"/>
                    <a:pt x="389" y="54"/>
                    <a:pt x="346" y="31"/>
                  </a:cubicBezTo>
                  <a:lnTo>
                    <a:pt x="325" y="17"/>
                  </a:lnTo>
                  <a:cubicBezTo>
                    <a:pt x="307" y="6"/>
                    <a:pt x="283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993;p57">
              <a:extLst>
                <a:ext uri="{FF2B5EF4-FFF2-40B4-BE49-F238E27FC236}">
                  <a16:creationId xmlns:a16="http://schemas.microsoft.com/office/drawing/2014/main" id="{A6C4577D-9ECB-8DB9-E397-2824715453E7}"/>
                </a:ext>
              </a:extLst>
            </p:cNvPr>
            <p:cNvSpPr/>
            <p:nvPr/>
          </p:nvSpPr>
          <p:spPr>
            <a:xfrm>
              <a:off x="7259095" y="3955715"/>
              <a:ext cx="101464" cy="56677"/>
            </a:xfrm>
            <a:custGeom>
              <a:avLst/>
              <a:gdLst/>
              <a:ahLst/>
              <a:cxnLst/>
              <a:rect l="l" t="t" r="r" b="b"/>
              <a:pathLst>
                <a:path w="512" h="286" extrusionOk="0">
                  <a:moveTo>
                    <a:pt x="259" y="1"/>
                  </a:moveTo>
                  <a:cubicBezTo>
                    <a:pt x="235" y="1"/>
                    <a:pt x="210" y="4"/>
                    <a:pt x="189" y="11"/>
                  </a:cubicBezTo>
                  <a:lnTo>
                    <a:pt x="37" y="104"/>
                  </a:lnTo>
                  <a:cubicBezTo>
                    <a:pt x="1" y="127"/>
                    <a:pt x="1" y="161"/>
                    <a:pt x="37" y="183"/>
                  </a:cubicBezTo>
                  <a:lnTo>
                    <a:pt x="189" y="270"/>
                  </a:lnTo>
                  <a:cubicBezTo>
                    <a:pt x="206" y="280"/>
                    <a:pt x="229" y="285"/>
                    <a:pt x="253" y="285"/>
                  </a:cubicBezTo>
                  <a:cubicBezTo>
                    <a:pt x="276" y="285"/>
                    <a:pt x="300" y="280"/>
                    <a:pt x="318" y="270"/>
                  </a:cubicBezTo>
                  <a:lnTo>
                    <a:pt x="475" y="177"/>
                  </a:lnTo>
                  <a:cubicBezTo>
                    <a:pt x="511" y="154"/>
                    <a:pt x="511" y="127"/>
                    <a:pt x="475" y="104"/>
                  </a:cubicBezTo>
                  <a:lnTo>
                    <a:pt x="325" y="11"/>
                  </a:lnTo>
                  <a:cubicBezTo>
                    <a:pt x="307" y="4"/>
                    <a:pt x="283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994;p57">
              <a:extLst>
                <a:ext uri="{FF2B5EF4-FFF2-40B4-BE49-F238E27FC236}">
                  <a16:creationId xmlns:a16="http://schemas.microsoft.com/office/drawing/2014/main" id="{CC71B6EB-C054-8C0F-2DE0-E37B64538BCF}"/>
                </a:ext>
              </a:extLst>
            </p:cNvPr>
            <p:cNvSpPr/>
            <p:nvPr/>
          </p:nvSpPr>
          <p:spPr>
            <a:xfrm>
              <a:off x="7189338" y="3995745"/>
              <a:ext cx="101464" cy="56677"/>
            </a:xfrm>
            <a:custGeom>
              <a:avLst/>
              <a:gdLst/>
              <a:ahLst/>
              <a:cxnLst/>
              <a:rect l="l" t="t" r="r" b="b"/>
              <a:pathLst>
                <a:path w="512" h="286" extrusionOk="0">
                  <a:moveTo>
                    <a:pt x="260" y="1"/>
                  </a:moveTo>
                  <a:cubicBezTo>
                    <a:pt x="236" y="1"/>
                    <a:pt x="213" y="6"/>
                    <a:pt x="196" y="18"/>
                  </a:cubicBezTo>
                  <a:lnTo>
                    <a:pt x="37" y="104"/>
                  </a:lnTo>
                  <a:cubicBezTo>
                    <a:pt x="1" y="125"/>
                    <a:pt x="1" y="161"/>
                    <a:pt x="37" y="183"/>
                  </a:cubicBezTo>
                  <a:lnTo>
                    <a:pt x="187" y="270"/>
                  </a:lnTo>
                  <a:cubicBezTo>
                    <a:pt x="205" y="280"/>
                    <a:pt x="230" y="285"/>
                    <a:pt x="256" y="285"/>
                  </a:cubicBezTo>
                  <a:cubicBezTo>
                    <a:pt x="281" y="285"/>
                    <a:pt x="307" y="280"/>
                    <a:pt x="325" y="270"/>
                  </a:cubicBezTo>
                  <a:lnTo>
                    <a:pt x="475" y="175"/>
                  </a:lnTo>
                  <a:cubicBezTo>
                    <a:pt x="511" y="161"/>
                    <a:pt x="511" y="125"/>
                    <a:pt x="475" y="104"/>
                  </a:cubicBezTo>
                  <a:lnTo>
                    <a:pt x="325" y="18"/>
                  </a:lnTo>
                  <a:cubicBezTo>
                    <a:pt x="307" y="6"/>
                    <a:pt x="283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995;p57">
              <a:extLst>
                <a:ext uri="{FF2B5EF4-FFF2-40B4-BE49-F238E27FC236}">
                  <a16:creationId xmlns:a16="http://schemas.microsoft.com/office/drawing/2014/main" id="{0CE0F64F-6382-E8D7-CCEE-69B33872FA9D}"/>
                </a:ext>
              </a:extLst>
            </p:cNvPr>
            <p:cNvSpPr/>
            <p:nvPr/>
          </p:nvSpPr>
          <p:spPr>
            <a:xfrm>
              <a:off x="7075588" y="4010014"/>
              <a:ext cx="78476" cy="43598"/>
            </a:xfrm>
            <a:custGeom>
              <a:avLst/>
              <a:gdLst/>
              <a:ahLst/>
              <a:cxnLst/>
              <a:rect l="l" t="t" r="r" b="b"/>
              <a:pathLst>
                <a:path w="396" h="220" extrusionOk="0">
                  <a:moveTo>
                    <a:pt x="269" y="1"/>
                  </a:moveTo>
                  <a:cubicBezTo>
                    <a:pt x="244" y="1"/>
                    <a:pt x="218" y="6"/>
                    <a:pt x="200" y="16"/>
                  </a:cubicBezTo>
                  <a:lnTo>
                    <a:pt x="36" y="111"/>
                  </a:lnTo>
                  <a:cubicBezTo>
                    <a:pt x="0" y="132"/>
                    <a:pt x="0" y="168"/>
                    <a:pt x="36" y="189"/>
                  </a:cubicBezTo>
                  <a:lnTo>
                    <a:pt x="57" y="204"/>
                  </a:lnTo>
                  <a:cubicBezTo>
                    <a:pt x="75" y="215"/>
                    <a:pt x="98" y="220"/>
                    <a:pt x="123" y="220"/>
                  </a:cubicBezTo>
                  <a:cubicBezTo>
                    <a:pt x="147" y="220"/>
                    <a:pt x="172" y="215"/>
                    <a:pt x="193" y="204"/>
                  </a:cubicBezTo>
                  <a:lnTo>
                    <a:pt x="359" y="103"/>
                  </a:lnTo>
                  <a:cubicBezTo>
                    <a:pt x="395" y="89"/>
                    <a:pt x="395" y="53"/>
                    <a:pt x="359" y="32"/>
                  </a:cubicBezTo>
                  <a:lnTo>
                    <a:pt x="338" y="16"/>
                  </a:lnTo>
                  <a:cubicBezTo>
                    <a:pt x="320" y="6"/>
                    <a:pt x="295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996;p57">
              <a:extLst>
                <a:ext uri="{FF2B5EF4-FFF2-40B4-BE49-F238E27FC236}">
                  <a16:creationId xmlns:a16="http://schemas.microsoft.com/office/drawing/2014/main" id="{3147BB2A-3249-7795-7E51-FCD4B6BF918C}"/>
                </a:ext>
              </a:extLst>
            </p:cNvPr>
            <p:cNvSpPr/>
            <p:nvPr/>
          </p:nvSpPr>
          <p:spPr>
            <a:xfrm>
              <a:off x="7118195" y="4034389"/>
              <a:ext cx="104238" cy="59253"/>
            </a:xfrm>
            <a:custGeom>
              <a:avLst/>
              <a:gdLst/>
              <a:ahLst/>
              <a:cxnLst/>
              <a:rect l="l" t="t" r="r" b="b"/>
              <a:pathLst>
                <a:path w="526" h="299" extrusionOk="0">
                  <a:moveTo>
                    <a:pt x="274" y="0"/>
                  </a:moveTo>
                  <a:cubicBezTo>
                    <a:pt x="250" y="0"/>
                    <a:pt x="227" y="6"/>
                    <a:pt x="210" y="16"/>
                  </a:cubicBezTo>
                  <a:lnTo>
                    <a:pt x="37" y="118"/>
                  </a:lnTo>
                  <a:cubicBezTo>
                    <a:pt x="1" y="138"/>
                    <a:pt x="1" y="175"/>
                    <a:pt x="37" y="195"/>
                  </a:cubicBezTo>
                  <a:lnTo>
                    <a:pt x="187" y="282"/>
                  </a:lnTo>
                  <a:cubicBezTo>
                    <a:pt x="205" y="293"/>
                    <a:pt x="228" y="298"/>
                    <a:pt x="252" y="298"/>
                  </a:cubicBezTo>
                  <a:cubicBezTo>
                    <a:pt x="275" y="298"/>
                    <a:pt x="298" y="293"/>
                    <a:pt x="316" y="282"/>
                  </a:cubicBezTo>
                  <a:lnTo>
                    <a:pt x="489" y="182"/>
                  </a:lnTo>
                  <a:cubicBezTo>
                    <a:pt x="525" y="161"/>
                    <a:pt x="525" y="131"/>
                    <a:pt x="489" y="109"/>
                  </a:cubicBezTo>
                  <a:lnTo>
                    <a:pt x="339" y="16"/>
                  </a:lnTo>
                  <a:cubicBezTo>
                    <a:pt x="321" y="6"/>
                    <a:pt x="297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997;p57">
              <a:extLst>
                <a:ext uri="{FF2B5EF4-FFF2-40B4-BE49-F238E27FC236}">
                  <a16:creationId xmlns:a16="http://schemas.microsoft.com/office/drawing/2014/main" id="{D8DD53E8-A751-1C39-7FE4-2DABD6E8ABDA}"/>
                </a:ext>
              </a:extLst>
            </p:cNvPr>
            <p:cNvSpPr/>
            <p:nvPr/>
          </p:nvSpPr>
          <p:spPr>
            <a:xfrm>
              <a:off x="7492938" y="3980090"/>
              <a:ext cx="104040" cy="57866"/>
            </a:xfrm>
            <a:custGeom>
              <a:avLst/>
              <a:gdLst/>
              <a:ahLst/>
              <a:cxnLst/>
              <a:rect l="l" t="t" r="r" b="b"/>
              <a:pathLst>
                <a:path w="525" h="292" extrusionOk="0">
                  <a:moveTo>
                    <a:pt x="269" y="1"/>
                  </a:moveTo>
                  <a:cubicBezTo>
                    <a:pt x="244" y="1"/>
                    <a:pt x="219" y="6"/>
                    <a:pt x="201" y="17"/>
                  </a:cubicBezTo>
                  <a:lnTo>
                    <a:pt x="35" y="110"/>
                  </a:lnTo>
                  <a:cubicBezTo>
                    <a:pt x="0" y="133"/>
                    <a:pt x="0" y="167"/>
                    <a:pt x="35" y="190"/>
                  </a:cubicBezTo>
                  <a:lnTo>
                    <a:pt x="180" y="276"/>
                  </a:lnTo>
                  <a:cubicBezTo>
                    <a:pt x="198" y="286"/>
                    <a:pt x="223" y="292"/>
                    <a:pt x="248" y="292"/>
                  </a:cubicBezTo>
                  <a:cubicBezTo>
                    <a:pt x="273" y="292"/>
                    <a:pt x="298" y="286"/>
                    <a:pt x="316" y="276"/>
                  </a:cubicBezTo>
                  <a:lnTo>
                    <a:pt x="489" y="183"/>
                  </a:lnTo>
                  <a:cubicBezTo>
                    <a:pt x="525" y="161"/>
                    <a:pt x="525" y="124"/>
                    <a:pt x="489" y="104"/>
                  </a:cubicBezTo>
                  <a:lnTo>
                    <a:pt x="337" y="17"/>
                  </a:lnTo>
                  <a:cubicBezTo>
                    <a:pt x="320" y="6"/>
                    <a:pt x="295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998;p57">
              <a:extLst>
                <a:ext uri="{FF2B5EF4-FFF2-40B4-BE49-F238E27FC236}">
                  <a16:creationId xmlns:a16="http://schemas.microsoft.com/office/drawing/2014/main" id="{80B33457-5569-4C51-1C93-174F0AD5B648}"/>
                </a:ext>
              </a:extLst>
            </p:cNvPr>
            <p:cNvSpPr/>
            <p:nvPr/>
          </p:nvSpPr>
          <p:spPr>
            <a:xfrm>
              <a:off x="7424569" y="4021508"/>
              <a:ext cx="99680" cy="56479"/>
            </a:xfrm>
            <a:custGeom>
              <a:avLst/>
              <a:gdLst/>
              <a:ahLst/>
              <a:cxnLst/>
              <a:rect l="l" t="t" r="r" b="b"/>
              <a:pathLst>
                <a:path w="503" h="285" extrusionOk="0">
                  <a:moveTo>
                    <a:pt x="251" y="0"/>
                  </a:moveTo>
                  <a:cubicBezTo>
                    <a:pt x="228" y="0"/>
                    <a:pt x="205" y="6"/>
                    <a:pt x="187" y="17"/>
                  </a:cubicBezTo>
                  <a:lnTo>
                    <a:pt x="35" y="103"/>
                  </a:lnTo>
                  <a:cubicBezTo>
                    <a:pt x="0" y="124"/>
                    <a:pt x="0" y="160"/>
                    <a:pt x="35" y="183"/>
                  </a:cubicBezTo>
                  <a:lnTo>
                    <a:pt x="187" y="269"/>
                  </a:lnTo>
                  <a:cubicBezTo>
                    <a:pt x="205" y="279"/>
                    <a:pt x="228" y="284"/>
                    <a:pt x="251" y="284"/>
                  </a:cubicBezTo>
                  <a:cubicBezTo>
                    <a:pt x="275" y="284"/>
                    <a:pt x="298" y="279"/>
                    <a:pt x="316" y="269"/>
                  </a:cubicBezTo>
                  <a:lnTo>
                    <a:pt x="466" y="183"/>
                  </a:lnTo>
                  <a:cubicBezTo>
                    <a:pt x="502" y="160"/>
                    <a:pt x="502" y="124"/>
                    <a:pt x="466" y="103"/>
                  </a:cubicBezTo>
                  <a:lnTo>
                    <a:pt x="316" y="17"/>
                  </a:lnTo>
                  <a:cubicBezTo>
                    <a:pt x="298" y="6"/>
                    <a:pt x="275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999;p57">
              <a:extLst>
                <a:ext uri="{FF2B5EF4-FFF2-40B4-BE49-F238E27FC236}">
                  <a16:creationId xmlns:a16="http://schemas.microsoft.com/office/drawing/2014/main" id="{922903E8-04BF-7018-FAC0-472E42D7150D}"/>
                </a:ext>
              </a:extLst>
            </p:cNvPr>
            <p:cNvSpPr/>
            <p:nvPr/>
          </p:nvSpPr>
          <p:spPr>
            <a:xfrm>
              <a:off x="7307647" y="4005456"/>
              <a:ext cx="105427" cy="58064"/>
            </a:xfrm>
            <a:custGeom>
              <a:avLst/>
              <a:gdLst/>
              <a:ahLst/>
              <a:cxnLst/>
              <a:rect l="l" t="t" r="r" b="b"/>
              <a:pathLst>
                <a:path w="532" h="293" extrusionOk="0">
                  <a:moveTo>
                    <a:pt x="263" y="0"/>
                  </a:moveTo>
                  <a:cubicBezTo>
                    <a:pt x="237" y="0"/>
                    <a:pt x="212" y="4"/>
                    <a:pt x="194" y="12"/>
                  </a:cubicBezTo>
                  <a:lnTo>
                    <a:pt x="37" y="105"/>
                  </a:lnTo>
                  <a:cubicBezTo>
                    <a:pt x="0" y="126"/>
                    <a:pt x="0" y="162"/>
                    <a:pt x="37" y="184"/>
                  </a:cubicBezTo>
                  <a:lnTo>
                    <a:pt x="209" y="277"/>
                  </a:lnTo>
                  <a:cubicBezTo>
                    <a:pt x="227" y="288"/>
                    <a:pt x="251" y="293"/>
                    <a:pt x="274" y="293"/>
                  </a:cubicBezTo>
                  <a:cubicBezTo>
                    <a:pt x="297" y="293"/>
                    <a:pt x="320" y="288"/>
                    <a:pt x="339" y="277"/>
                  </a:cubicBezTo>
                  <a:lnTo>
                    <a:pt x="496" y="191"/>
                  </a:lnTo>
                  <a:cubicBezTo>
                    <a:pt x="532" y="169"/>
                    <a:pt x="532" y="134"/>
                    <a:pt x="496" y="112"/>
                  </a:cubicBezTo>
                  <a:lnTo>
                    <a:pt x="332" y="12"/>
                  </a:lnTo>
                  <a:cubicBezTo>
                    <a:pt x="314" y="4"/>
                    <a:pt x="288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000;p57">
              <a:extLst>
                <a:ext uri="{FF2B5EF4-FFF2-40B4-BE49-F238E27FC236}">
                  <a16:creationId xmlns:a16="http://schemas.microsoft.com/office/drawing/2014/main" id="{EF583B94-A016-94B7-6338-55FF32B53C24}"/>
                </a:ext>
              </a:extLst>
            </p:cNvPr>
            <p:cNvSpPr/>
            <p:nvPr/>
          </p:nvSpPr>
          <p:spPr>
            <a:xfrm>
              <a:off x="7239278" y="4045288"/>
              <a:ext cx="105427" cy="58262"/>
            </a:xfrm>
            <a:custGeom>
              <a:avLst/>
              <a:gdLst/>
              <a:ahLst/>
              <a:cxnLst/>
              <a:rect l="l" t="t" r="r" b="b"/>
              <a:pathLst>
                <a:path w="532" h="294" extrusionOk="0">
                  <a:moveTo>
                    <a:pt x="259" y="1"/>
                  </a:moveTo>
                  <a:cubicBezTo>
                    <a:pt x="235" y="1"/>
                    <a:pt x="212" y="4"/>
                    <a:pt x="194" y="11"/>
                  </a:cubicBezTo>
                  <a:lnTo>
                    <a:pt x="37" y="106"/>
                  </a:lnTo>
                  <a:cubicBezTo>
                    <a:pt x="0" y="127"/>
                    <a:pt x="0" y="163"/>
                    <a:pt x="37" y="183"/>
                  </a:cubicBezTo>
                  <a:lnTo>
                    <a:pt x="209" y="278"/>
                  </a:lnTo>
                  <a:cubicBezTo>
                    <a:pt x="227" y="289"/>
                    <a:pt x="251" y="294"/>
                    <a:pt x="274" y="294"/>
                  </a:cubicBezTo>
                  <a:cubicBezTo>
                    <a:pt x="297" y="294"/>
                    <a:pt x="320" y="289"/>
                    <a:pt x="339" y="278"/>
                  </a:cubicBezTo>
                  <a:lnTo>
                    <a:pt x="496" y="192"/>
                  </a:lnTo>
                  <a:cubicBezTo>
                    <a:pt x="532" y="170"/>
                    <a:pt x="532" y="133"/>
                    <a:pt x="496" y="113"/>
                  </a:cubicBezTo>
                  <a:lnTo>
                    <a:pt x="323" y="11"/>
                  </a:lnTo>
                  <a:cubicBezTo>
                    <a:pt x="306" y="4"/>
                    <a:pt x="283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001;p57">
              <a:extLst>
                <a:ext uri="{FF2B5EF4-FFF2-40B4-BE49-F238E27FC236}">
                  <a16:creationId xmlns:a16="http://schemas.microsoft.com/office/drawing/2014/main" id="{34991436-F343-5EF2-A8B6-4CD2D06ED772}"/>
                </a:ext>
              </a:extLst>
            </p:cNvPr>
            <p:cNvSpPr/>
            <p:nvPr/>
          </p:nvSpPr>
          <p:spPr>
            <a:xfrm>
              <a:off x="7168134" y="4084328"/>
              <a:ext cx="108202" cy="60640"/>
            </a:xfrm>
            <a:custGeom>
              <a:avLst/>
              <a:gdLst/>
              <a:ahLst/>
              <a:cxnLst/>
              <a:rect l="l" t="t" r="r" b="b"/>
              <a:pathLst>
                <a:path w="546" h="306" extrusionOk="0">
                  <a:moveTo>
                    <a:pt x="273" y="0"/>
                  </a:moveTo>
                  <a:cubicBezTo>
                    <a:pt x="249" y="0"/>
                    <a:pt x="226" y="5"/>
                    <a:pt x="208" y="16"/>
                  </a:cubicBezTo>
                  <a:lnTo>
                    <a:pt x="35" y="116"/>
                  </a:lnTo>
                  <a:cubicBezTo>
                    <a:pt x="1" y="138"/>
                    <a:pt x="1" y="174"/>
                    <a:pt x="35" y="195"/>
                  </a:cubicBezTo>
                  <a:lnTo>
                    <a:pt x="201" y="288"/>
                  </a:lnTo>
                  <a:cubicBezTo>
                    <a:pt x="219" y="300"/>
                    <a:pt x="244" y="305"/>
                    <a:pt x="270" y="305"/>
                  </a:cubicBezTo>
                  <a:cubicBezTo>
                    <a:pt x="295" y="305"/>
                    <a:pt x="320" y="300"/>
                    <a:pt x="337" y="288"/>
                  </a:cubicBezTo>
                  <a:lnTo>
                    <a:pt x="503" y="195"/>
                  </a:lnTo>
                  <a:cubicBezTo>
                    <a:pt x="539" y="174"/>
                    <a:pt x="546" y="138"/>
                    <a:pt x="503" y="116"/>
                  </a:cubicBezTo>
                  <a:lnTo>
                    <a:pt x="337" y="16"/>
                  </a:lnTo>
                  <a:cubicBezTo>
                    <a:pt x="320" y="5"/>
                    <a:pt x="296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002;p57">
              <a:extLst>
                <a:ext uri="{FF2B5EF4-FFF2-40B4-BE49-F238E27FC236}">
                  <a16:creationId xmlns:a16="http://schemas.microsoft.com/office/drawing/2014/main" id="{3FB93C5D-D09A-37EB-5804-4419ED897133}"/>
                </a:ext>
              </a:extLst>
            </p:cNvPr>
            <p:cNvSpPr/>
            <p:nvPr/>
          </p:nvSpPr>
          <p:spPr>
            <a:xfrm>
              <a:off x="7286046" y="4099786"/>
              <a:ext cx="101464" cy="56875"/>
            </a:xfrm>
            <a:custGeom>
              <a:avLst/>
              <a:gdLst/>
              <a:ahLst/>
              <a:cxnLst/>
              <a:rect l="l" t="t" r="r" b="b"/>
              <a:pathLst>
                <a:path w="512" h="287" extrusionOk="0">
                  <a:moveTo>
                    <a:pt x="260" y="0"/>
                  </a:moveTo>
                  <a:cubicBezTo>
                    <a:pt x="237" y="0"/>
                    <a:pt x="214" y="6"/>
                    <a:pt x="196" y="17"/>
                  </a:cubicBezTo>
                  <a:lnTo>
                    <a:pt x="37" y="110"/>
                  </a:lnTo>
                  <a:cubicBezTo>
                    <a:pt x="1" y="133"/>
                    <a:pt x="1" y="167"/>
                    <a:pt x="37" y="183"/>
                  </a:cubicBezTo>
                  <a:lnTo>
                    <a:pt x="189" y="276"/>
                  </a:lnTo>
                  <a:cubicBezTo>
                    <a:pt x="207" y="283"/>
                    <a:pt x="230" y="286"/>
                    <a:pt x="254" y="286"/>
                  </a:cubicBezTo>
                  <a:cubicBezTo>
                    <a:pt x="279" y="286"/>
                    <a:pt x="304" y="283"/>
                    <a:pt x="325" y="276"/>
                  </a:cubicBezTo>
                  <a:lnTo>
                    <a:pt x="475" y="183"/>
                  </a:lnTo>
                  <a:cubicBezTo>
                    <a:pt x="511" y="160"/>
                    <a:pt x="511" y="124"/>
                    <a:pt x="475" y="103"/>
                  </a:cubicBezTo>
                  <a:lnTo>
                    <a:pt x="325" y="17"/>
                  </a:lnTo>
                  <a:cubicBezTo>
                    <a:pt x="307" y="6"/>
                    <a:pt x="284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003;p57">
              <a:extLst>
                <a:ext uri="{FF2B5EF4-FFF2-40B4-BE49-F238E27FC236}">
                  <a16:creationId xmlns:a16="http://schemas.microsoft.com/office/drawing/2014/main" id="{251201C5-DB23-D9A8-012C-91B6F483CC3E}"/>
                </a:ext>
              </a:extLst>
            </p:cNvPr>
            <p:cNvSpPr/>
            <p:nvPr/>
          </p:nvSpPr>
          <p:spPr>
            <a:xfrm>
              <a:off x="7099765" y="4125350"/>
              <a:ext cx="104238" cy="59451"/>
            </a:xfrm>
            <a:custGeom>
              <a:avLst/>
              <a:gdLst/>
              <a:ahLst/>
              <a:cxnLst/>
              <a:rect l="l" t="t" r="r" b="b"/>
              <a:pathLst>
                <a:path w="526" h="300" extrusionOk="0">
                  <a:moveTo>
                    <a:pt x="255" y="1"/>
                  </a:moveTo>
                  <a:cubicBezTo>
                    <a:pt x="230" y="1"/>
                    <a:pt x="205" y="6"/>
                    <a:pt x="187" y="17"/>
                  </a:cubicBezTo>
                  <a:lnTo>
                    <a:pt x="35" y="104"/>
                  </a:lnTo>
                  <a:cubicBezTo>
                    <a:pt x="1" y="124"/>
                    <a:pt x="1" y="161"/>
                    <a:pt x="35" y="183"/>
                  </a:cubicBezTo>
                  <a:lnTo>
                    <a:pt x="208" y="283"/>
                  </a:lnTo>
                  <a:cubicBezTo>
                    <a:pt x="226" y="294"/>
                    <a:pt x="249" y="300"/>
                    <a:pt x="273" y="300"/>
                  </a:cubicBezTo>
                  <a:cubicBezTo>
                    <a:pt x="296" y="300"/>
                    <a:pt x="320" y="294"/>
                    <a:pt x="337" y="283"/>
                  </a:cubicBezTo>
                  <a:lnTo>
                    <a:pt x="489" y="197"/>
                  </a:lnTo>
                  <a:cubicBezTo>
                    <a:pt x="525" y="176"/>
                    <a:pt x="525" y="140"/>
                    <a:pt x="489" y="118"/>
                  </a:cubicBezTo>
                  <a:lnTo>
                    <a:pt x="323" y="17"/>
                  </a:lnTo>
                  <a:cubicBezTo>
                    <a:pt x="305" y="6"/>
                    <a:pt x="28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004;p57">
              <a:extLst>
                <a:ext uri="{FF2B5EF4-FFF2-40B4-BE49-F238E27FC236}">
                  <a16:creationId xmlns:a16="http://schemas.microsoft.com/office/drawing/2014/main" id="{FDB583E6-5A76-B470-CE33-951EFD76F9A7}"/>
                </a:ext>
              </a:extLst>
            </p:cNvPr>
            <p:cNvSpPr/>
            <p:nvPr/>
          </p:nvSpPr>
          <p:spPr>
            <a:xfrm>
              <a:off x="7214903" y="4139816"/>
              <a:ext cx="104238" cy="59253"/>
            </a:xfrm>
            <a:custGeom>
              <a:avLst/>
              <a:gdLst/>
              <a:ahLst/>
              <a:cxnLst/>
              <a:rect l="l" t="t" r="r" b="b"/>
              <a:pathLst>
                <a:path w="526" h="299" extrusionOk="0">
                  <a:moveTo>
                    <a:pt x="274" y="0"/>
                  </a:moveTo>
                  <a:cubicBezTo>
                    <a:pt x="251" y="0"/>
                    <a:pt x="228" y="6"/>
                    <a:pt x="210" y="17"/>
                  </a:cubicBezTo>
                  <a:lnTo>
                    <a:pt x="37" y="117"/>
                  </a:lnTo>
                  <a:cubicBezTo>
                    <a:pt x="1" y="138"/>
                    <a:pt x="1" y="174"/>
                    <a:pt x="37" y="196"/>
                  </a:cubicBezTo>
                  <a:lnTo>
                    <a:pt x="187" y="283"/>
                  </a:lnTo>
                  <a:cubicBezTo>
                    <a:pt x="205" y="293"/>
                    <a:pt x="229" y="298"/>
                    <a:pt x="253" y="298"/>
                  </a:cubicBezTo>
                  <a:cubicBezTo>
                    <a:pt x="276" y="298"/>
                    <a:pt x="299" y="293"/>
                    <a:pt x="317" y="283"/>
                  </a:cubicBezTo>
                  <a:lnTo>
                    <a:pt x="489" y="181"/>
                  </a:lnTo>
                  <a:cubicBezTo>
                    <a:pt x="525" y="160"/>
                    <a:pt x="525" y="124"/>
                    <a:pt x="489" y="103"/>
                  </a:cubicBezTo>
                  <a:lnTo>
                    <a:pt x="339" y="17"/>
                  </a:lnTo>
                  <a:cubicBezTo>
                    <a:pt x="321" y="6"/>
                    <a:pt x="298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005;p57">
              <a:extLst>
                <a:ext uri="{FF2B5EF4-FFF2-40B4-BE49-F238E27FC236}">
                  <a16:creationId xmlns:a16="http://schemas.microsoft.com/office/drawing/2014/main" id="{F2C57D76-2194-884F-0FD4-252ECF31D0C7}"/>
                </a:ext>
              </a:extLst>
            </p:cNvPr>
            <p:cNvSpPr/>
            <p:nvPr/>
          </p:nvSpPr>
          <p:spPr>
            <a:xfrm>
              <a:off x="7324690" y="4156859"/>
              <a:ext cx="102851" cy="56479"/>
            </a:xfrm>
            <a:custGeom>
              <a:avLst/>
              <a:gdLst/>
              <a:ahLst/>
              <a:cxnLst/>
              <a:rect l="l" t="t" r="r" b="b"/>
              <a:pathLst>
                <a:path w="519" h="285" extrusionOk="0">
                  <a:moveTo>
                    <a:pt x="259" y="0"/>
                  </a:moveTo>
                  <a:cubicBezTo>
                    <a:pt x="236" y="0"/>
                    <a:pt x="212" y="6"/>
                    <a:pt x="194" y="17"/>
                  </a:cubicBezTo>
                  <a:lnTo>
                    <a:pt x="37" y="103"/>
                  </a:lnTo>
                  <a:cubicBezTo>
                    <a:pt x="1" y="124"/>
                    <a:pt x="1" y="160"/>
                    <a:pt x="37" y="181"/>
                  </a:cubicBezTo>
                  <a:lnTo>
                    <a:pt x="194" y="267"/>
                  </a:lnTo>
                  <a:cubicBezTo>
                    <a:pt x="212" y="279"/>
                    <a:pt x="236" y="284"/>
                    <a:pt x="259" y="284"/>
                  </a:cubicBezTo>
                  <a:cubicBezTo>
                    <a:pt x="283" y="284"/>
                    <a:pt x="306" y="279"/>
                    <a:pt x="323" y="267"/>
                  </a:cubicBezTo>
                  <a:lnTo>
                    <a:pt x="482" y="181"/>
                  </a:lnTo>
                  <a:cubicBezTo>
                    <a:pt x="518" y="160"/>
                    <a:pt x="518" y="124"/>
                    <a:pt x="482" y="103"/>
                  </a:cubicBezTo>
                  <a:lnTo>
                    <a:pt x="323" y="17"/>
                  </a:lnTo>
                  <a:cubicBezTo>
                    <a:pt x="306" y="6"/>
                    <a:pt x="283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006;p57">
              <a:extLst>
                <a:ext uri="{FF2B5EF4-FFF2-40B4-BE49-F238E27FC236}">
                  <a16:creationId xmlns:a16="http://schemas.microsoft.com/office/drawing/2014/main" id="{892F5417-E336-EA2C-C808-7D52E03FBBE3}"/>
                </a:ext>
              </a:extLst>
            </p:cNvPr>
            <p:cNvSpPr/>
            <p:nvPr/>
          </p:nvSpPr>
          <p:spPr>
            <a:xfrm>
              <a:off x="7452907" y="4162606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6" y="0"/>
                  </a:moveTo>
                  <a:cubicBezTo>
                    <a:pt x="231" y="0"/>
                    <a:pt x="205" y="5"/>
                    <a:pt x="187" y="16"/>
                  </a:cubicBezTo>
                  <a:lnTo>
                    <a:pt x="37" y="102"/>
                  </a:lnTo>
                  <a:cubicBezTo>
                    <a:pt x="1" y="124"/>
                    <a:pt x="1" y="161"/>
                    <a:pt x="37" y="181"/>
                  </a:cubicBezTo>
                  <a:lnTo>
                    <a:pt x="187" y="268"/>
                  </a:lnTo>
                  <a:cubicBezTo>
                    <a:pt x="205" y="279"/>
                    <a:pt x="231" y="284"/>
                    <a:pt x="256" y="284"/>
                  </a:cubicBezTo>
                  <a:cubicBezTo>
                    <a:pt x="281" y="284"/>
                    <a:pt x="306" y="279"/>
                    <a:pt x="323" y="268"/>
                  </a:cubicBezTo>
                  <a:lnTo>
                    <a:pt x="475" y="181"/>
                  </a:lnTo>
                  <a:cubicBezTo>
                    <a:pt x="511" y="161"/>
                    <a:pt x="511" y="124"/>
                    <a:pt x="475" y="102"/>
                  </a:cubicBezTo>
                  <a:lnTo>
                    <a:pt x="323" y="16"/>
                  </a:lnTo>
                  <a:cubicBezTo>
                    <a:pt x="306" y="5"/>
                    <a:pt x="281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007;p57">
              <a:extLst>
                <a:ext uri="{FF2B5EF4-FFF2-40B4-BE49-F238E27FC236}">
                  <a16:creationId xmlns:a16="http://schemas.microsoft.com/office/drawing/2014/main" id="{137B0C8D-B5AD-6CD0-1DAF-92AB1CFBC8A1}"/>
                </a:ext>
              </a:extLst>
            </p:cNvPr>
            <p:cNvSpPr/>
            <p:nvPr/>
          </p:nvSpPr>
          <p:spPr>
            <a:xfrm>
              <a:off x="7031395" y="4165381"/>
              <a:ext cx="105427" cy="59253"/>
            </a:xfrm>
            <a:custGeom>
              <a:avLst/>
              <a:gdLst/>
              <a:ahLst/>
              <a:cxnLst/>
              <a:rect l="l" t="t" r="r" b="b"/>
              <a:pathLst>
                <a:path w="532" h="299" extrusionOk="0">
                  <a:moveTo>
                    <a:pt x="258" y="1"/>
                  </a:moveTo>
                  <a:cubicBezTo>
                    <a:pt x="235" y="1"/>
                    <a:pt x="212" y="6"/>
                    <a:pt x="194" y="17"/>
                  </a:cubicBezTo>
                  <a:lnTo>
                    <a:pt x="35" y="110"/>
                  </a:lnTo>
                  <a:cubicBezTo>
                    <a:pt x="1" y="124"/>
                    <a:pt x="1" y="161"/>
                    <a:pt x="35" y="181"/>
                  </a:cubicBezTo>
                  <a:lnTo>
                    <a:pt x="201" y="283"/>
                  </a:lnTo>
                  <a:cubicBezTo>
                    <a:pt x="219" y="293"/>
                    <a:pt x="244" y="299"/>
                    <a:pt x="269" y="299"/>
                  </a:cubicBezTo>
                  <a:cubicBezTo>
                    <a:pt x="295" y="299"/>
                    <a:pt x="320" y="293"/>
                    <a:pt x="337" y="283"/>
                  </a:cubicBezTo>
                  <a:lnTo>
                    <a:pt x="489" y="190"/>
                  </a:lnTo>
                  <a:cubicBezTo>
                    <a:pt x="525" y="167"/>
                    <a:pt x="532" y="138"/>
                    <a:pt x="489" y="117"/>
                  </a:cubicBezTo>
                  <a:lnTo>
                    <a:pt x="323" y="17"/>
                  </a:lnTo>
                  <a:cubicBezTo>
                    <a:pt x="305" y="6"/>
                    <a:pt x="282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008;p57">
              <a:extLst>
                <a:ext uri="{FF2B5EF4-FFF2-40B4-BE49-F238E27FC236}">
                  <a16:creationId xmlns:a16="http://schemas.microsoft.com/office/drawing/2014/main" id="{22C6918E-576B-7C67-BAE4-CD630175EB3C}"/>
                </a:ext>
              </a:extLst>
            </p:cNvPr>
            <p:cNvSpPr/>
            <p:nvPr/>
          </p:nvSpPr>
          <p:spPr>
            <a:xfrm>
              <a:off x="7146533" y="4181036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6" y="0"/>
                  </a:moveTo>
                  <a:cubicBezTo>
                    <a:pt x="231" y="0"/>
                    <a:pt x="205" y="6"/>
                    <a:pt x="187" y="16"/>
                  </a:cubicBezTo>
                  <a:lnTo>
                    <a:pt x="37" y="102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187" y="268"/>
                  </a:lnTo>
                  <a:cubicBezTo>
                    <a:pt x="205" y="279"/>
                    <a:pt x="229" y="285"/>
                    <a:pt x="254" y="285"/>
                  </a:cubicBezTo>
                  <a:cubicBezTo>
                    <a:pt x="278" y="285"/>
                    <a:pt x="304" y="279"/>
                    <a:pt x="325" y="268"/>
                  </a:cubicBezTo>
                  <a:lnTo>
                    <a:pt x="468" y="182"/>
                  </a:lnTo>
                  <a:cubicBezTo>
                    <a:pt x="512" y="161"/>
                    <a:pt x="512" y="125"/>
                    <a:pt x="475" y="102"/>
                  </a:cubicBezTo>
                  <a:lnTo>
                    <a:pt x="325" y="16"/>
                  </a:lnTo>
                  <a:cubicBezTo>
                    <a:pt x="307" y="6"/>
                    <a:pt x="282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009;p57">
              <a:extLst>
                <a:ext uri="{FF2B5EF4-FFF2-40B4-BE49-F238E27FC236}">
                  <a16:creationId xmlns:a16="http://schemas.microsoft.com/office/drawing/2014/main" id="{550EC05C-868F-E1F4-7E0E-6D1FE985B999}"/>
                </a:ext>
              </a:extLst>
            </p:cNvPr>
            <p:cNvSpPr/>
            <p:nvPr/>
          </p:nvSpPr>
          <p:spPr>
            <a:xfrm>
              <a:off x="7253546" y="4195305"/>
              <a:ext cx="105625" cy="59253"/>
            </a:xfrm>
            <a:custGeom>
              <a:avLst/>
              <a:gdLst/>
              <a:ahLst/>
              <a:cxnLst/>
              <a:rect l="l" t="t" r="r" b="b"/>
              <a:pathLst>
                <a:path w="533" h="299" extrusionOk="0">
                  <a:moveTo>
                    <a:pt x="273" y="1"/>
                  </a:moveTo>
                  <a:cubicBezTo>
                    <a:pt x="250" y="1"/>
                    <a:pt x="226" y="6"/>
                    <a:pt x="208" y="16"/>
                  </a:cubicBezTo>
                  <a:lnTo>
                    <a:pt x="35" y="116"/>
                  </a:lnTo>
                  <a:cubicBezTo>
                    <a:pt x="1" y="139"/>
                    <a:pt x="1" y="175"/>
                    <a:pt x="35" y="196"/>
                  </a:cubicBezTo>
                  <a:lnTo>
                    <a:pt x="194" y="282"/>
                  </a:lnTo>
                  <a:cubicBezTo>
                    <a:pt x="212" y="293"/>
                    <a:pt x="236" y="299"/>
                    <a:pt x="259" y="299"/>
                  </a:cubicBezTo>
                  <a:cubicBezTo>
                    <a:pt x="282" y="299"/>
                    <a:pt x="305" y="293"/>
                    <a:pt x="324" y="282"/>
                  </a:cubicBezTo>
                  <a:lnTo>
                    <a:pt x="496" y="189"/>
                  </a:lnTo>
                  <a:cubicBezTo>
                    <a:pt x="532" y="168"/>
                    <a:pt x="532" y="132"/>
                    <a:pt x="496" y="110"/>
                  </a:cubicBezTo>
                  <a:lnTo>
                    <a:pt x="337" y="16"/>
                  </a:lnTo>
                  <a:cubicBezTo>
                    <a:pt x="320" y="6"/>
                    <a:pt x="297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010;p57">
              <a:extLst>
                <a:ext uri="{FF2B5EF4-FFF2-40B4-BE49-F238E27FC236}">
                  <a16:creationId xmlns:a16="http://schemas.microsoft.com/office/drawing/2014/main" id="{F42908B5-970A-1017-E5AB-0B17616E8F16}"/>
                </a:ext>
              </a:extLst>
            </p:cNvPr>
            <p:cNvSpPr/>
            <p:nvPr/>
          </p:nvSpPr>
          <p:spPr>
            <a:xfrm>
              <a:off x="6967187" y="4205213"/>
              <a:ext cx="99878" cy="56677"/>
            </a:xfrm>
            <a:custGeom>
              <a:avLst/>
              <a:gdLst/>
              <a:ahLst/>
              <a:cxnLst/>
              <a:rect l="l" t="t" r="r" b="b"/>
              <a:pathLst>
                <a:path w="504" h="286" extrusionOk="0">
                  <a:moveTo>
                    <a:pt x="231" y="1"/>
                  </a:moveTo>
                  <a:cubicBezTo>
                    <a:pt x="207" y="1"/>
                    <a:pt x="184" y="6"/>
                    <a:pt x="166" y="16"/>
                  </a:cubicBezTo>
                  <a:lnTo>
                    <a:pt x="36" y="96"/>
                  </a:lnTo>
                  <a:cubicBezTo>
                    <a:pt x="0" y="110"/>
                    <a:pt x="0" y="146"/>
                    <a:pt x="36" y="168"/>
                  </a:cubicBezTo>
                  <a:lnTo>
                    <a:pt x="202" y="268"/>
                  </a:lnTo>
                  <a:cubicBezTo>
                    <a:pt x="220" y="280"/>
                    <a:pt x="245" y="285"/>
                    <a:pt x="270" y="285"/>
                  </a:cubicBezTo>
                  <a:cubicBezTo>
                    <a:pt x="295" y="285"/>
                    <a:pt x="320" y="280"/>
                    <a:pt x="338" y="268"/>
                  </a:cubicBezTo>
                  <a:lnTo>
                    <a:pt x="468" y="189"/>
                  </a:lnTo>
                  <a:cubicBezTo>
                    <a:pt x="504" y="168"/>
                    <a:pt x="504" y="132"/>
                    <a:pt x="468" y="118"/>
                  </a:cubicBezTo>
                  <a:lnTo>
                    <a:pt x="295" y="16"/>
                  </a:lnTo>
                  <a:cubicBezTo>
                    <a:pt x="277" y="6"/>
                    <a:pt x="254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011;p57">
              <a:extLst>
                <a:ext uri="{FF2B5EF4-FFF2-40B4-BE49-F238E27FC236}">
                  <a16:creationId xmlns:a16="http://schemas.microsoft.com/office/drawing/2014/main" id="{45EE8FD9-C2BC-C89C-07E5-5712F898C51C}"/>
                </a:ext>
              </a:extLst>
            </p:cNvPr>
            <p:cNvSpPr/>
            <p:nvPr/>
          </p:nvSpPr>
          <p:spPr>
            <a:xfrm>
              <a:off x="7078164" y="4221067"/>
              <a:ext cx="101464" cy="56281"/>
            </a:xfrm>
            <a:custGeom>
              <a:avLst/>
              <a:gdLst/>
              <a:ahLst/>
              <a:cxnLst/>
              <a:rect l="l" t="t" r="r" b="b"/>
              <a:pathLst>
                <a:path w="512" h="284" extrusionOk="0">
                  <a:moveTo>
                    <a:pt x="260" y="0"/>
                  </a:moveTo>
                  <a:cubicBezTo>
                    <a:pt x="236" y="0"/>
                    <a:pt x="213" y="5"/>
                    <a:pt x="196" y="16"/>
                  </a:cubicBezTo>
                  <a:lnTo>
                    <a:pt x="37" y="102"/>
                  </a:lnTo>
                  <a:cubicBezTo>
                    <a:pt x="1" y="124"/>
                    <a:pt x="1" y="159"/>
                    <a:pt x="37" y="181"/>
                  </a:cubicBezTo>
                  <a:lnTo>
                    <a:pt x="187" y="268"/>
                  </a:lnTo>
                  <a:cubicBezTo>
                    <a:pt x="205" y="278"/>
                    <a:pt x="229" y="283"/>
                    <a:pt x="253" y="283"/>
                  </a:cubicBezTo>
                  <a:cubicBezTo>
                    <a:pt x="276" y="283"/>
                    <a:pt x="299" y="278"/>
                    <a:pt x="317" y="268"/>
                  </a:cubicBezTo>
                  <a:lnTo>
                    <a:pt x="475" y="181"/>
                  </a:lnTo>
                  <a:cubicBezTo>
                    <a:pt x="512" y="159"/>
                    <a:pt x="512" y="124"/>
                    <a:pt x="475" y="102"/>
                  </a:cubicBezTo>
                  <a:lnTo>
                    <a:pt x="325" y="16"/>
                  </a:lnTo>
                  <a:cubicBezTo>
                    <a:pt x="307" y="5"/>
                    <a:pt x="283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012;p57">
              <a:extLst>
                <a:ext uri="{FF2B5EF4-FFF2-40B4-BE49-F238E27FC236}">
                  <a16:creationId xmlns:a16="http://schemas.microsoft.com/office/drawing/2014/main" id="{B6B99510-D56F-A04F-2793-05747BD5B8A4}"/>
                </a:ext>
              </a:extLst>
            </p:cNvPr>
            <p:cNvSpPr/>
            <p:nvPr/>
          </p:nvSpPr>
          <p:spPr>
            <a:xfrm>
              <a:off x="7185177" y="4237713"/>
              <a:ext cx="101067" cy="56677"/>
            </a:xfrm>
            <a:custGeom>
              <a:avLst/>
              <a:gdLst/>
              <a:ahLst/>
              <a:cxnLst/>
              <a:rect l="l" t="t" r="r" b="b"/>
              <a:pathLst>
                <a:path w="510" h="286" extrusionOk="0">
                  <a:moveTo>
                    <a:pt x="255" y="1"/>
                  </a:moveTo>
                  <a:cubicBezTo>
                    <a:pt x="230" y="1"/>
                    <a:pt x="205" y="4"/>
                    <a:pt x="187" y="11"/>
                  </a:cubicBezTo>
                  <a:lnTo>
                    <a:pt x="35" y="104"/>
                  </a:lnTo>
                  <a:cubicBezTo>
                    <a:pt x="1" y="127"/>
                    <a:pt x="1" y="154"/>
                    <a:pt x="35" y="177"/>
                  </a:cubicBezTo>
                  <a:lnTo>
                    <a:pt x="194" y="270"/>
                  </a:lnTo>
                  <a:cubicBezTo>
                    <a:pt x="212" y="280"/>
                    <a:pt x="235" y="285"/>
                    <a:pt x="259" y="285"/>
                  </a:cubicBezTo>
                  <a:cubicBezTo>
                    <a:pt x="282" y="285"/>
                    <a:pt x="305" y="280"/>
                    <a:pt x="323" y="270"/>
                  </a:cubicBezTo>
                  <a:lnTo>
                    <a:pt x="475" y="184"/>
                  </a:lnTo>
                  <a:cubicBezTo>
                    <a:pt x="510" y="161"/>
                    <a:pt x="510" y="127"/>
                    <a:pt x="475" y="104"/>
                  </a:cubicBezTo>
                  <a:lnTo>
                    <a:pt x="323" y="11"/>
                  </a:lnTo>
                  <a:cubicBezTo>
                    <a:pt x="305" y="4"/>
                    <a:pt x="28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013;p57">
              <a:extLst>
                <a:ext uri="{FF2B5EF4-FFF2-40B4-BE49-F238E27FC236}">
                  <a16:creationId xmlns:a16="http://schemas.microsoft.com/office/drawing/2014/main" id="{4C8F4D57-A84F-E547-A5E2-7C2DFEB69E9F}"/>
                </a:ext>
              </a:extLst>
            </p:cNvPr>
            <p:cNvSpPr/>
            <p:nvPr/>
          </p:nvSpPr>
          <p:spPr>
            <a:xfrm>
              <a:off x="6894656" y="4242271"/>
              <a:ext cx="108202" cy="60640"/>
            </a:xfrm>
            <a:custGeom>
              <a:avLst/>
              <a:gdLst/>
              <a:ahLst/>
              <a:cxnLst/>
              <a:rect l="l" t="t" r="r" b="b"/>
              <a:pathLst>
                <a:path w="546" h="306" extrusionOk="0">
                  <a:moveTo>
                    <a:pt x="273" y="1"/>
                  </a:moveTo>
                  <a:cubicBezTo>
                    <a:pt x="249" y="1"/>
                    <a:pt x="226" y="6"/>
                    <a:pt x="208" y="17"/>
                  </a:cubicBezTo>
                  <a:lnTo>
                    <a:pt x="35" y="118"/>
                  </a:lnTo>
                  <a:cubicBezTo>
                    <a:pt x="1" y="138"/>
                    <a:pt x="1" y="168"/>
                    <a:pt x="35" y="190"/>
                  </a:cubicBezTo>
                  <a:lnTo>
                    <a:pt x="208" y="290"/>
                  </a:lnTo>
                  <a:cubicBezTo>
                    <a:pt x="226" y="300"/>
                    <a:pt x="249" y="306"/>
                    <a:pt x="273" y="306"/>
                  </a:cubicBezTo>
                  <a:cubicBezTo>
                    <a:pt x="296" y="306"/>
                    <a:pt x="320" y="300"/>
                    <a:pt x="337" y="290"/>
                  </a:cubicBezTo>
                  <a:lnTo>
                    <a:pt x="509" y="190"/>
                  </a:lnTo>
                  <a:cubicBezTo>
                    <a:pt x="546" y="168"/>
                    <a:pt x="546" y="138"/>
                    <a:pt x="509" y="118"/>
                  </a:cubicBezTo>
                  <a:lnTo>
                    <a:pt x="337" y="17"/>
                  </a:lnTo>
                  <a:cubicBezTo>
                    <a:pt x="320" y="6"/>
                    <a:pt x="296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014;p57">
              <a:extLst>
                <a:ext uri="{FF2B5EF4-FFF2-40B4-BE49-F238E27FC236}">
                  <a16:creationId xmlns:a16="http://schemas.microsoft.com/office/drawing/2014/main" id="{76EDD9ED-DAA3-8215-6DDF-841D1489444F}"/>
                </a:ext>
              </a:extLst>
            </p:cNvPr>
            <p:cNvSpPr/>
            <p:nvPr/>
          </p:nvSpPr>
          <p:spPr>
            <a:xfrm>
              <a:off x="7014352" y="4260701"/>
              <a:ext cx="95519" cy="53704"/>
            </a:xfrm>
            <a:custGeom>
              <a:avLst/>
              <a:gdLst/>
              <a:ahLst/>
              <a:cxnLst/>
              <a:rect l="l" t="t" r="r" b="b"/>
              <a:pathLst>
                <a:path w="482" h="271" extrusionOk="0">
                  <a:moveTo>
                    <a:pt x="231" y="1"/>
                  </a:moveTo>
                  <a:cubicBezTo>
                    <a:pt x="206" y="1"/>
                    <a:pt x="182" y="6"/>
                    <a:pt x="164" y="18"/>
                  </a:cubicBezTo>
                  <a:lnTo>
                    <a:pt x="35" y="88"/>
                  </a:lnTo>
                  <a:cubicBezTo>
                    <a:pt x="0" y="111"/>
                    <a:pt x="0" y="147"/>
                    <a:pt x="35" y="168"/>
                  </a:cubicBezTo>
                  <a:lnTo>
                    <a:pt x="187" y="254"/>
                  </a:lnTo>
                  <a:cubicBezTo>
                    <a:pt x="205" y="265"/>
                    <a:pt x="228" y="271"/>
                    <a:pt x="251" y="271"/>
                  </a:cubicBezTo>
                  <a:cubicBezTo>
                    <a:pt x="275" y="271"/>
                    <a:pt x="298" y="265"/>
                    <a:pt x="316" y="254"/>
                  </a:cubicBezTo>
                  <a:lnTo>
                    <a:pt x="445" y="183"/>
                  </a:lnTo>
                  <a:cubicBezTo>
                    <a:pt x="482" y="161"/>
                    <a:pt x="482" y="125"/>
                    <a:pt x="445" y="104"/>
                  </a:cubicBezTo>
                  <a:lnTo>
                    <a:pt x="302" y="18"/>
                  </a:lnTo>
                  <a:cubicBezTo>
                    <a:pt x="281" y="6"/>
                    <a:pt x="255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015;p57">
              <a:extLst>
                <a:ext uri="{FF2B5EF4-FFF2-40B4-BE49-F238E27FC236}">
                  <a16:creationId xmlns:a16="http://schemas.microsoft.com/office/drawing/2014/main" id="{182B6310-ED3A-FB9F-FBFE-8A7529E4ABC4}"/>
                </a:ext>
              </a:extLst>
            </p:cNvPr>
            <p:cNvSpPr/>
            <p:nvPr/>
          </p:nvSpPr>
          <p:spPr>
            <a:xfrm>
              <a:off x="7116807" y="4276555"/>
              <a:ext cx="102851" cy="57866"/>
            </a:xfrm>
            <a:custGeom>
              <a:avLst/>
              <a:gdLst/>
              <a:ahLst/>
              <a:cxnLst/>
              <a:rect l="l" t="t" r="r" b="b"/>
              <a:pathLst>
                <a:path w="519" h="292" extrusionOk="0">
                  <a:moveTo>
                    <a:pt x="259" y="0"/>
                  </a:moveTo>
                  <a:cubicBezTo>
                    <a:pt x="235" y="0"/>
                    <a:pt x="212" y="6"/>
                    <a:pt x="194" y="17"/>
                  </a:cubicBezTo>
                  <a:lnTo>
                    <a:pt x="35" y="110"/>
                  </a:lnTo>
                  <a:cubicBezTo>
                    <a:pt x="1" y="131"/>
                    <a:pt x="1" y="160"/>
                    <a:pt x="35" y="181"/>
                  </a:cubicBezTo>
                  <a:lnTo>
                    <a:pt x="187" y="276"/>
                  </a:lnTo>
                  <a:cubicBezTo>
                    <a:pt x="205" y="286"/>
                    <a:pt x="230" y="291"/>
                    <a:pt x="255" y="291"/>
                  </a:cubicBezTo>
                  <a:cubicBezTo>
                    <a:pt x="280" y="291"/>
                    <a:pt x="305" y="286"/>
                    <a:pt x="323" y="276"/>
                  </a:cubicBezTo>
                  <a:lnTo>
                    <a:pt x="482" y="181"/>
                  </a:lnTo>
                  <a:cubicBezTo>
                    <a:pt x="518" y="160"/>
                    <a:pt x="518" y="131"/>
                    <a:pt x="482" y="110"/>
                  </a:cubicBezTo>
                  <a:lnTo>
                    <a:pt x="323" y="17"/>
                  </a:lnTo>
                  <a:cubicBezTo>
                    <a:pt x="305" y="6"/>
                    <a:pt x="282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016;p57">
              <a:extLst>
                <a:ext uri="{FF2B5EF4-FFF2-40B4-BE49-F238E27FC236}">
                  <a16:creationId xmlns:a16="http://schemas.microsoft.com/office/drawing/2014/main" id="{13E02039-A26B-56D6-D138-DB88DD20262D}"/>
                </a:ext>
              </a:extLst>
            </p:cNvPr>
            <p:cNvSpPr/>
            <p:nvPr/>
          </p:nvSpPr>
          <p:spPr>
            <a:xfrm>
              <a:off x="6941425" y="4297958"/>
              <a:ext cx="104238" cy="57866"/>
            </a:xfrm>
            <a:custGeom>
              <a:avLst/>
              <a:gdLst/>
              <a:ahLst/>
              <a:cxnLst/>
              <a:rect l="l" t="t" r="r" b="b"/>
              <a:pathLst>
                <a:path w="526" h="292" extrusionOk="0">
                  <a:moveTo>
                    <a:pt x="275" y="0"/>
                  </a:moveTo>
                  <a:cubicBezTo>
                    <a:pt x="251" y="0"/>
                    <a:pt x="228" y="6"/>
                    <a:pt x="210" y="16"/>
                  </a:cubicBezTo>
                  <a:lnTo>
                    <a:pt x="37" y="109"/>
                  </a:lnTo>
                  <a:cubicBezTo>
                    <a:pt x="1" y="132"/>
                    <a:pt x="1" y="168"/>
                    <a:pt x="37" y="188"/>
                  </a:cubicBezTo>
                  <a:lnTo>
                    <a:pt x="187" y="275"/>
                  </a:lnTo>
                  <a:cubicBezTo>
                    <a:pt x="205" y="286"/>
                    <a:pt x="231" y="292"/>
                    <a:pt x="256" y="292"/>
                  </a:cubicBezTo>
                  <a:cubicBezTo>
                    <a:pt x="282" y="292"/>
                    <a:pt x="307" y="286"/>
                    <a:pt x="325" y="275"/>
                  </a:cubicBezTo>
                  <a:lnTo>
                    <a:pt x="489" y="182"/>
                  </a:lnTo>
                  <a:cubicBezTo>
                    <a:pt x="525" y="159"/>
                    <a:pt x="525" y="125"/>
                    <a:pt x="489" y="102"/>
                  </a:cubicBezTo>
                  <a:lnTo>
                    <a:pt x="346" y="16"/>
                  </a:lnTo>
                  <a:cubicBezTo>
                    <a:pt x="324" y="6"/>
                    <a:pt x="299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017;p57">
              <a:extLst>
                <a:ext uri="{FF2B5EF4-FFF2-40B4-BE49-F238E27FC236}">
                  <a16:creationId xmlns:a16="http://schemas.microsoft.com/office/drawing/2014/main" id="{78F7E4E8-4D31-E4B3-0A52-936A5F87BDF8}"/>
                </a:ext>
              </a:extLst>
            </p:cNvPr>
            <p:cNvSpPr/>
            <p:nvPr/>
          </p:nvSpPr>
          <p:spPr>
            <a:xfrm>
              <a:off x="7052600" y="4316388"/>
              <a:ext cx="96906" cy="54893"/>
            </a:xfrm>
            <a:custGeom>
              <a:avLst/>
              <a:gdLst/>
              <a:ahLst/>
              <a:cxnLst/>
              <a:rect l="l" t="t" r="r" b="b"/>
              <a:pathLst>
                <a:path w="489" h="277" extrusionOk="0">
                  <a:moveTo>
                    <a:pt x="232" y="1"/>
                  </a:moveTo>
                  <a:cubicBezTo>
                    <a:pt x="208" y="1"/>
                    <a:pt x="184" y="6"/>
                    <a:pt x="166" y="16"/>
                  </a:cubicBezTo>
                  <a:lnTo>
                    <a:pt x="37" y="95"/>
                  </a:lnTo>
                  <a:cubicBezTo>
                    <a:pt x="1" y="118"/>
                    <a:pt x="1" y="145"/>
                    <a:pt x="37" y="168"/>
                  </a:cubicBezTo>
                  <a:lnTo>
                    <a:pt x="187" y="261"/>
                  </a:lnTo>
                  <a:cubicBezTo>
                    <a:pt x="205" y="271"/>
                    <a:pt x="230" y="277"/>
                    <a:pt x="256" y="277"/>
                  </a:cubicBezTo>
                  <a:cubicBezTo>
                    <a:pt x="281" y="277"/>
                    <a:pt x="307" y="271"/>
                    <a:pt x="325" y="261"/>
                  </a:cubicBezTo>
                  <a:lnTo>
                    <a:pt x="454" y="182"/>
                  </a:lnTo>
                  <a:cubicBezTo>
                    <a:pt x="489" y="161"/>
                    <a:pt x="489" y="132"/>
                    <a:pt x="454" y="109"/>
                  </a:cubicBezTo>
                  <a:lnTo>
                    <a:pt x="302" y="16"/>
                  </a:lnTo>
                  <a:cubicBezTo>
                    <a:pt x="281" y="6"/>
                    <a:pt x="256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018;p57">
              <a:extLst>
                <a:ext uri="{FF2B5EF4-FFF2-40B4-BE49-F238E27FC236}">
                  <a16:creationId xmlns:a16="http://schemas.microsoft.com/office/drawing/2014/main" id="{CB2A6C13-11F9-CC3A-4D08-BE48D1686CBA}"/>
                </a:ext>
              </a:extLst>
            </p:cNvPr>
            <p:cNvSpPr/>
            <p:nvPr/>
          </p:nvSpPr>
          <p:spPr>
            <a:xfrm>
              <a:off x="6874443" y="4338979"/>
              <a:ext cx="100077" cy="56677"/>
            </a:xfrm>
            <a:custGeom>
              <a:avLst/>
              <a:gdLst/>
              <a:ahLst/>
              <a:cxnLst/>
              <a:rect l="l" t="t" r="r" b="b"/>
              <a:pathLst>
                <a:path w="505" h="286" extrusionOk="0">
                  <a:moveTo>
                    <a:pt x="253" y="1"/>
                  </a:moveTo>
                  <a:cubicBezTo>
                    <a:pt x="229" y="1"/>
                    <a:pt x="206" y="6"/>
                    <a:pt x="189" y="18"/>
                  </a:cubicBezTo>
                  <a:lnTo>
                    <a:pt x="37" y="104"/>
                  </a:lnTo>
                  <a:cubicBezTo>
                    <a:pt x="1" y="125"/>
                    <a:pt x="1" y="161"/>
                    <a:pt x="37" y="183"/>
                  </a:cubicBezTo>
                  <a:lnTo>
                    <a:pt x="189" y="270"/>
                  </a:lnTo>
                  <a:cubicBezTo>
                    <a:pt x="206" y="280"/>
                    <a:pt x="229" y="285"/>
                    <a:pt x="253" y="285"/>
                  </a:cubicBezTo>
                  <a:cubicBezTo>
                    <a:pt x="276" y="285"/>
                    <a:pt x="300" y="280"/>
                    <a:pt x="318" y="270"/>
                  </a:cubicBezTo>
                  <a:lnTo>
                    <a:pt x="468" y="183"/>
                  </a:lnTo>
                  <a:cubicBezTo>
                    <a:pt x="504" y="161"/>
                    <a:pt x="504" y="125"/>
                    <a:pt x="468" y="104"/>
                  </a:cubicBezTo>
                  <a:lnTo>
                    <a:pt x="318" y="18"/>
                  </a:lnTo>
                  <a:cubicBezTo>
                    <a:pt x="300" y="6"/>
                    <a:pt x="276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019;p57">
              <a:extLst>
                <a:ext uri="{FF2B5EF4-FFF2-40B4-BE49-F238E27FC236}">
                  <a16:creationId xmlns:a16="http://schemas.microsoft.com/office/drawing/2014/main" id="{981F842B-8486-70C1-DBBA-CED1E2B2146C}"/>
                </a:ext>
              </a:extLst>
            </p:cNvPr>
            <p:cNvSpPr/>
            <p:nvPr/>
          </p:nvSpPr>
          <p:spPr>
            <a:xfrm>
              <a:off x="6980069" y="4353446"/>
              <a:ext cx="105625" cy="59253"/>
            </a:xfrm>
            <a:custGeom>
              <a:avLst/>
              <a:gdLst/>
              <a:ahLst/>
              <a:cxnLst/>
              <a:rect l="l" t="t" r="r" b="b"/>
              <a:pathLst>
                <a:path w="533" h="299" extrusionOk="0">
                  <a:moveTo>
                    <a:pt x="273" y="0"/>
                  </a:moveTo>
                  <a:cubicBezTo>
                    <a:pt x="250" y="0"/>
                    <a:pt x="226" y="6"/>
                    <a:pt x="208" y="17"/>
                  </a:cubicBezTo>
                  <a:lnTo>
                    <a:pt x="35" y="117"/>
                  </a:lnTo>
                  <a:cubicBezTo>
                    <a:pt x="1" y="138"/>
                    <a:pt x="1" y="167"/>
                    <a:pt x="35" y="190"/>
                  </a:cubicBezTo>
                  <a:lnTo>
                    <a:pt x="194" y="283"/>
                  </a:lnTo>
                  <a:cubicBezTo>
                    <a:pt x="212" y="293"/>
                    <a:pt x="235" y="298"/>
                    <a:pt x="260" y="298"/>
                  </a:cubicBezTo>
                  <a:cubicBezTo>
                    <a:pt x="284" y="298"/>
                    <a:pt x="309" y="293"/>
                    <a:pt x="330" y="283"/>
                  </a:cubicBezTo>
                  <a:lnTo>
                    <a:pt x="496" y="181"/>
                  </a:lnTo>
                  <a:cubicBezTo>
                    <a:pt x="532" y="160"/>
                    <a:pt x="532" y="131"/>
                    <a:pt x="496" y="110"/>
                  </a:cubicBezTo>
                  <a:lnTo>
                    <a:pt x="337" y="17"/>
                  </a:lnTo>
                  <a:cubicBezTo>
                    <a:pt x="320" y="6"/>
                    <a:pt x="297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020;p57">
              <a:extLst>
                <a:ext uri="{FF2B5EF4-FFF2-40B4-BE49-F238E27FC236}">
                  <a16:creationId xmlns:a16="http://schemas.microsoft.com/office/drawing/2014/main" id="{0C13BE31-1CFE-94BB-A6F5-56BF7CF110BD}"/>
                </a:ext>
              </a:extLst>
            </p:cNvPr>
            <p:cNvSpPr/>
            <p:nvPr/>
          </p:nvSpPr>
          <p:spPr>
            <a:xfrm>
              <a:off x="7048438" y="4202241"/>
              <a:ext cx="437562" cy="250290"/>
            </a:xfrm>
            <a:custGeom>
              <a:avLst/>
              <a:gdLst/>
              <a:ahLst/>
              <a:cxnLst/>
              <a:rect l="l" t="t" r="r" b="b"/>
              <a:pathLst>
                <a:path w="2208" h="1263" extrusionOk="0">
                  <a:moveTo>
                    <a:pt x="1948" y="1"/>
                  </a:moveTo>
                  <a:cubicBezTo>
                    <a:pt x="1924" y="1"/>
                    <a:pt x="1901" y="6"/>
                    <a:pt x="1883" y="18"/>
                  </a:cubicBezTo>
                  <a:lnTo>
                    <a:pt x="44" y="1082"/>
                  </a:lnTo>
                  <a:cubicBezTo>
                    <a:pt x="1" y="1103"/>
                    <a:pt x="1" y="1132"/>
                    <a:pt x="44" y="1153"/>
                  </a:cubicBezTo>
                  <a:lnTo>
                    <a:pt x="194" y="1246"/>
                  </a:lnTo>
                  <a:cubicBezTo>
                    <a:pt x="212" y="1257"/>
                    <a:pt x="237" y="1263"/>
                    <a:pt x="262" y="1263"/>
                  </a:cubicBezTo>
                  <a:cubicBezTo>
                    <a:pt x="287" y="1263"/>
                    <a:pt x="312" y="1257"/>
                    <a:pt x="330" y="1246"/>
                  </a:cubicBezTo>
                  <a:lnTo>
                    <a:pt x="2171" y="183"/>
                  </a:lnTo>
                  <a:cubicBezTo>
                    <a:pt x="2207" y="161"/>
                    <a:pt x="2207" y="125"/>
                    <a:pt x="2171" y="104"/>
                  </a:cubicBezTo>
                  <a:lnTo>
                    <a:pt x="2019" y="18"/>
                  </a:lnTo>
                  <a:cubicBezTo>
                    <a:pt x="1998" y="6"/>
                    <a:pt x="1973" y="1"/>
                    <a:pt x="19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021;p57">
              <a:extLst>
                <a:ext uri="{FF2B5EF4-FFF2-40B4-BE49-F238E27FC236}">
                  <a16:creationId xmlns:a16="http://schemas.microsoft.com/office/drawing/2014/main" id="{DA76E751-D0AA-CA53-EC32-2AC37E881872}"/>
                </a:ext>
              </a:extLst>
            </p:cNvPr>
            <p:cNvSpPr/>
            <p:nvPr/>
          </p:nvSpPr>
          <p:spPr>
            <a:xfrm>
              <a:off x="6981456" y="4434697"/>
              <a:ext cx="101464" cy="56281"/>
            </a:xfrm>
            <a:custGeom>
              <a:avLst/>
              <a:gdLst/>
              <a:ahLst/>
              <a:cxnLst/>
              <a:rect l="l" t="t" r="r" b="b"/>
              <a:pathLst>
                <a:path w="512" h="284" extrusionOk="0">
                  <a:moveTo>
                    <a:pt x="252" y="0"/>
                  </a:moveTo>
                  <a:cubicBezTo>
                    <a:pt x="228" y="0"/>
                    <a:pt x="205" y="6"/>
                    <a:pt x="187" y="16"/>
                  </a:cubicBezTo>
                  <a:lnTo>
                    <a:pt x="37" y="102"/>
                  </a:lnTo>
                  <a:cubicBezTo>
                    <a:pt x="1" y="125"/>
                    <a:pt x="1" y="159"/>
                    <a:pt x="37" y="182"/>
                  </a:cubicBezTo>
                  <a:lnTo>
                    <a:pt x="194" y="268"/>
                  </a:lnTo>
                  <a:cubicBezTo>
                    <a:pt x="212" y="278"/>
                    <a:pt x="235" y="283"/>
                    <a:pt x="259" y="283"/>
                  </a:cubicBezTo>
                  <a:cubicBezTo>
                    <a:pt x="282" y="283"/>
                    <a:pt x="305" y="278"/>
                    <a:pt x="323" y="268"/>
                  </a:cubicBezTo>
                  <a:lnTo>
                    <a:pt x="475" y="182"/>
                  </a:lnTo>
                  <a:cubicBezTo>
                    <a:pt x="511" y="159"/>
                    <a:pt x="511" y="132"/>
                    <a:pt x="475" y="109"/>
                  </a:cubicBezTo>
                  <a:lnTo>
                    <a:pt x="316" y="16"/>
                  </a:lnTo>
                  <a:cubicBezTo>
                    <a:pt x="298" y="6"/>
                    <a:pt x="275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022;p57">
              <a:extLst>
                <a:ext uri="{FF2B5EF4-FFF2-40B4-BE49-F238E27FC236}">
                  <a16:creationId xmlns:a16="http://schemas.microsoft.com/office/drawing/2014/main" id="{2DF9D71F-DC0F-C694-7700-2D0444B62DF6}"/>
                </a:ext>
              </a:extLst>
            </p:cNvPr>
            <p:cNvSpPr/>
            <p:nvPr/>
          </p:nvSpPr>
          <p:spPr>
            <a:xfrm>
              <a:off x="6915861" y="4474529"/>
              <a:ext cx="98689" cy="54893"/>
            </a:xfrm>
            <a:custGeom>
              <a:avLst/>
              <a:gdLst/>
              <a:ahLst/>
              <a:cxnLst/>
              <a:rect l="l" t="t" r="r" b="b"/>
              <a:pathLst>
                <a:path w="498" h="277" extrusionOk="0">
                  <a:moveTo>
                    <a:pt x="241" y="0"/>
                  </a:moveTo>
                  <a:cubicBezTo>
                    <a:pt x="216" y="0"/>
                    <a:pt x="191" y="6"/>
                    <a:pt x="173" y="17"/>
                  </a:cubicBezTo>
                  <a:lnTo>
                    <a:pt x="44" y="88"/>
                  </a:lnTo>
                  <a:cubicBezTo>
                    <a:pt x="0" y="110"/>
                    <a:pt x="0" y="146"/>
                    <a:pt x="37" y="167"/>
                  </a:cubicBezTo>
                  <a:lnTo>
                    <a:pt x="195" y="260"/>
                  </a:lnTo>
                  <a:cubicBezTo>
                    <a:pt x="213" y="271"/>
                    <a:pt x="236" y="277"/>
                    <a:pt x="260" y="277"/>
                  </a:cubicBezTo>
                  <a:cubicBezTo>
                    <a:pt x="285" y="277"/>
                    <a:pt x="310" y="271"/>
                    <a:pt x="332" y="260"/>
                  </a:cubicBezTo>
                  <a:lnTo>
                    <a:pt x="461" y="182"/>
                  </a:lnTo>
                  <a:cubicBezTo>
                    <a:pt x="497" y="160"/>
                    <a:pt x="497" y="124"/>
                    <a:pt x="461" y="103"/>
                  </a:cubicBezTo>
                  <a:lnTo>
                    <a:pt x="309" y="17"/>
                  </a:lnTo>
                  <a:cubicBezTo>
                    <a:pt x="291" y="6"/>
                    <a:pt x="266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023;p57">
              <a:extLst>
                <a:ext uri="{FF2B5EF4-FFF2-40B4-BE49-F238E27FC236}">
                  <a16:creationId xmlns:a16="http://schemas.microsoft.com/office/drawing/2014/main" id="{D5B456D1-5738-2AA3-5EDF-8A2E38E0D47B}"/>
                </a:ext>
              </a:extLst>
            </p:cNvPr>
            <p:cNvSpPr/>
            <p:nvPr/>
          </p:nvSpPr>
          <p:spPr>
            <a:xfrm>
              <a:off x="7521277" y="4122575"/>
              <a:ext cx="102851" cy="57866"/>
            </a:xfrm>
            <a:custGeom>
              <a:avLst/>
              <a:gdLst/>
              <a:ahLst/>
              <a:cxnLst/>
              <a:rect l="l" t="t" r="r" b="b"/>
              <a:pathLst>
                <a:path w="519" h="292" extrusionOk="0">
                  <a:moveTo>
                    <a:pt x="259" y="1"/>
                  </a:moveTo>
                  <a:cubicBezTo>
                    <a:pt x="236" y="1"/>
                    <a:pt x="212" y="6"/>
                    <a:pt x="194" y="18"/>
                  </a:cubicBezTo>
                  <a:lnTo>
                    <a:pt x="37" y="104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194" y="276"/>
                  </a:lnTo>
                  <a:cubicBezTo>
                    <a:pt x="212" y="287"/>
                    <a:pt x="236" y="292"/>
                    <a:pt x="259" y="292"/>
                  </a:cubicBezTo>
                  <a:cubicBezTo>
                    <a:pt x="283" y="292"/>
                    <a:pt x="306" y="287"/>
                    <a:pt x="323" y="276"/>
                  </a:cubicBezTo>
                  <a:lnTo>
                    <a:pt x="482" y="182"/>
                  </a:lnTo>
                  <a:cubicBezTo>
                    <a:pt x="518" y="161"/>
                    <a:pt x="518" y="125"/>
                    <a:pt x="482" y="104"/>
                  </a:cubicBezTo>
                  <a:lnTo>
                    <a:pt x="323" y="18"/>
                  </a:lnTo>
                  <a:cubicBezTo>
                    <a:pt x="306" y="6"/>
                    <a:pt x="283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024;p57">
              <a:extLst>
                <a:ext uri="{FF2B5EF4-FFF2-40B4-BE49-F238E27FC236}">
                  <a16:creationId xmlns:a16="http://schemas.microsoft.com/office/drawing/2014/main" id="{0CA0B4E5-88E7-1386-BBDE-FD51FE3A58B4}"/>
                </a:ext>
              </a:extLst>
            </p:cNvPr>
            <p:cNvSpPr/>
            <p:nvPr/>
          </p:nvSpPr>
          <p:spPr>
            <a:xfrm>
              <a:off x="7589646" y="4082743"/>
              <a:ext cx="102851" cy="57866"/>
            </a:xfrm>
            <a:custGeom>
              <a:avLst/>
              <a:gdLst/>
              <a:ahLst/>
              <a:cxnLst/>
              <a:rect l="l" t="t" r="r" b="b"/>
              <a:pathLst>
                <a:path w="519" h="292" extrusionOk="0">
                  <a:moveTo>
                    <a:pt x="258" y="0"/>
                  </a:moveTo>
                  <a:cubicBezTo>
                    <a:pt x="234" y="0"/>
                    <a:pt x="209" y="6"/>
                    <a:pt x="187" y="17"/>
                  </a:cubicBezTo>
                  <a:lnTo>
                    <a:pt x="44" y="103"/>
                  </a:lnTo>
                  <a:cubicBezTo>
                    <a:pt x="1" y="124"/>
                    <a:pt x="1" y="160"/>
                    <a:pt x="37" y="182"/>
                  </a:cubicBezTo>
                  <a:lnTo>
                    <a:pt x="194" y="276"/>
                  </a:lnTo>
                  <a:cubicBezTo>
                    <a:pt x="212" y="286"/>
                    <a:pt x="236" y="291"/>
                    <a:pt x="260" y="291"/>
                  </a:cubicBezTo>
                  <a:cubicBezTo>
                    <a:pt x="285" y="291"/>
                    <a:pt x="310" y="286"/>
                    <a:pt x="332" y="276"/>
                  </a:cubicBezTo>
                  <a:lnTo>
                    <a:pt x="475" y="182"/>
                  </a:lnTo>
                  <a:cubicBezTo>
                    <a:pt x="518" y="167"/>
                    <a:pt x="518" y="132"/>
                    <a:pt x="482" y="110"/>
                  </a:cubicBezTo>
                  <a:lnTo>
                    <a:pt x="323" y="17"/>
                  </a:lnTo>
                  <a:cubicBezTo>
                    <a:pt x="306" y="6"/>
                    <a:pt x="283" y="0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025;p57">
              <a:extLst>
                <a:ext uri="{FF2B5EF4-FFF2-40B4-BE49-F238E27FC236}">
                  <a16:creationId xmlns:a16="http://schemas.microsoft.com/office/drawing/2014/main" id="{5EA44119-821F-5A7F-7CE4-56A6ECEA69E7}"/>
                </a:ext>
              </a:extLst>
            </p:cNvPr>
            <p:cNvSpPr/>
            <p:nvPr/>
          </p:nvSpPr>
          <p:spPr>
            <a:xfrm>
              <a:off x="7658015" y="4041523"/>
              <a:ext cx="105625" cy="59253"/>
            </a:xfrm>
            <a:custGeom>
              <a:avLst/>
              <a:gdLst/>
              <a:ahLst/>
              <a:cxnLst/>
              <a:rect l="l" t="t" r="r" b="b"/>
              <a:pathLst>
                <a:path w="533" h="299" extrusionOk="0">
                  <a:moveTo>
                    <a:pt x="274" y="1"/>
                  </a:moveTo>
                  <a:cubicBezTo>
                    <a:pt x="251" y="1"/>
                    <a:pt x="228" y="6"/>
                    <a:pt x="209" y="16"/>
                  </a:cubicBezTo>
                  <a:lnTo>
                    <a:pt x="37" y="116"/>
                  </a:lnTo>
                  <a:cubicBezTo>
                    <a:pt x="1" y="139"/>
                    <a:pt x="1" y="175"/>
                    <a:pt x="37" y="189"/>
                  </a:cubicBezTo>
                  <a:lnTo>
                    <a:pt x="194" y="282"/>
                  </a:lnTo>
                  <a:cubicBezTo>
                    <a:pt x="212" y="293"/>
                    <a:pt x="236" y="299"/>
                    <a:pt x="259" y="299"/>
                  </a:cubicBezTo>
                  <a:cubicBezTo>
                    <a:pt x="283" y="299"/>
                    <a:pt x="306" y="293"/>
                    <a:pt x="323" y="282"/>
                  </a:cubicBezTo>
                  <a:lnTo>
                    <a:pt x="496" y="182"/>
                  </a:lnTo>
                  <a:cubicBezTo>
                    <a:pt x="532" y="159"/>
                    <a:pt x="532" y="132"/>
                    <a:pt x="496" y="109"/>
                  </a:cubicBezTo>
                  <a:lnTo>
                    <a:pt x="339" y="16"/>
                  </a:lnTo>
                  <a:cubicBezTo>
                    <a:pt x="321" y="6"/>
                    <a:pt x="297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026;p57">
              <a:extLst>
                <a:ext uri="{FF2B5EF4-FFF2-40B4-BE49-F238E27FC236}">
                  <a16:creationId xmlns:a16="http://schemas.microsoft.com/office/drawing/2014/main" id="{792F6375-FAFE-FFDE-B66B-BB82C17D585F}"/>
                </a:ext>
              </a:extLst>
            </p:cNvPr>
            <p:cNvSpPr/>
            <p:nvPr/>
          </p:nvSpPr>
          <p:spPr>
            <a:xfrm>
              <a:off x="6562718" y="4514362"/>
              <a:ext cx="106814" cy="60640"/>
            </a:xfrm>
            <a:custGeom>
              <a:avLst/>
              <a:gdLst/>
              <a:ahLst/>
              <a:cxnLst/>
              <a:rect l="l" t="t" r="r" b="b"/>
              <a:pathLst>
                <a:path w="539" h="306" extrusionOk="0">
                  <a:moveTo>
                    <a:pt x="288" y="0"/>
                  </a:moveTo>
                  <a:cubicBezTo>
                    <a:pt x="264" y="0"/>
                    <a:pt x="241" y="6"/>
                    <a:pt x="223" y="16"/>
                  </a:cubicBezTo>
                  <a:lnTo>
                    <a:pt x="37" y="125"/>
                  </a:lnTo>
                  <a:cubicBezTo>
                    <a:pt x="0" y="145"/>
                    <a:pt x="0" y="182"/>
                    <a:pt x="37" y="204"/>
                  </a:cubicBezTo>
                  <a:lnTo>
                    <a:pt x="187" y="290"/>
                  </a:lnTo>
                  <a:cubicBezTo>
                    <a:pt x="205" y="301"/>
                    <a:pt x="228" y="306"/>
                    <a:pt x="251" y="306"/>
                  </a:cubicBezTo>
                  <a:cubicBezTo>
                    <a:pt x="275" y="306"/>
                    <a:pt x="298" y="301"/>
                    <a:pt x="316" y="290"/>
                  </a:cubicBezTo>
                  <a:lnTo>
                    <a:pt x="502" y="182"/>
                  </a:lnTo>
                  <a:cubicBezTo>
                    <a:pt x="539" y="161"/>
                    <a:pt x="539" y="125"/>
                    <a:pt x="502" y="102"/>
                  </a:cubicBezTo>
                  <a:lnTo>
                    <a:pt x="352" y="16"/>
                  </a:lnTo>
                  <a:cubicBezTo>
                    <a:pt x="334" y="6"/>
                    <a:pt x="311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027;p57">
              <a:extLst>
                <a:ext uri="{FF2B5EF4-FFF2-40B4-BE49-F238E27FC236}">
                  <a16:creationId xmlns:a16="http://schemas.microsoft.com/office/drawing/2014/main" id="{B13C725F-B4A6-178F-1B90-EC4BCB8F7FDB}"/>
                </a:ext>
              </a:extLst>
            </p:cNvPr>
            <p:cNvSpPr/>
            <p:nvPr/>
          </p:nvSpPr>
          <p:spPr>
            <a:xfrm>
              <a:off x="6629700" y="4554393"/>
              <a:ext cx="108202" cy="60640"/>
            </a:xfrm>
            <a:custGeom>
              <a:avLst/>
              <a:gdLst/>
              <a:ahLst/>
              <a:cxnLst/>
              <a:rect l="l" t="t" r="r" b="b"/>
              <a:pathLst>
                <a:path w="546" h="306" extrusionOk="0">
                  <a:moveTo>
                    <a:pt x="289" y="0"/>
                  </a:moveTo>
                  <a:cubicBezTo>
                    <a:pt x="265" y="0"/>
                    <a:pt x="241" y="5"/>
                    <a:pt x="223" y="16"/>
                  </a:cubicBezTo>
                  <a:lnTo>
                    <a:pt x="35" y="124"/>
                  </a:lnTo>
                  <a:cubicBezTo>
                    <a:pt x="1" y="145"/>
                    <a:pt x="1" y="181"/>
                    <a:pt x="35" y="202"/>
                  </a:cubicBezTo>
                  <a:lnTo>
                    <a:pt x="194" y="288"/>
                  </a:lnTo>
                  <a:cubicBezTo>
                    <a:pt x="212" y="300"/>
                    <a:pt x="235" y="305"/>
                    <a:pt x="258" y="305"/>
                  </a:cubicBezTo>
                  <a:cubicBezTo>
                    <a:pt x="282" y="305"/>
                    <a:pt x="305" y="300"/>
                    <a:pt x="323" y="288"/>
                  </a:cubicBezTo>
                  <a:lnTo>
                    <a:pt x="509" y="181"/>
                  </a:lnTo>
                  <a:cubicBezTo>
                    <a:pt x="546" y="159"/>
                    <a:pt x="546" y="124"/>
                    <a:pt x="509" y="102"/>
                  </a:cubicBezTo>
                  <a:lnTo>
                    <a:pt x="359" y="16"/>
                  </a:lnTo>
                  <a:cubicBezTo>
                    <a:pt x="338" y="5"/>
                    <a:pt x="313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028;p57">
              <a:extLst>
                <a:ext uri="{FF2B5EF4-FFF2-40B4-BE49-F238E27FC236}">
                  <a16:creationId xmlns:a16="http://schemas.microsoft.com/office/drawing/2014/main" id="{FD18D201-B1DF-1A55-6A79-8B5F2F8D82C4}"/>
                </a:ext>
              </a:extLst>
            </p:cNvPr>
            <p:cNvSpPr/>
            <p:nvPr/>
          </p:nvSpPr>
          <p:spPr>
            <a:xfrm>
              <a:off x="7393059" y="4116828"/>
              <a:ext cx="104238" cy="56479"/>
            </a:xfrm>
            <a:custGeom>
              <a:avLst/>
              <a:gdLst/>
              <a:ahLst/>
              <a:cxnLst/>
              <a:rect l="l" t="t" r="r" b="b"/>
              <a:pathLst>
                <a:path w="526" h="285" extrusionOk="0">
                  <a:moveTo>
                    <a:pt x="263" y="1"/>
                  </a:moveTo>
                  <a:cubicBezTo>
                    <a:pt x="238" y="1"/>
                    <a:pt x="212" y="6"/>
                    <a:pt x="194" y="17"/>
                  </a:cubicBezTo>
                  <a:lnTo>
                    <a:pt x="44" y="104"/>
                  </a:lnTo>
                  <a:cubicBezTo>
                    <a:pt x="1" y="124"/>
                    <a:pt x="1" y="161"/>
                    <a:pt x="37" y="183"/>
                  </a:cubicBezTo>
                  <a:lnTo>
                    <a:pt x="194" y="269"/>
                  </a:lnTo>
                  <a:cubicBezTo>
                    <a:pt x="212" y="280"/>
                    <a:pt x="236" y="285"/>
                    <a:pt x="260" y="285"/>
                  </a:cubicBezTo>
                  <a:cubicBezTo>
                    <a:pt x="285" y="285"/>
                    <a:pt x="310" y="280"/>
                    <a:pt x="332" y="269"/>
                  </a:cubicBezTo>
                  <a:lnTo>
                    <a:pt x="482" y="183"/>
                  </a:lnTo>
                  <a:cubicBezTo>
                    <a:pt x="525" y="161"/>
                    <a:pt x="525" y="124"/>
                    <a:pt x="489" y="104"/>
                  </a:cubicBezTo>
                  <a:lnTo>
                    <a:pt x="332" y="17"/>
                  </a:lnTo>
                  <a:cubicBezTo>
                    <a:pt x="314" y="6"/>
                    <a:pt x="288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029;p57">
              <a:extLst>
                <a:ext uri="{FF2B5EF4-FFF2-40B4-BE49-F238E27FC236}">
                  <a16:creationId xmlns:a16="http://schemas.microsoft.com/office/drawing/2014/main" id="{0140E677-D8C1-F217-8DE1-D4444103BA57}"/>
                </a:ext>
              </a:extLst>
            </p:cNvPr>
            <p:cNvSpPr/>
            <p:nvPr/>
          </p:nvSpPr>
          <p:spPr>
            <a:xfrm>
              <a:off x="7351840" y="3849098"/>
              <a:ext cx="79665" cy="45183"/>
            </a:xfrm>
            <a:custGeom>
              <a:avLst/>
              <a:gdLst/>
              <a:ahLst/>
              <a:cxnLst/>
              <a:rect l="l" t="t" r="r" b="b"/>
              <a:pathLst>
                <a:path w="402" h="228" extrusionOk="0">
                  <a:moveTo>
                    <a:pt x="274" y="1"/>
                  </a:moveTo>
                  <a:cubicBezTo>
                    <a:pt x="250" y="1"/>
                    <a:pt x="227" y="6"/>
                    <a:pt x="209" y="18"/>
                  </a:cubicBezTo>
                  <a:lnTo>
                    <a:pt x="36" y="118"/>
                  </a:lnTo>
                  <a:cubicBezTo>
                    <a:pt x="0" y="138"/>
                    <a:pt x="0" y="175"/>
                    <a:pt x="36" y="197"/>
                  </a:cubicBezTo>
                  <a:lnTo>
                    <a:pt x="66" y="211"/>
                  </a:lnTo>
                  <a:cubicBezTo>
                    <a:pt x="83" y="222"/>
                    <a:pt x="106" y="228"/>
                    <a:pt x="130" y="228"/>
                  </a:cubicBezTo>
                  <a:cubicBezTo>
                    <a:pt x="153" y="228"/>
                    <a:pt x="177" y="222"/>
                    <a:pt x="195" y="211"/>
                  </a:cubicBezTo>
                  <a:lnTo>
                    <a:pt x="367" y="111"/>
                  </a:lnTo>
                  <a:cubicBezTo>
                    <a:pt x="402" y="88"/>
                    <a:pt x="402" y="52"/>
                    <a:pt x="367" y="31"/>
                  </a:cubicBezTo>
                  <a:lnTo>
                    <a:pt x="345" y="18"/>
                  </a:lnTo>
                  <a:cubicBezTo>
                    <a:pt x="323" y="6"/>
                    <a:pt x="298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030;p57">
              <a:extLst>
                <a:ext uri="{FF2B5EF4-FFF2-40B4-BE49-F238E27FC236}">
                  <a16:creationId xmlns:a16="http://schemas.microsoft.com/office/drawing/2014/main" id="{18E9DD7C-FD3E-F33F-DFE1-5E782996D47F}"/>
                </a:ext>
              </a:extLst>
            </p:cNvPr>
            <p:cNvSpPr/>
            <p:nvPr/>
          </p:nvSpPr>
          <p:spPr>
            <a:xfrm>
              <a:off x="7424569" y="3806491"/>
              <a:ext cx="81250" cy="46372"/>
            </a:xfrm>
            <a:custGeom>
              <a:avLst/>
              <a:gdLst/>
              <a:ahLst/>
              <a:cxnLst/>
              <a:rect l="l" t="t" r="r" b="b"/>
              <a:pathLst>
                <a:path w="410" h="234" extrusionOk="0">
                  <a:moveTo>
                    <a:pt x="284" y="0"/>
                  </a:moveTo>
                  <a:cubicBezTo>
                    <a:pt x="258" y="0"/>
                    <a:pt x="233" y="6"/>
                    <a:pt x="216" y="17"/>
                  </a:cubicBezTo>
                  <a:lnTo>
                    <a:pt x="35" y="124"/>
                  </a:lnTo>
                  <a:cubicBezTo>
                    <a:pt x="0" y="146"/>
                    <a:pt x="0" y="181"/>
                    <a:pt x="35" y="203"/>
                  </a:cubicBezTo>
                  <a:lnTo>
                    <a:pt x="57" y="217"/>
                  </a:lnTo>
                  <a:cubicBezTo>
                    <a:pt x="76" y="228"/>
                    <a:pt x="101" y="234"/>
                    <a:pt x="126" y="234"/>
                  </a:cubicBezTo>
                  <a:cubicBezTo>
                    <a:pt x="151" y="234"/>
                    <a:pt x="176" y="228"/>
                    <a:pt x="194" y="217"/>
                  </a:cubicBezTo>
                  <a:lnTo>
                    <a:pt x="373" y="110"/>
                  </a:lnTo>
                  <a:cubicBezTo>
                    <a:pt x="409" y="88"/>
                    <a:pt x="409" y="51"/>
                    <a:pt x="373" y="31"/>
                  </a:cubicBezTo>
                  <a:lnTo>
                    <a:pt x="352" y="17"/>
                  </a:lnTo>
                  <a:cubicBezTo>
                    <a:pt x="334" y="6"/>
                    <a:pt x="309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031;p57">
              <a:extLst>
                <a:ext uri="{FF2B5EF4-FFF2-40B4-BE49-F238E27FC236}">
                  <a16:creationId xmlns:a16="http://schemas.microsoft.com/office/drawing/2014/main" id="{CDA81C58-DB5D-A0B6-56C7-2864CACB62F4}"/>
                </a:ext>
              </a:extLst>
            </p:cNvPr>
            <p:cNvSpPr/>
            <p:nvPr/>
          </p:nvSpPr>
          <p:spPr>
            <a:xfrm>
              <a:off x="7467374" y="3832055"/>
              <a:ext cx="106814" cy="59253"/>
            </a:xfrm>
            <a:custGeom>
              <a:avLst/>
              <a:gdLst/>
              <a:ahLst/>
              <a:cxnLst/>
              <a:rect l="l" t="t" r="r" b="b"/>
              <a:pathLst>
                <a:path w="539" h="299" extrusionOk="0">
                  <a:moveTo>
                    <a:pt x="287" y="1"/>
                  </a:moveTo>
                  <a:cubicBezTo>
                    <a:pt x="264" y="1"/>
                    <a:pt x="241" y="6"/>
                    <a:pt x="223" y="17"/>
                  </a:cubicBezTo>
                  <a:lnTo>
                    <a:pt x="35" y="124"/>
                  </a:lnTo>
                  <a:cubicBezTo>
                    <a:pt x="0" y="138"/>
                    <a:pt x="0" y="174"/>
                    <a:pt x="35" y="197"/>
                  </a:cubicBezTo>
                  <a:lnTo>
                    <a:pt x="186" y="283"/>
                  </a:lnTo>
                  <a:cubicBezTo>
                    <a:pt x="205" y="293"/>
                    <a:pt x="228" y="299"/>
                    <a:pt x="252" y="299"/>
                  </a:cubicBezTo>
                  <a:cubicBezTo>
                    <a:pt x="276" y="299"/>
                    <a:pt x="301" y="293"/>
                    <a:pt x="323" y="283"/>
                  </a:cubicBezTo>
                  <a:lnTo>
                    <a:pt x="502" y="181"/>
                  </a:lnTo>
                  <a:cubicBezTo>
                    <a:pt x="538" y="161"/>
                    <a:pt x="538" y="124"/>
                    <a:pt x="502" y="104"/>
                  </a:cubicBezTo>
                  <a:lnTo>
                    <a:pt x="352" y="17"/>
                  </a:lnTo>
                  <a:cubicBezTo>
                    <a:pt x="334" y="6"/>
                    <a:pt x="311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032;p57">
              <a:extLst>
                <a:ext uri="{FF2B5EF4-FFF2-40B4-BE49-F238E27FC236}">
                  <a16:creationId xmlns:a16="http://schemas.microsoft.com/office/drawing/2014/main" id="{59BD186D-22F7-AE67-7B51-F8852ADB20C3}"/>
                </a:ext>
              </a:extLst>
            </p:cNvPr>
            <p:cNvSpPr/>
            <p:nvPr/>
          </p:nvSpPr>
          <p:spPr>
            <a:xfrm>
              <a:off x="7395834" y="3874860"/>
              <a:ext cx="104040" cy="58064"/>
            </a:xfrm>
            <a:custGeom>
              <a:avLst/>
              <a:gdLst/>
              <a:ahLst/>
              <a:cxnLst/>
              <a:rect l="l" t="t" r="r" b="b"/>
              <a:pathLst>
                <a:path w="525" h="293" extrusionOk="0">
                  <a:moveTo>
                    <a:pt x="273" y="0"/>
                  </a:moveTo>
                  <a:cubicBezTo>
                    <a:pt x="249" y="0"/>
                    <a:pt x="224" y="6"/>
                    <a:pt x="202" y="17"/>
                  </a:cubicBezTo>
                  <a:lnTo>
                    <a:pt x="37" y="117"/>
                  </a:lnTo>
                  <a:cubicBezTo>
                    <a:pt x="1" y="138"/>
                    <a:pt x="1" y="167"/>
                    <a:pt x="37" y="190"/>
                  </a:cubicBezTo>
                  <a:lnTo>
                    <a:pt x="189" y="283"/>
                  </a:lnTo>
                  <a:cubicBezTo>
                    <a:pt x="204" y="289"/>
                    <a:pt x="224" y="292"/>
                    <a:pt x="246" y="292"/>
                  </a:cubicBezTo>
                  <a:cubicBezTo>
                    <a:pt x="271" y="292"/>
                    <a:pt x="298" y="287"/>
                    <a:pt x="318" y="276"/>
                  </a:cubicBezTo>
                  <a:lnTo>
                    <a:pt x="490" y="181"/>
                  </a:lnTo>
                  <a:cubicBezTo>
                    <a:pt x="525" y="160"/>
                    <a:pt x="525" y="124"/>
                    <a:pt x="490" y="103"/>
                  </a:cubicBezTo>
                  <a:lnTo>
                    <a:pt x="339" y="17"/>
                  </a:lnTo>
                  <a:cubicBezTo>
                    <a:pt x="321" y="6"/>
                    <a:pt x="297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033;p57">
              <a:extLst>
                <a:ext uri="{FF2B5EF4-FFF2-40B4-BE49-F238E27FC236}">
                  <a16:creationId xmlns:a16="http://schemas.microsoft.com/office/drawing/2014/main" id="{34242E1D-F4C3-CEF9-DFD3-6C8845AD304D}"/>
                </a:ext>
              </a:extLst>
            </p:cNvPr>
            <p:cNvSpPr/>
            <p:nvPr/>
          </p:nvSpPr>
          <p:spPr>
            <a:xfrm>
              <a:off x="7516917" y="3870699"/>
              <a:ext cx="128415" cy="73323"/>
            </a:xfrm>
            <a:custGeom>
              <a:avLst/>
              <a:gdLst/>
              <a:ahLst/>
              <a:cxnLst/>
              <a:rect l="l" t="t" r="r" b="b"/>
              <a:pathLst>
                <a:path w="648" h="370" extrusionOk="0">
                  <a:moveTo>
                    <a:pt x="378" y="0"/>
                  </a:moveTo>
                  <a:cubicBezTo>
                    <a:pt x="353" y="0"/>
                    <a:pt x="328" y="5"/>
                    <a:pt x="311" y="16"/>
                  </a:cubicBezTo>
                  <a:lnTo>
                    <a:pt x="36" y="181"/>
                  </a:lnTo>
                  <a:cubicBezTo>
                    <a:pt x="0" y="195"/>
                    <a:pt x="0" y="231"/>
                    <a:pt x="36" y="254"/>
                  </a:cubicBezTo>
                  <a:lnTo>
                    <a:pt x="202" y="354"/>
                  </a:lnTo>
                  <a:cubicBezTo>
                    <a:pt x="220" y="364"/>
                    <a:pt x="245" y="369"/>
                    <a:pt x="270" y="369"/>
                  </a:cubicBezTo>
                  <a:cubicBezTo>
                    <a:pt x="295" y="369"/>
                    <a:pt x="320" y="364"/>
                    <a:pt x="338" y="354"/>
                  </a:cubicBezTo>
                  <a:lnTo>
                    <a:pt x="613" y="195"/>
                  </a:lnTo>
                  <a:cubicBezTo>
                    <a:pt x="647" y="174"/>
                    <a:pt x="647" y="138"/>
                    <a:pt x="613" y="116"/>
                  </a:cubicBezTo>
                  <a:lnTo>
                    <a:pt x="447" y="16"/>
                  </a:lnTo>
                  <a:cubicBezTo>
                    <a:pt x="429" y="5"/>
                    <a:pt x="403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034;p57">
              <a:extLst>
                <a:ext uri="{FF2B5EF4-FFF2-40B4-BE49-F238E27FC236}">
                  <a16:creationId xmlns:a16="http://schemas.microsoft.com/office/drawing/2014/main" id="{CA933703-860B-A2DE-4721-9CA9EDBFC630}"/>
                </a:ext>
              </a:extLst>
            </p:cNvPr>
            <p:cNvSpPr/>
            <p:nvPr/>
          </p:nvSpPr>
          <p:spPr>
            <a:xfrm>
              <a:off x="7444386" y="3924602"/>
              <a:ext cx="108598" cy="60640"/>
            </a:xfrm>
            <a:custGeom>
              <a:avLst/>
              <a:gdLst/>
              <a:ahLst/>
              <a:cxnLst/>
              <a:rect l="l" t="t" r="r" b="b"/>
              <a:pathLst>
                <a:path w="548" h="306" extrusionOk="0">
                  <a:moveTo>
                    <a:pt x="277" y="1"/>
                  </a:moveTo>
                  <a:cubicBezTo>
                    <a:pt x="252" y="1"/>
                    <a:pt x="227" y="6"/>
                    <a:pt x="209" y="16"/>
                  </a:cubicBezTo>
                  <a:lnTo>
                    <a:pt x="44" y="118"/>
                  </a:lnTo>
                  <a:cubicBezTo>
                    <a:pt x="1" y="139"/>
                    <a:pt x="1" y="168"/>
                    <a:pt x="44" y="189"/>
                  </a:cubicBezTo>
                  <a:lnTo>
                    <a:pt x="209" y="290"/>
                  </a:lnTo>
                  <a:cubicBezTo>
                    <a:pt x="227" y="301"/>
                    <a:pt x="251" y="306"/>
                    <a:pt x="274" y="306"/>
                  </a:cubicBezTo>
                  <a:cubicBezTo>
                    <a:pt x="297" y="306"/>
                    <a:pt x="321" y="301"/>
                    <a:pt x="339" y="290"/>
                  </a:cubicBezTo>
                  <a:lnTo>
                    <a:pt x="511" y="189"/>
                  </a:lnTo>
                  <a:cubicBezTo>
                    <a:pt x="547" y="168"/>
                    <a:pt x="547" y="139"/>
                    <a:pt x="511" y="118"/>
                  </a:cubicBezTo>
                  <a:lnTo>
                    <a:pt x="346" y="16"/>
                  </a:lnTo>
                  <a:cubicBezTo>
                    <a:pt x="327" y="6"/>
                    <a:pt x="302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035;p57">
              <a:extLst>
                <a:ext uri="{FF2B5EF4-FFF2-40B4-BE49-F238E27FC236}">
                  <a16:creationId xmlns:a16="http://schemas.microsoft.com/office/drawing/2014/main" id="{17F6B9F9-A625-7F28-9EDF-5F1921319160}"/>
                </a:ext>
              </a:extLst>
            </p:cNvPr>
            <p:cNvSpPr/>
            <p:nvPr/>
          </p:nvSpPr>
          <p:spPr>
            <a:xfrm>
              <a:off x="7564082" y="3911720"/>
              <a:ext cx="149619" cy="85214"/>
            </a:xfrm>
            <a:custGeom>
              <a:avLst/>
              <a:gdLst/>
              <a:ahLst/>
              <a:cxnLst/>
              <a:rect l="l" t="t" r="r" b="b"/>
              <a:pathLst>
                <a:path w="755" h="430" extrusionOk="0">
                  <a:moveTo>
                    <a:pt x="500" y="0"/>
                  </a:moveTo>
                  <a:cubicBezTo>
                    <a:pt x="475" y="0"/>
                    <a:pt x="450" y="6"/>
                    <a:pt x="432" y="17"/>
                  </a:cubicBezTo>
                  <a:lnTo>
                    <a:pt x="37" y="247"/>
                  </a:lnTo>
                  <a:cubicBezTo>
                    <a:pt x="0" y="269"/>
                    <a:pt x="0" y="305"/>
                    <a:pt x="37" y="326"/>
                  </a:cubicBezTo>
                  <a:lnTo>
                    <a:pt x="187" y="412"/>
                  </a:lnTo>
                  <a:cubicBezTo>
                    <a:pt x="205" y="424"/>
                    <a:pt x="228" y="429"/>
                    <a:pt x="251" y="429"/>
                  </a:cubicBezTo>
                  <a:cubicBezTo>
                    <a:pt x="275" y="429"/>
                    <a:pt x="298" y="424"/>
                    <a:pt x="316" y="412"/>
                  </a:cubicBezTo>
                  <a:lnTo>
                    <a:pt x="720" y="183"/>
                  </a:lnTo>
                  <a:cubicBezTo>
                    <a:pt x="754" y="160"/>
                    <a:pt x="754" y="124"/>
                    <a:pt x="720" y="104"/>
                  </a:cubicBezTo>
                  <a:lnTo>
                    <a:pt x="568" y="17"/>
                  </a:lnTo>
                  <a:cubicBezTo>
                    <a:pt x="550" y="6"/>
                    <a:pt x="525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036;p57">
              <a:extLst>
                <a:ext uri="{FF2B5EF4-FFF2-40B4-BE49-F238E27FC236}">
                  <a16:creationId xmlns:a16="http://schemas.microsoft.com/office/drawing/2014/main" id="{690FAFFB-0637-CE27-C7A2-585B92E65788}"/>
                </a:ext>
              </a:extLst>
            </p:cNvPr>
            <p:cNvSpPr/>
            <p:nvPr/>
          </p:nvSpPr>
          <p:spPr>
            <a:xfrm>
              <a:off x="7729159" y="3991584"/>
              <a:ext cx="121281" cy="67775"/>
            </a:xfrm>
            <a:custGeom>
              <a:avLst/>
              <a:gdLst/>
              <a:ahLst/>
              <a:cxnLst/>
              <a:rect l="l" t="t" r="r" b="b"/>
              <a:pathLst>
                <a:path w="612" h="342" extrusionOk="0">
                  <a:moveTo>
                    <a:pt x="353" y="1"/>
                  </a:moveTo>
                  <a:cubicBezTo>
                    <a:pt x="330" y="1"/>
                    <a:pt x="307" y="6"/>
                    <a:pt x="289" y="16"/>
                  </a:cubicBezTo>
                  <a:lnTo>
                    <a:pt x="44" y="161"/>
                  </a:lnTo>
                  <a:cubicBezTo>
                    <a:pt x="1" y="182"/>
                    <a:pt x="1" y="218"/>
                    <a:pt x="37" y="232"/>
                  </a:cubicBezTo>
                  <a:lnTo>
                    <a:pt x="195" y="325"/>
                  </a:lnTo>
                  <a:cubicBezTo>
                    <a:pt x="214" y="336"/>
                    <a:pt x="237" y="342"/>
                    <a:pt x="261" y="342"/>
                  </a:cubicBezTo>
                  <a:cubicBezTo>
                    <a:pt x="285" y="342"/>
                    <a:pt x="310" y="336"/>
                    <a:pt x="332" y="325"/>
                  </a:cubicBezTo>
                  <a:lnTo>
                    <a:pt x="577" y="182"/>
                  </a:lnTo>
                  <a:cubicBezTo>
                    <a:pt x="611" y="161"/>
                    <a:pt x="611" y="125"/>
                    <a:pt x="577" y="109"/>
                  </a:cubicBezTo>
                  <a:lnTo>
                    <a:pt x="418" y="16"/>
                  </a:lnTo>
                  <a:cubicBezTo>
                    <a:pt x="400" y="6"/>
                    <a:pt x="377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037;p57">
              <a:extLst>
                <a:ext uri="{FF2B5EF4-FFF2-40B4-BE49-F238E27FC236}">
                  <a16:creationId xmlns:a16="http://schemas.microsoft.com/office/drawing/2014/main" id="{3E557F83-5CB7-4A16-4520-2F8F02EC7375}"/>
                </a:ext>
              </a:extLst>
            </p:cNvPr>
            <p:cNvSpPr/>
            <p:nvPr/>
          </p:nvSpPr>
          <p:spPr>
            <a:xfrm>
              <a:off x="7602329" y="3951751"/>
              <a:ext cx="179741" cy="101860"/>
            </a:xfrm>
            <a:custGeom>
              <a:avLst/>
              <a:gdLst/>
              <a:ahLst/>
              <a:cxnLst/>
              <a:rect l="l" t="t" r="r" b="b"/>
              <a:pathLst>
                <a:path w="907" h="514" extrusionOk="0">
                  <a:moveTo>
                    <a:pt x="648" y="0"/>
                  </a:moveTo>
                  <a:cubicBezTo>
                    <a:pt x="625" y="0"/>
                    <a:pt x="602" y="6"/>
                    <a:pt x="584" y="17"/>
                  </a:cubicBezTo>
                  <a:lnTo>
                    <a:pt x="37" y="333"/>
                  </a:lnTo>
                  <a:cubicBezTo>
                    <a:pt x="1" y="354"/>
                    <a:pt x="1" y="383"/>
                    <a:pt x="37" y="405"/>
                  </a:cubicBezTo>
                  <a:lnTo>
                    <a:pt x="195" y="498"/>
                  </a:lnTo>
                  <a:cubicBezTo>
                    <a:pt x="214" y="509"/>
                    <a:pt x="237" y="514"/>
                    <a:pt x="260" y="514"/>
                  </a:cubicBezTo>
                  <a:cubicBezTo>
                    <a:pt x="283" y="514"/>
                    <a:pt x="307" y="509"/>
                    <a:pt x="325" y="498"/>
                  </a:cubicBezTo>
                  <a:lnTo>
                    <a:pt x="872" y="181"/>
                  </a:lnTo>
                  <a:cubicBezTo>
                    <a:pt x="906" y="160"/>
                    <a:pt x="906" y="131"/>
                    <a:pt x="872" y="110"/>
                  </a:cubicBezTo>
                  <a:lnTo>
                    <a:pt x="713" y="17"/>
                  </a:lnTo>
                  <a:cubicBezTo>
                    <a:pt x="695" y="6"/>
                    <a:pt x="672" y="0"/>
                    <a:pt x="64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038;p57">
              <a:extLst>
                <a:ext uri="{FF2B5EF4-FFF2-40B4-BE49-F238E27FC236}">
                  <a16:creationId xmlns:a16="http://schemas.microsoft.com/office/drawing/2014/main" id="{7A46D02F-04F3-E2AD-A12D-22F08BECA108}"/>
                </a:ext>
              </a:extLst>
            </p:cNvPr>
            <p:cNvSpPr/>
            <p:nvPr/>
          </p:nvSpPr>
          <p:spPr>
            <a:xfrm>
              <a:off x="7529798" y="4035776"/>
              <a:ext cx="107013" cy="59253"/>
            </a:xfrm>
            <a:custGeom>
              <a:avLst/>
              <a:gdLst/>
              <a:ahLst/>
              <a:cxnLst/>
              <a:rect l="l" t="t" r="r" b="b"/>
              <a:pathLst>
                <a:path w="540" h="299" extrusionOk="0">
                  <a:moveTo>
                    <a:pt x="278" y="0"/>
                  </a:moveTo>
                  <a:cubicBezTo>
                    <a:pt x="253" y="0"/>
                    <a:pt x="228" y="5"/>
                    <a:pt x="210" y="16"/>
                  </a:cubicBezTo>
                  <a:lnTo>
                    <a:pt x="44" y="118"/>
                  </a:lnTo>
                  <a:cubicBezTo>
                    <a:pt x="8" y="138"/>
                    <a:pt x="1" y="168"/>
                    <a:pt x="44" y="188"/>
                  </a:cubicBezTo>
                  <a:lnTo>
                    <a:pt x="194" y="283"/>
                  </a:lnTo>
                  <a:cubicBezTo>
                    <a:pt x="212" y="294"/>
                    <a:pt x="238" y="299"/>
                    <a:pt x="263" y="299"/>
                  </a:cubicBezTo>
                  <a:cubicBezTo>
                    <a:pt x="288" y="299"/>
                    <a:pt x="314" y="294"/>
                    <a:pt x="332" y="283"/>
                  </a:cubicBezTo>
                  <a:lnTo>
                    <a:pt x="496" y="181"/>
                  </a:lnTo>
                  <a:cubicBezTo>
                    <a:pt x="539" y="161"/>
                    <a:pt x="539" y="131"/>
                    <a:pt x="496" y="111"/>
                  </a:cubicBezTo>
                  <a:lnTo>
                    <a:pt x="346" y="16"/>
                  </a:lnTo>
                  <a:cubicBezTo>
                    <a:pt x="328" y="5"/>
                    <a:pt x="303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039;p57">
              <a:extLst>
                <a:ext uri="{FF2B5EF4-FFF2-40B4-BE49-F238E27FC236}">
                  <a16:creationId xmlns:a16="http://schemas.microsoft.com/office/drawing/2014/main" id="{561B97A1-F4DC-2BEC-3CE0-40F8CDFBF4D0}"/>
                </a:ext>
              </a:extLst>
            </p:cNvPr>
            <p:cNvSpPr/>
            <p:nvPr/>
          </p:nvSpPr>
          <p:spPr>
            <a:xfrm>
              <a:off x="7462816" y="4077194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2" y="0"/>
                  </a:moveTo>
                  <a:cubicBezTo>
                    <a:pt x="229" y="0"/>
                    <a:pt x="205" y="5"/>
                    <a:pt x="187" y="16"/>
                  </a:cubicBezTo>
                  <a:lnTo>
                    <a:pt x="37" y="102"/>
                  </a:lnTo>
                  <a:cubicBezTo>
                    <a:pt x="1" y="124"/>
                    <a:pt x="1" y="160"/>
                    <a:pt x="37" y="181"/>
                  </a:cubicBezTo>
                  <a:lnTo>
                    <a:pt x="196" y="267"/>
                  </a:lnTo>
                  <a:cubicBezTo>
                    <a:pt x="213" y="279"/>
                    <a:pt x="236" y="284"/>
                    <a:pt x="260" y="284"/>
                  </a:cubicBezTo>
                  <a:cubicBezTo>
                    <a:pt x="283" y="284"/>
                    <a:pt x="307" y="279"/>
                    <a:pt x="325" y="267"/>
                  </a:cubicBezTo>
                  <a:lnTo>
                    <a:pt x="475" y="181"/>
                  </a:lnTo>
                  <a:cubicBezTo>
                    <a:pt x="511" y="160"/>
                    <a:pt x="511" y="131"/>
                    <a:pt x="475" y="109"/>
                  </a:cubicBezTo>
                  <a:lnTo>
                    <a:pt x="316" y="16"/>
                  </a:lnTo>
                  <a:cubicBezTo>
                    <a:pt x="299" y="5"/>
                    <a:pt x="276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040;p57">
              <a:extLst>
                <a:ext uri="{FF2B5EF4-FFF2-40B4-BE49-F238E27FC236}">
                  <a16:creationId xmlns:a16="http://schemas.microsoft.com/office/drawing/2014/main" id="{5386C039-6888-DAA9-305B-E1D14FEB6C25}"/>
                </a:ext>
              </a:extLst>
            </p:cNvPr>
            <p:cNvSpPr/>
            <p:nvPr/>
          </p:nvSpPr>
          <p:spPr>
            <a:xfrm>
              <a:off x="6565493" y="4403187"/>
              <a:ext cx="158339" cy="89375"/>
            </a:xfrm>
            <a:custGeom>
              <a:avLst/>
              <a:gdLst/>
              <a:ahLst/>
              <a:cxnLst/>
              <a:rect l="l" t="t" r="r" b="b"/>
              <a:pathLst>
                <a:path w="799" h="451" extrusionOk="0">
                  <a:moveTo>
                    <a:pt x="526" y="1"/>
                  </a:moveTo>
                  <a:cubicBezTo>
                    <a:pt x="502" y="1"/>
                    <a:pt x="479" y="6"/>
                    <a:pt x="461" y="16"/>
                  </a:cubicBezTo>
                  <a:lnTo>
                    <a:pt x="36" y="261"/>
                  </a:lnTo>
                  <a:cubicBezTo>
                    <a:pt x="0" y="284"/>
                    <a:pt x="0" y="318"/>
                    <a:pt x="36" y="341"/>
                  </a:cubicBezTo>
                  <a:lnTo>
                    <a:pt x="209" y="434"/>
                  </a:lnTo>
                  <a:cubicBezTo>
                    <a:pt x="227" y="445"/>
                    <a:pt x="250" y="451"/>
                    <a:pt x="274" y="451"/>
                  </a:cubicBezTo>
                  <a:cubicBezTo>
                    <a:pt x="297" y="451"/>
                    <a:pt x="320" y="445"/>
                    <a:pt x="338" y="434"/>
                  </a:cubicBezTo>
                  <a:lnTo>
                    <a:pt x="763" y="189"/>
                  </a:lnTo>
                  <a:cubicBezTo>
                    <a:pt x="799" y="168"/>
                    <a:pt x="799" y="139"/>
                    <a:pt x="763" y="118"/>
                  </a:cubicBezTo>
                  <a:lnTo>
                    <a:pt x="597" y="16"/>
                  </a:lnTo>
                  <a:cubicBezTo>
                    <a:pt x="576" y="6"/>
                    <a:pt x="551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041;p57">
              <a:extLst>
                <a:ext uri="{FF2B5EF4-FFF2-40B4-BE49-F238E27FC236}">
                  <a16:creationId xmlns:a16="http://schemas.microsoft.com/office/drawing/2014/main" id="{A485264F-48C5-4790-AF3D-99FA3D6699BF}"/>
                </a:ext>
              </a:extLst>
            </p:cNvPr>
            <p:cNvSpPr/>
            <p:nvPr/>
          </p:nvSpPr>
          <p:spPr>
            <a:xfrm>
              <a:off x="6687765" y="4362958"/>
              <a:ext cx="105824" cy="59650"/>
            </a:xfrm>
            <a:custGeom>
              <a:avLst/>
              <a:gdLst/>
              <a:ahLst/>
              <a:cxnLst/>
              <a:rect l="l" t="t" r="r" b="b"/>
              <a:pathLst>
                <a:path w="534" h="301" extrusionOk="0">
                  <a:moveTo>
                    <a:pt x="267" y="1"/>
                  </a:moveTo>
                  <a:cubicBezTo>
                    <a:pt x="242" y="1"/>
                    <a:pt x="217" y="5"/>
                    <a:pt x="196" y="12"/>
                  </a:cubicBezTo>
                  <a:lnTo>
                    <a:pt x="37" y="112"/>
                  </a:lnTo>
                  <a:cubicBezTo>
                    <a:pt x="1" y="133"/>
                    <a:pt x="1" y="162"/>
                    <a:pt x="37" y="185"/>
                  </a:cubicBezTo>
                  <a:lnTo>
                    <a:pt x="203" y="285"/>
                  </a:lnTo>
                  <a:cubicBezTo>
                    <a:pt x="221" y="295"/>
                    <a:pt x="246" y="300"/>
                    <a:pt x="271" y="300"/>
                  </a:cubicBezTo>
                  <a:cubicBezTo>
                    <a:pt x="296" y="300"/>
                    <a:pt x="321" y="295"/>
                    <a:pt x="339" y="285"/>
                  </a:cubicBezTo>
                  <a:lnTo>
                    <a:pt x="498" y="192"/>
                  </a:lnTo>
                  <a:cubicBezTo>
                    <a:pt x="534" y="169"/>
                    <a:pt x="534" y="133"/>
                    <a:pt x="498" y="112"/>
                  </a:cubicBezTo>
                  <a:lnTo>
                    <a:pt x="332" y="12"/>
                  </a:lnTo>
                  <a:cubicBezTo>
                    <a:pt x="314" y="5"/>
                    <a:pt x="291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042;p57">
              <a:extLst>
                <a:ext uri="{FF2B5EF4-FFF2-40B4-BE49-F238E27FC236}">
                  <a16:creationId xmlns:a16="http://schemas.microsoft.com/office/drawing/2014/main" id="{177271AF-D828-7444-C354-5A9EE4FC3975}"/>
                </a:ext>
              </a:extLst>
            </p:cNvPr>
            <p:cNvSpPr/>
            <p:nvPr/>
          </p:nvSpPr>
          <p:spPr>
            <a:xfrm>
              <a:off x="6636636" y="4417654"/>
              <a:ext cx="201144" cy="114741"/>
            </a:xfrm>
            <a:custGeom>
              <a:avLst/>
              <a:gdLst/>
              <a:ahLst/>
              <a:cxnLst/>
              <a:rect l="l" t="t" r="r" b="b"/>
              <a:pathLst>
                <a:path w="1015" h="579" extrusionOk="0">
                  <a:moveTo>
                    <a:pt x="763" y="0"/>
                  </a:moveTo>
                  <a:cubicBezTo>
                    <a:pt x="739" y="0"/>
                    <a:pt x="716" y="5"/>
                    <a:pt x="699" y="16"/>
                  </a:cubicBezTo>
                  <a:lnTo>
                    <a:pt x="43" y="397"/>
                  </a:lnTo>
                  <a:cubicBezTo>
                    <a:pt x="0" y="418"/>
                    <a:pt x="0" y="454"/>
                    <a:pt x="36" y="476"/>
                  </a:cubicBezTo>
                  <a:lnTo>
                    <a:pt x="188" y="563"/>
                  </a:lnTo>
                  <a:cubicBezTo>
                    <a:pt x="206" y="573"/>
                    <a:pt x="231" y="578"/>
                    <a:pt x="256" y="578"/>
                  </a:cubicBezTo>
                  <a:cubicBezTo>
                    <a:pt x="281" y="578"/>
                    <a:pt x="306" y="573"/>
                    <a:pt x="324" y="563"/>
                  </a:cubicBezTo>
                  <a:lnTo>
                    <a:pt x="978" y="181"/>
                  </a:lnTo>
                  <a:cubicBezTo>
                    <a:pt x="1014" y="159"/>
                    <a:pt x="1014" y="124"/>
                    <a:pt x="978" y="102"/>
                  </a:cubicBezTo>
                  <a:lnTo>
                    <a:pt x="828" y="16"/>
                  </a:lnTo>
                  <a:cubicBezTo>
                    <a:pt x="810" y="5"/>
                    <a:pt x="786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043;p57">
              <a:extLst>
                <a:ext uri="{FF2B5EF4-FFF2-40B4-BE49-F238E27FC236}">
                  <a16:creationId xmlns:a16="http://schemas.microsoft.com/office/drawing/2014/main" id="{ACD0BA90-09AA-6F97-2ACF-8534F452C451}"/>
                </a:ext>
              </a:extLst>
            </p:cNvPr>
            <p:cNvSpPr/>
            <p:nvPr/>
          </p:nvSpPr>
          <p:spPr>
            <a:xfrm>
              <a:off x="6804686" y="4377623"/>
              <a:ext cx="101464" cy="57866"/>
            </a:xfrm>
            <a:custGeom>
              <a:avLst/>
              <a:gdLst/>
              <a:ahLst/>
              <a:cxnLst/>
              <a:rect l="l" t="t" r="r" b="b"/>
              <a:pathLst>
                <a:path w="512" h="292" extrusionOk="0">
                  <a:moveTo>
                    <a:pt x="261" y="0"/>
                  </a:moveTo>
                  <a:cubicBezTo>
                    <a:pt x="236" y="0"/>
                    <a:pt x="213" y="6"/>
                    <a:pt x="196" y="16"/>
                  </a:cubicBezTo>
                  <a:lnTo>
                    <a:pt x="37" y="111"/>
                  </a:lnTo>
                  <a:cubicBezTo>
                    <a:pt x="1" y="131"/>
                    <a:pt x="1" y="168"/>
                    <a:pt x="37" y="188"/>
                  </a:cubicBezTo>
                  <a:lnTo>
                    <a:pt x="187" y="275"/>
                  </a:lnTo>
                  <a:cubicBezTo>
                    <a:pt x="205" y="286"/>
                    <a:pt x="229" y="291"/>
                    <a:pt x="252" y="291"/>
                  </a:cubicBezTo>
                  <a:cubicBezTo>
                    <a:pt x="276" y="291"/>
                    <a:pt x="299" y="286"/>
                    <a:pt x="317" y="275"/>
                  </a:cubicBezTo>
                  <a:lnTo>
                    <a:pt x="475" y="182"/>
                  </a:lnTo>
                  <a:cubicBezTo>
                    <a:pt x="511" y="161"/>
                    <a:pt x="511" y="125"/>
                    <a:pt x="475" y="102"/>
                  </a:cubicBezTo>
                  <a:lnTo>
                    <a:pt x="332" y="16"/>
                  </a:lnTo>
                  <a:cubicBezTo>
                    <a:pt x="310" y="6"/>
                    <a:pt x="285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044;p57">
              <a:extLst>
                <a:ext uri="{FF2B5EF4-FFF2-40B4-BE49-F238E27FC236}">
                  <a16:creationId xmlns:a16="http://schemas.microsoft.com/office/drawing/2014/main" id="{855F2A19-36D7-476F-F242-57617FCA0740}"/>
                </a:ext>
              </a:extLst>
            </p:cNvPr>
            <p:cNvSpPr/>
            <p:nvPr/>
          </p:nvSpPr>
          <p:spPr>
            <a:xfrm>
              <a:off x="7354416" y="4059953"/>
              <a:ext cx="102851" cy="57866"/>
            </a:xfrm>
            <a:custGeom>
              <a:avLst/>
              <a:gdLst/>
              <a:ahLst/>
              <a:cxnLst/>
              <a:rect l="l" t="t" r="r" b="b"/>
              <a:pathLst>
                <a:path w="519" h="292" extrusionOk="0">
                  <a:moveTo>
                    <a:pt x="266" y="1"/>
                  </a:moveTo>
                  <a:cubicBezTo>
                    <a:pt x="242" y="1"/>
                    <a:pt x="217" y="6"/>
                    <a:pt x="196" y="16"/>
                  </a:cubicBezTo>
                  <a:lnTo>
                    <a:pt x="44" y="109"/>
                  </a:lnTo>
                  <a:cubicBezTo>
                    <a:pt x="1" y="132"/>
                    <a:pt x="1" y="168"/>
                    <a:pt x="44" y="189"/>
                  </a:cubicBezTo>
                  <a:lnTo>
                    <a:pt x="189" y="275"/>
                  </a:lnTo>
                  <a:cubicBezTo>
                    <a:pt x="207" y="286"/>
                    <a:pt x="232" y="292"/>
                    <a:pt x="257" y="292"/>
                  </a:cubicBezTo>
                  <a:cubicBezTo>
                    <a:pt x="282" y="292"/>
                    <a:pt x="307" y="286"/>
                    <a:pt x="325" y="275"/>
                  </a:cubicBezTo>
                  <a:lnTo>
                    <a:pt x="484" y="182"/>
                  </a:lnTo>
                  <a:cubicBezTo>
                    <a:pt x="518" y="161"/>
                    <a:pt x="518" y="125"/>
                    <a:pt x="484" y="103"/>
                  </a:cubicBezTo>
                  <a:lnTo>
                    <a:pt x="332" y="16"/>
                  </a:lnTo>
                  <a:cubicBezTo>
                    <a:pt x="314" y="6"/>
                    <a:pt x="291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045;p57">
              <a:extLst>
                <a:ext uri="{FF2B5EF4-FFF2-40B4-BE49-F238E27FC236}">
                  <a16:creationId xmlns:a16="http://schemas.microsoft.com/office/drawing/2014/main" id="{41069577-C58C-7B8E-5840-A29627C99C79}"/>
                </a:ext>
              </a:extLst>
            </p:cNvPr>
            <p:cNvSpPr/>
            <p:nvPr/>
          </p:nvSpPr>
          <p:spPr>
            <a:xfrm>
              <a:off x="6422809" y="4434697"/>
              <a:ext cx="108598" cy="59650"/>
            </a:xfrm>
            <a:custGeom>
              <a:avLst/>
              <a:gdLst/>
              <a:ahLst/>
              <a:cxnLst/>
              <a:rect l="l" t="t" r="r" b="b"/>
              <a:pathLst>
                <a:path w="548" h="301" extrusionOk="0">
                  <a:moveTo>
                    <a:pt x="293" y="0"/>
                  </a:moveTo>
                  <a:cubicBezTo>
                    <a:pt x="267" y="0"/>
                    <a:pt x="242" y="6"/>
                    <a:pt x="225" y="16"/>
                  </a:cubicBezTo>
                  <a:lnTo>
                    <a:pt x="37" y="125"/>
                  </a:lnTo>
                  <a:cubicBezTo>
                    <a:pt x="1" y="145"/>
                    <a:pt x="1" y="175"/>
                    <a:pt x="37" y="195"/>
                  </a:cubicBezTo>
                  <a:lnTo>
                    <a:pt x="189" y="289"/>
                  </a:lnTo>
                  <a:cubicBezTo>
                    <a:pt x="207" y="296"/>
                    <a:pt x="232" y="300"/>
                    <a:pt x="257" y="300"/>
                  </a:cubicBezTo>
                  <a:cubicBezTo>
                    <a:pt x="282" y="300"/>
                    <a:pt x="307" y="296"/>
                    <a:pt x="325" y="289"/>
                  </a:cubicBezTo>
                  <a:lnTo>
                    <a:pt x="512" y="182"/>
                  </a:lnTo>
                  <a:cubicBezTo>
                    <a:pt x="548" y="159"/>
                    <a:pt x="548" y="125"/>
                    <a:pt x="512" y="102"/>
                  </a:cubicBezTo>
                  <a:lnTo>
                    <a:pt x="361" y="16"/>
                  </a:lnTo>
                  <a:cubicBezTo>
                    <a:pt x="343" y="6"/>
                    <a:pt x="318" y="0"/>
                    <a:pt x="29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046;p57">
              <a:extLst>
                <a:ext uri="{FF2B5EF4-FFF2-40B4-BE49-F238E27FC236}">
                  <a16:creationId xmlns:a16="http://schemas.microsoft.com/office/drawing/2014/main" id="{1008399A-9395-7E28-1ABB-E6E6164F30DA}"/>
                </a:ext>
              </a:extLst>
            </p:cNvPr>
            <p:cNvSpPr/>
            <p:nvPr/>
          </p:nvSpPr>
          <p:spPr>
            <a:xfrm>
              <a:off x="6491178" y="4473142"/>
              <a:ext cx="111372" cy="63613"/>
            </a:xfrm>
            <a:custGeom>
              <a:avLst/>
              <a:gdLst/>
              <a:ahLst/>
              <a:cxnLst/>
              <a:rect l="l" t="t" r="r" b="b"/>
              <a:pathLst>
                <a:path w="562" h="321" extrusionOk="0">
                  <a:moveTo>
                    <a:pt x="289" y="0"/>
                  </a:moveTo>
                  <a:cubicBezTo>
                    <a:pt x="266" y="0"/>
                    <a:pt x="242" y="6"/>
                    <a:pt x="225" y="17"/>
                  </a:cubicBezTo>
                  <a:lnTo>
                    <a:pt x="37" y="124"/>
                  </a:lnTo>
                  <a:cubicBezTo>
                    <a:pt x="1" y="146"/>
                    <a:pt x="1" y="181"/>
                    <a:pt x="37" y="203"/>
                  </a:cubicBezTo>
                  <a:lnTo>
                    <a:pt x="203" y="303"/>
                  </a:lnTo>
                  <a:cubicBezTo>
                    <a:pt x="221" y="315"/>
                    <a:pt x="246" y="320"/>
                    <a:pt x="271" y="320"/>
                  </a:cubicBezTo>
                  <a:cubicBezTo>
                    <a:pt x="296" y="320"/>
                    <a:pt x="321" y="315"/>
                    <a:pt x="339" y="303"/>
                  </a:cubicBezTo>
                  <a:lnTo>
                    <a:pt x="527" y="196"/>
                  </a:lnTo>
                  <a:cubicBezTo>
                    <a:pt x="562" y="174"/>
                    <a:pt x="562" y="138"/>
                    <a:pt x="527" y="117"/>
                  </a:cubicBezTo>
                  <a:lnTo>
                    <a:pt x="355" y="17"/>
                  </a:lnTo>
                  <a:cubicBezTo>
                    <a:pt x="336" y="6"/>
                    <a:pt x="313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047;p57">
              <a:extLst>
                <a:ext uri="{FF2B5EF4-FFF2-40B4-BE49-F238E27FC236}">
                  <a16:creationId xmlns:a16="http://schemas.microsoft.com/office/drawing/2014/main" id="{46D5CB53-98B4-5A39-8F94-3DD51EFA60B5}"/>
                </a:ext>
              </a:extLst>
            </p:cNvPr>
            <p:cNvSpPr/>
            <p:nvPr/>
          </p:nvSpPr>
          <p:spPr>
            <a:xfrm>
              <a:off x="6917248" y="4155472"/>
              <a:ext cx="97302" cy="53506"/>
            </a:xfrm>
            <a:custGeom>
              <a:avLst/>
              <a:gdLst/>
              <a:ahLst/>
              <a:cxnLst/>
              <a:rect l="l" t="t" r="r" b="b"/>
              <a:pathLst>
                <a:path w="491" h="270" extrusionOk="0">
                  <a:moveTo>
                    <a:pt x="234" y="0"/>
                  </a:moveTo>
                  <a:cubicBezTo>
                    <a:pt x="209" y="0"/>
                    <a:pt x="184" y="5"/>
                    <a:pt x="166" y="16"/>
                  </a:cubicBezTo>
                  <a:lnTo>
                    <a:pt x="37" y="95"/>
                  </a:lnTo>
                  <a:cubicBezTo>
                    <a:pt x="0" y="117"/>
                    <a:pt x="0" y="145"/>
                    <a:pt x="37" y="167"/>
                  </a:cubicBezTo>
                  <a:lnTo>
                    <a:pt x="188" y="254"/>
                  </a:lnTo>
                  <a:cubicBezTo>
                    <a:pt x="206" y="264"/>
                    <a:pt x="229" y="269"/>
                    <a:pt x="252" y="269"/>
                  </a:cubicBezTo>
                  <a:cubicBezTo>
                    <a:pt x="276" y="269"/>
                    <a:pt x="300" y="264"/>
                    <a:pt x="318" y="254"/>
                  </a:cubicBezTo>
                  <a:lnTo>
                    <a:pt x="454" y="181"/>
                  </a:lnTo>
                  <a:cubicBezTo>
                    <a:pt x="490" y="160"/>
                    <a:pt x="490" y="124"/>
                    <a:pt x="454" y="102"/>
                  </a:cubicBezTo>
                  <a:lnTo>
                    <a:pt x="302" y="16"/>
                  </a:lnTo>
                  <a:cubicBezTo>
                    <a:pt x="284" y="5"/>
                    <a:pt x="259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48;p57">
              <a:extLst>
                <a:ext uri="{FF2B5EF4-FFF2-40B4-BE49-F238E27FC236}">
                  <a16:creationId xmlns:a16="http://schemas.microsoft.com/office/drawing/2014/main" id="{DB3154F0-92C4-FA62-F399-52F36512EB9B}"/>
                </a:ext>
              </a:extLst>
            </p:cNvPr>
            <p:cNvSpPr/>
            <p:nvPr/>
          </p:nvSpPr>
          <p:spPr>
            <a:xfrm>
              <a:off x="6380202" y="4409132"/>
              <a:ext cx="82836" cy="46174"/>
            </a:xfrm>
            <a:custGeom>
              <a:avLst/>
              <a:gdLst/>
              <a:ahLst/>
              <a:cxnLst/>
              <a:rect l="l" t="t" r="r" b="b"/>
              <a:pathLst>
                <a:path w="418" h="233" extrusionOk="0">
                  <a:moveTo>
                    <a:pt x="289" y="0"/>
                  </a:moveTo>
                  <a:cubicBezTo>
                    <a:pt x="265" y="0"/>
                    <a:pt x="242" y="5"/>
                    <a:pt x="225" y="16"/>
                  </a:cubicBezTo>
                  <a:lnTo>
                    <a:pt x="36" y="124"/>
                  </a:lnTo>
                  <a:cubicBezTo>
                    <a:pt x="0" y="145"/>
                    <a:pt x="0" y="181"/>
                    <a:pt x="36" y="202"/>
                  </a:cubicBezTo>
                  <a:lnTo>
                    <a:pt x="59" y="217"/>
                  </a:lnTo>
                  <a:cubicBezTo>
                    <a:pt x="77" y="228"/>
                    <a:pt x="102" y="233"/>
                    <a:pt x="127" y="233"/>
                  </a:cubicBezTo>
                  <a:cubicBezTo>
                    <a:pt x="152" y="233"/>
                    <a:pt x="177" y="228"/>
                    <a:pt x="195" y="217"/>
                  </a:cubicBezTo>
                  <a:lnTo>
                    <a:pt x="381" y="109"/>
                  </a:lnTo>
                  <a:cubicBezTo>
                    <a:pt x="418" y="88"/>
                    <a:pt x="418" y="52"/>
                    <a:pt x="381" y="29"/>
                  </a:cubicBezTo>
                  <a:lnTo>
                    <a:pt x="354" y="16"/>
                  </a:lnTo>
                  <a:cubicBezTo>
                    <a:pt x="336" y="5"/>
                    <a:pt x="312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49;p57">
              <a:extLst>
                <a:ext uri="{FF2B5EF4-FFF2-40B4-BE49-F238E27FC236}">
                  <a16:creationId xmlns:a16="http://schemas.microsoft.com/office/drawing/2014/main" id="{D238B328-68A6-3E81-16DB-0EDA0EB7132E}"/>
                </a:ext>
              </a:extLst>
            </p:cNvPr>
            <p:cNvSpPr/>
            <p:nvPr/>
          </p:nvSpPr>
          <p:spPr>
            <a:xfrm>
              <a:off x="6522687" y="4327684"/>
              <a:ext cx="79863" cy="45183"/>
            </a:xfrm>
            <a:custGeom>
              <a:avLst/>
              <a:gdLst/>
              <a:ahLst/>
              <a:cxnLst/>
              <a:rect l="l" t="t" r="r" b="b"/>
              <a:pathLst>
                <a:path w="403" h="228" extrusionOk="0">
                  <a:moveTo>
                    <a:pt x="274" y="1"/>
                  </a:moveTo>
                  <a:cubicBezTo>
                    <a:pt x="251" y="1"/>
                    <a:pt x="227" y="7"/>
                    <a:pt x="209" y="18"/>
                  </a:cubicBezTo>
                  <a:lnTo>
                    <a:pt x="37" y="118"/>
                  </a:lnTo>
                  <a:cubicBezTo>
                    <a:pt x="1" y="139"/>
                    <a:pt x="1" y="175"/>
                    <a:pt x="37" y="197"/>
                  </a:cubicBezTo>
                  <a:lnTo>
                    <a:pt x="66" y="211"/>
                  </a:lnTo>
                  <a:cubicBezTo>
                    <a:pt x="83" y="222"/>
                    <a:pt x="107" y="228"/>
                    <a:pt x="130" y="228"/>
                  </a:cubicBezTo>
                  <a:cubicBezTo>
                    <a:pt x="154" y="228"/>
                    <a:pt x="177" y="222"/>
                    <a:pt x="196" y="211"/>
                  </a:cubicBezTo>
                  <a:lnTo>
                    <a:pt x="368" y="111"/>
                  </a:lnTo>
                  <a:cubicBezTo>
                    <a:pt x="403" y="88"/>
                    <a:pt x="403" y="52"/>
                    <a:pt x="368" y="32"/>
                  </a:cubicBezTo>
                  <a:lnTo>
                    <a:pt x="339" y="18"/>
                  </a:lnTo>
                  <a:cubicBezTo>
                    <a:pt x="321" y="7"/>
                    <a:pt x="297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50;p57">
              <a:extLst>
                <a:ext uri="{FF2B5EF4-FFF2-40B4-BE49-F238E27FC236}">
                  <a16:creationId xmlns:a16="http://schemas.microsoft.com/office/drawing/2014/main" id="{C3E87B38-CE70-EAEB-1310-B976CDD9ACA8}"/>
                </a:ext>
              </a:extLst>
            </p:cNvPr>
            <p:cNvSpPr/>
            <p:nvPr/>
          </p:nvSpPr>
          <p:spPr>
            <a:xfrm>
              <a:off x="6454318" y="4370092"/>
              <a:ext cx="77089" cy="41220"/>
            </a:xfrm>
            <a:custGeom>
              <a:avLst/>
              <a:gdLst/>
              <a:ahLst/>
              <a:cxnLst/>
              <a:rect l="l" t="t" r="r" b="b"/>
              <a:pathLst>
                <a:path w="389" h="208" extrusionOk="0">
                  <a:moveTo>
                    <a:pt x="258" y="0"/>
                  </a:moveTo>
                  <a:cubicBezTo>
                    <a:pt x="234" y="0"/>
                    <a:pt x="208" y="4"/>
                    <a:pt x="187" y="11"/>
                  </a:cubicBezTo>
                  <a:lnTo>
                    <a:pt x="44" y="106"/>
                  </a:lnTo>
                  <a:cubicBezTo>
                    <a:pt x="1" y="126"/>
                    <a:pt x="1" y="156"/>
                    <a:pt x="37" y="176"/>
                  </a:cubicBezTo>
                  <a:lnTo>
                    <a:pt x="66" y="192"/>
                  </a:lnTo>
                  <a:cubicBezTo>
                    <a:pt x="83" y="202"/>
                    <a:pt x="107" y="207"/>
                    <a:pt x="130" y="207"/>
                  </a:cubicBezTo>
                  <a:cubicBezTo>
                    <a:pt x="154" y="207"/>
                    <a:pt x="177" y="202"/>
                    <a:pt x="196" y="192"/>
                  </a:cubicBezTo>
                  <a:lnTo>
                    <a:pt x="346" y="106"/>
                  </a:lnTo>
                  <a:cubicBezTo>
                    <a:pt x="382" y="83"/>
                    <a:pt x="389" y="47"/>
                    <a:pt x="346" y="33"/>
                  </a:cubicBezTo>
                  <a:lnTo>
                    <a:pt x="325" y="11"/>
                  </a:lnTo>
                  <a:cubicBezTo>
                    <a:pt x="307" y="4"/>
                    <a:pt x="283" y="0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51;p57">
              <a:extLst>
                <a:ext uri="{FF2B5EF4-FFF2-40B4-BE49-F238E27FC236}">
                  <a16:creationId xmlns:a16="http://schemas.microsoft.com/office/drawing/2014/main" id="{5B276663-51B9-3C59-3E0E-2138385AD163}"/>
                </a:ext>
              </a:extLst>
            </p:cNvPr>
            <p:cNvSpPr/>
            <p:nvPr/>
          </p:nvSpPr>
          <p:spPr>
            <a:xfrm>
              <a:off x="6498510" y="4353446"/>
              <a:ext cx="172409" cy="97698"/>
            </a:xfrm>
            <a:custGeom>
              <a:avLst/>
              <a:gdLst/>
              <a:ahLst/>
              <a:cxnLst/>
              <a:rect l="l" t="t" r="r" b="b"/>
              <a:pathLst>
                <a:path w="870" h="493" extrusionOk="0">
                  <a:moveTo>
                    <a:pt x="615" y="0"/>
                  </a:moveTo>
                  <a:cubicBezTo>
                    <a:pt x="590" y="0"/>
                    <a:pt x="565" y="6"/>
                    <a:pt x="547" y="17"/>
                  </a:cubicBezTo>
                  <a:lnTo>
                    <a:pt x="36" y="310"/>
                  </a:lnTo>
                  <a:cubicBezTo>
                    <a:pt x="0" y="333"/>
                    <a:pt x="0" y="369"/>
                    <a:pt x="36" y="390"/>
                  </a:cubicBezTo>
                  <a:lnTo>
                    <a:pt x="188" y="476"/>
                  </a:lnTo>
                  <a:cubicBezTo>
                    <a:pt x="205" y="487"/>
                    <a:pt x="229" y="493"/>
                    <a:pt x="252" y="493"/>
                  </a:cubicBezTo>
                  <a:cubicBezTo>
                    <a:pt x="276" y="493"/>
                    <a:pt x="299" y="487"/>
                    <a:pt x="318" y="476"/>
                  </a:cubicBezTo>
                  <a:lnTo>
                    <a:pt x="835" y="181"/>
                  </a:lnTo>
                  <a:cubicBezTo>
                    <a:pt x="870" y="160"/>
                    <a:pt x="870" y="124"/>
                    <a:pt x="835" y="103"/>
                  </a:cubicBezTo>
                  <a:lnTo>
                    <a:pt x="683" y="17"/>
                  </a:lnTo>
                  <a:cubicBezTo>
                    <a:pt x="665" y="6"/>
                    <a:pt x="640" y="0"/>
                    <a:pt x="6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52;p57">
              <a:extLst>
                <a:ext uri="{FF2B5EF4-FFF2-40B4-BE49-F238E27FC236}">
                  <a16:creationId xmlns:a16="http://schemas.microsoft.com/office/drawing/2014/main" id="{BDBFC7B9-22E6-A65E-0F55-C816216820F4}"/>
                </a:ext>
              </a:extLst>
            </p:cNvPr>
            <p:cNvSpPr/>
            <p:nvPr/>
          </p:nvSpPr>
          <p:spPr>
            <a:xfrm>
              <a:off x="6593831" y="4287851"/>
              <a:ext cx="78872" cy="43796"/>
            </a:xfrm>
            <a:custGeom>
              <a:avLst/>
              <a:gdLst/>
              <a:ahLst/>
              <a:cxnLst/>
              <a:rect l="l" t="t" r="r" b="b"/>
              <a:pathLst>
                <a:path w="398" h="221" extrusionOk="0">
                  <a:moveTo>
                    <a:pt x="270" y="0"/>
                  </a:moveTo>
                  <a:cubicBezTo>
                    <a:pt x="245" y="0"/>
                    <a:pt x="220" y="6"/>
                    <a:pt x="202" y="17"/>
                  </a:cubicBezTo>
                  <a:lnTo>
                    <a:pt x="44" y="110"/>
                  </a:lnTo>
                  <a:cubicBezTo>
                    <a:pt x="0" y="133"/>
                    <a:pt x="0" y="167"/>
                    <a:pt x="37" y="189"/>
                  </a:cubicBezTo>
                  <a:lnTo>
                    <a:pt x="66" y="203"/>
                  </a:lnTo>
                  <a:cubicBezTo>
                    <a:pt x="84" y="214"/>
                    <a:pt x="107" y="220"/>
                    <a:pt x="131" y="220"/>
                  </a:cubicBezTo>
                  <a:cubicBezTo>
                    <a:pt x="154" y="220"/>
                    <a:pt x="177" y="214"/>
                    <a:pt x="195" y="203"/>
                  </a:cubicBezTo>
                  <a:lnTo>
                    <a:pt x="361" y="110"/>
                  </a:lnTo>
                  <a:cubicBezTo>
                    <a:pt x="397" y="89"/>
                    <a:pt x="397" y="53"/>
                    <a:pt x="361" y="31"/>
                  </a:cubicBezTo>
                  <a:lnTo>
                    <a:pt x="339" y="17"/>
                  </a:lnTo>
                  <a:cubicBezTo>
                    <a:pt x="320" y="6"/>
                    <a:pt x="295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3;p57">
              <a:extLst>
                <a:ext uri="{FF2B5EF4-FFF2-40B4-BE49-F238E27FC236}">
                  <a16:creationId xmlns:a16="http://schemas.microsoft.com/office/drawing/2014/main" id="{6E9F6E24-73B1-CDB9-6705-D69927163EE3}"/>
                </a:ext>
              </a:extLst>
            </p:cNvPr>
            <p:cNvSpPr/>
            <p:nvPr/>
          </p:nvSpPr>
          <p:spPr>
            <a:xfrm>
              <a:off x="6665173" y="4248018"/>
              <a:ext cx="77287" cy="42211"/>
            </a:xfrm>
            <a:custGeom>
              <a:avLst/>
              <a:gdLst/>
              <a:ahLst/>
              <a:cxnLst/>
              <a:rect l="l" t="t" r="r" b="b"/>
              <a:pathLst>
                <a:path w="390" h="213" extrusionOk="0">
                  <a:moveTo>
                    <a:pt x="259" y="1"/>
                  </a:moveTo>
                  <a:cubicBezTo>
                    <a:pt x="236" y="1"/>
                    <a:pt x="212" y="6"/>
                    <a:pt x="194" y="16"/>
                  </a:cubicBezTo>
                  <a:lnTo>
                    <a:pt x="37" y="109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58" y="195"/>
                  </a:lnTo>
                  <a:cubicBezTo>
                    <a:pt x="76" y="207"/>
                    <a:pt x="101" y="212"/>
                    <a:pt x="126" y="212"/>
                  </a:cubicBezTo>
                  <a:cubicBezTo>
                    <a:pt x="151" y="212"/>
                    <a:pt x="176" y="207"/>
                    <a:pt x="194" y="195"/>
                  </a:cubicBezTo>
                  <a:lnTo>
                    <a:pt x="353" y="109"/>
                  </a:lnTo>
                  <a:cubicBezTo>
                    <a:pt x="389" y="89"/>
                    <a:pt x="389" y="52"/>
                    <a:pt x="353" y="32"/>
                  </a:cubicBezTo>
                  <a:lnTo>
                    <a:pt x="324" y="16"/>
                  </a:lnTo>
                  <a:cubicBezTo>
                    <a:pt x="305" y="6"/>
                    <a:pt x="282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54;p57">
              <a:extLst>
                <a:ext uri="{FF2B5EF4-FFF2-40B4-BE49-F238E27FC236}">
                  <a16:creationId xmlns:a16="http://schemas.microsoft.com/office/drawing/2014/main" id="{2C08D36C-36AA-ABC8-8715-E8A0E2701E0A}"/>
                </a:ext>
              </a:extLst>
            </p:cNvPr>
            <p:cNvSpPr/>
            <p:nvPr/>
          </p:nvSpPr>
          <p:spPr>
            <a:xfrm>
              <a:off x="6733741" y="4208186"/>
              <a:ext cx="75701" cy="42012"/>
            </a:xfrm>
            <a:custGeom>
              <a:avLst/>
              <a:gdLst/>
              <a:ahLst/>
              <a:cxnLst/>
              <a:rect l="l" t="t" r="r" b="b"/>
              <a:pathLst>
                <a:path w="382" h="212" extrusionOk="0">
                  <a:moveTo>
                    <a:pt x="257" y="0"/>
                  </a:moveTo>
                  <a:cubicBezTo>
                    <a:pt x="233" y="0"/>
                    <a:pt x="208" y="6"/>
                    <a:pt x="186" y="17"/>
                  </a:cubicBezTo>
                  <a:lnTo>
                    <a:pt x="36" y="103"/>
                  </a:lnTo>
                  <a:cubicBezTo>
                    <a:pt x="0" y="124"/>
                    <a:pt x="0" y="160"/>
                    <a:pt x="36" y="181"/>
                  </a:cubicBezTo>
                  <a:lnTo>
                    <a:pt x="64" y="196"/>
                  </a:lnTo>
                  <a:cubicBezTo>
                    <a:pt x="82" y="207"/>
                    <a:pt x="105" y="212"/>
                    <a:pt x="129" y="212"/>
                  </a:cubicBezTo>
                  <a:cubicBezTo>
                    <a:pt x="152" y="212"/>
                    <a:pt x="175" y="207"/>
                    <a:pt x="193" y="196"/>
                  </a:cubicBezTo>
                  <a:lnTo>
                    <a:pt x="345" y="110"/>
                  </a:lnTo>
                  <a:cubicBezTo>
                    <a:pt x="381" y="88"/>
                    <a:pt x="381" y="51"/>
                    <a:pt x="345" y="31"/>
                  </a:cubicBezTo>
                  <a:lnTo>
                    <a:pt x="323" y="17"/>
                  </a:lnTo>
                  <a:cubicBezTo>
                    <a:pt x="304" y="6"/>
                    <a:pt x="281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55;p57">
              <a:extLst>
                <a:ext uri="{FF2B5EF4-FFF2-40B4-BE49-F238E27FC236}">
                  <a16:creationId xmlns:a16="http://schemas.microsoft.com/office/drawing/2014/main" id="{5884C403-A62E-85B5-1A8A-BBEE45DDEAF4}"/>
                </a:ext>
              </a:extLst>
            </p:cNvPr>
            <p:cNvSpPr/>
            <p:nvPr/>
          </p:nvSpPr>
          <p:spPr>
            <a:xfrm>
              <a:off x="6777735" y="4233750"/>
              <a:ext cx="100077" cy="56479"/>
            </a:xfrm>
            <a:custGeom>
              <a:avLst/>
              <a:gdLst/>
              <a:ahLst/>
              <a:cxnLst/>
              <a:rect l="l" t="t" r="r" b="b"/>
              <a:pathLst>
                <a:path w="505" h="285" extrusionOk="0">
                  <a:moveTo>
                    <a:pt x="252" y="1"/>
                  </a:moveTo>
                  <a:cubicBezTo>
                    <a:pt x="228" y="1"/>
                    <a:pt x="205" y="6"/>
                    <a:pt x="187" y="17"/>
                  </a:cubicBezTo>
                  <a:lnTo>
                    <a:pt x="37" y="104"/>
                  </a:lnTo>
                  <a:cubicBezTo>
                    <a:pt x="1" y="124"/>
                    <a:pt x="1" y="161"/>
                    <a:pt x="37" y="181"/>
                  </a:cubicBezTo>
                  <a:lnTo>
                    <a:pt x="187" y="267"/>
                  </a:lnTo>
                  <a:cubicBezTo>
                    <a:pt x="205" y="279"/>
                    <a:pt x="228" y="284"/>
                    <a:pt x="252" y="284"/>
                  </a:cubicBezTo>
                  <a:cubicBezTo>
                    <a:pt x="275" y="284"/>
                    <a:pt x="298" y="279"/>
                    <a:pt x="316" y="267"/>
                  </a:cubicBezTo>
                  <a:lnTo>
                    <a:pt x="468" y="181"/>
                  </a:lnTo>
                  <a:cubicBezTo>
                    <a:pt x="504" y="161"/>
                    <a:pt x="504" y="124"/>
                    <a:pt x="468" y="104"/>
                  </a:cubicBezTo>
                  <a:lnTo>
                    <a:pt x="316" y="17"/>
                  </a:lnTo>
                  <a:cubicBezTo>
                    <a:pt x="298" y="6"/>
                    <a:pt x="275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56;p57">
              <a:extLst>
                <a:ext uri="{FF2B5EF4-FFF2-40B4-BE49-F238E27FC236}">
                  <a16:creationId xmlns:a16="http://schemas.microsoft.com/office/drawing/2014/main" id="{1948E775-A27D-7110-C350-446C99ACD415}"/>
                </a:ext>
              </a:extLst>
            </p:cNvPr>
            <p:cNvSpPr/>
            <p:nvPr/>
          </p:nvSpPr>
          <p:spPr>
            <a:xfrm>
              <a:off x="6707978" y="4273583"/>
              <a:ext cx="102851" cy="56677"/>
            </a:xfrm>
            <a:custGeom>
              <a:avLst/>
              <a:gdLst/>
              <a:ahLst/>
              <a:cxnLst/>
              <a:rect l="l" t="t" r="r" b="b"/>
              <a:pathLst>
                <a:path w="519" h="286" extrusionOk="0">
                  <a:moveTo>
                    <a:pt x="263" y="1"/>
                  </a:moveTo>
                  <a:cubicBezTo>
                    <a:pt x="237" y="1"/>
                    <a:pt x="212" y="6"/>
                    <a:pt x="194" y="16"/>
                  </a:cubicBezTo>
                  <a:lnTo>
                    <a:pt x="37" y="103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187" y="268"/>
                  </a:lnTo>
                  <a:cubicBezTo>
                    <a:pt x="205" y="280"/>
                    <a:pt x="230" y="285"/>
                    <a:pt x="255" y="285"/>
                  </a:cubicBezTo>
                  <a:cubicBezTo>
                    <a:pt x="280" y="285"/>
                    <a:pt x="305" y="280"/>
                    <a:pt x="323" y="268"/>
                  </a:cubicBezTo>
                  <a:lnTo>
                    <a:pt x="482" y="175"/>
                  </a:lnTo>
                  <a:cubicBezTo>
                    <a:pt x="518" y="153"/>
                    <a:pt x="518" y="125"/>
                    <a:pt x="482" y="103"/>
                  </a:cubicBezTo>
                  <a:lnTo>
                    <a:pt x="330" y="16"/>
                  </a:lnTo>
                  <a:cubicBezTo>
                    <a:pt x="313" y="6"/>
                    <a:pt x="288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57;p57">
              <a:extLst>
                <a:ext uri="{FF2B5EF4-FFF2-40B4-BE49-F238E27FC236}">
                  <a16:creationId xmlns:a16="http://schemas.microsoft.com/office/drawing/2014/main" id="{F7DE25AF-803A-C04A-C624-6FF5A20074F9}"/>
                </a:ext>
              </a:extLst>
            </p:cNvPr>
            <p:cNvSpPr/>
            <p:nvPr/>
          </p:nvSpPr>
          <p:spPr>
            <a:xfrm>
              <a:off x="6638222" y="4313415"/>
              <a:ext cx="102851" cy="57866"/>
            </a:xfrm>
            <a:custGeom>
              <a:avLst/>
              <a:gdLst/>
              <a:ahLst/>
              <a:cxnLst/>
              <a:rect l="l" t="t" r="r" b="b"/>
              <a:pathLst>
                <a:path w="519" h="292" extrusionOk="0">
                  <a:moveTo>
                    <a:pt x="266" y="0"/>
                  </a:moveTo>
                  <a:cubicBezTo>
                    <a:pt x="242" y="0"/>
                    <a:pt x="219" y="6"/>
                    <a:pt x="201" y="17"/>
                  </a:cubicBezTo>
                  <a:lnTo>
                    <a:pt x="35" y="110"/>
                  </a:lnTo>
                  <a:cubicBezTo>
                    <a:pt x="1" y="133"/>
                    <a:pt x="1" y="160"/>
                    <a:pt x="35" y="183"/>
                  </a:cubicBezTo>
                  <a:lnTo>
                    <a:pt x="187" y="276"/>
                  </a:lnTo>
                  <a:cubicBezTo>
                    <a:pt x="205" y="286"/>
                    <a:pt x="228" y="292"/>
                    <a:pt x="252" y="292"/>
                  </a:cubicBezTo>
                  <a:cubicBezTo>
                    <a:pt x="275" y="292"/>
                    <a:pt x="298" y="286"/>
                    <a:pt x="316" y="276"/>
                  </a:cubicBezTo>
                  <a:lnTo>
                    <a:pt x="482" y="176"/>
                  </a:lnTo>
                  <a:cubicBezTo>
                    <a:pt x="518" y="160"/>
                    <a:pt x="518" y="124"/>
                    <a:pt x="482" y="104"/>
                  </a:cubicBezTo>
                  <a:lnTo>
                    <a:pt x="330" y="17"/>
                  </a:lnTo>
                  <a:cubicBezTo>
                    <a:pt x="312" y="6"/>
                    <a:pt x="289" y="0"/>
                    <a:pt x="26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058;p57">
              <a:extLst>
                <a:ext uri="{FF2B5EF4-FFF2-40B4-BE49-F238E27FC236}">
                  <a16:creationId xmlns:a16="http://schemas.microsoft.com/office/drawing/2014/main" id="{FA3840D5-8664-53D0-4082-360E33F45A76}"/>
                </a:ext>
              </a:extLst>
            </p:cNvPr>
            <p:cNvSpPr/>
            <p:nvPr/>
          </p:nvSpPr>
          <p:spPr>
            <a:xfrm>
              <a:off x="6937462" y="4089877"/>
              <a:ext cx="77089" cy="43796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262" y="0"/>
                  </a:moveTo>
                  <a:cubicBezTo>
                    <a:pt x="237" y="0"/>
                    <a:pt x="212" y="6"/>
                    <a:pt x="193" y="17"/>
                  </a:cubicBezTo>
                  <a:lnTo>
                    <a:pt x="35" y="110"/>
                  </a:lnTo>
                  <a:cubicBezTo>
                    <a:pt x="0" y="131"/>
                    <a:pt x="0" y="167"/>
                    <a:pt x="35" y="190"/>
                  </a:cubicBezTo>
                  <a:lnTo>
                    <a:pt x="64" y="203"/>
                  </a:lnTo>
                  <a:cubicBezTo>
                    <a:pt x="82" y="215"/>
                    <a:pt x="105" y="220"/>
                    <a:pt x="129" y="220"/>
                  </a:cubicBezTo>
                  <a:cubicBezTo>
                    <a:pt x="152" y="220"/>
                    <a:pt x="175" y="215"/>
                    <a:pt x="193" y="203"/>
                  </a:cubicBezTo>
                  <a:lnTo>
                    <a:pt x="352" y="110"/>
                  </a:lnTo>
                  <a:cubicBezTo>
                    <a:pt x="388" y="88"/>
                    <a:pt x="388" y="53"/>
                    <a:pt x="352" y="31"/>
                  </a:cubicBezTo>
                  <a:lnTo>
                    <a:pt x="330" y="17"/>
                  </a:lnTo>
                  <a:cubicBezTo>
                    <a:pt x="312" y="6"/>
                    <a:pt x="287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059;p57">
              <a:extLst>
                <a:ext uri="{FF2B5EF4-FFF2-40B4-BE49-F238E27FC236}">
                  <a16:creationId xmlns:a16="http://schemas.microsoft.com/office/drawing/2014/main" id="{E7C37940-A51F-AC2A-F92B-F76C5846C1C0}"/>
                </a:ext>
              </a:extLst>
            </p:cNvPr>
            <p:cNvSpPr/>
            <p:nvPr/>
          </p:nvSpPr>
          <p:spPr>
            <a:xfrm>
              <a:off x="6698070" y="4594027"/>
              <a:ext cx="108202" cy="60839"/>
            </a:xfrm>
            <a:custGeom>
              <a:avLst/>
              <a:gdLst/>
              <a:ahLst/>
              <a:cxnLst/>
              <a:rect l="l" t="t" r="r" b="b"/>
              <a:pathLst>
                <a:path w="546" h="307" extrusionOk="0">
                  <a:moveTo>
                    <a:pt x="291" y="1"/>
                  </a:moveTo>
                  <a:cubicBezTo>
                    <a:pt x="266" y="1"/>
                    <a:pt x="241" y="6"/>
                    <a:pt x="223" y="18"/>
                  </a:cubicBezTo>
                  <a:lnTo>
                    <a:pt x="35" y="125"/>
                  </a:lnTo>
                  <a:cubicBezTo>
                    <a:pt x="1" y="147"/>
                    <a:pt x="1" y="183"/>
                    <a:pt x="35" y="204"/>
                  </a:cubicBezTo>
                  <a:lnTo>
                    <a:pt x="194" y="290"/>
                  </a:lnTo>
                  <a:cubicBezTo>
                    <a:pt x="212" y="301"/>
                    <a:pt x="235" y="307"/>
                    <a:pt x="258" y="307"/>
                  </a:cubicBezTo>
                  <a:cubicBezTo>
                    <a:pt x="282" y="307"/>
                    <a:pt x="305" y="301"/>
                    <a:pt x="323" y="290"/>
                  </a:cubicBezTo>
                  <a:lnTo>
                    <a:pt x="510" y="183"/>
                  </a:lnTo>
                  <a:cubicBezTo>
                    <a:pt x="546" y="161"/>
                    <a:pt x="546" y="125"/>
                    <a:pt x="510" y="104"/>
                  </a:cubicBezTo>
                  <a:lnTo>
                    <a:pt x="359" y="18"/>
                  </a:lnTo>
                  <a:cubicBezTo>
                    <a:pt x="341" y="6"/>
                    <a:pt x="316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060;p57">
              <a:extLst>
                <a:ext uri="{FF2B5EF4-FFF2-40B4-BE49-F238E27FC236}">
                  <a16:creationId xmlns:a16="http://schemas.microsoft.com/office/drawing/2014/main" id="{639B6F57-7DC2-5464-3A6B-473153F19694}"/>
                </a:ext>
              </a:extLst>
            </p:cNvPr>
            <p:cNvSpPr/>
            <p:nvPr/>
          </p:nvSpPr>
          <p:spPr>
            <a:xfrm>
              <a:off x="6844717" y="4511587"/>
              <a:ext cx="105427" cy="59253"/>
            </a:xfrm>
            <a:custGeom>
              <a:avLst/>
              <a:gdLst/>
              <a:ahLst/>
              <a:cxnLst/>
              <a:rect l="l" t="t" r="r" b="b"/>
              <a:pathLst>
                <a:path w="532" h="299" extrusionOk="0">
                  <a:moveTo>
                    <a:pt x="273" y="1"/>
                  </a:moveTo>
                  <a:cubicBezTo>
                    <a:pt x="250" y="1"/>
                    <a:pt x="227" y="6"/>
                    <a:pt x="209" y="16"/>
                  </a:cubicBezTo>
                  <a:lnTo>
                    <a:pt x="37" y="116"/>
                  </a:lnTo>
                  <a:cubicBezTo>
                    <a:pt x="1" y="139"/>
                    <a:pt x="1" y="168"/>
                    <a:pt x="37" y="189"/>
                  </a:cubicBezTo>
                  <a:lnTo>
                    <a:pt x="187" y="282"/>
                  </a:lnTo>
                  <a:cubicBezTo>
                    <a:pt x="209" y="293"/>
                    <a:pt x="234" y="299"/>
                    <a:pt x="258" y="299"/>
                  </a:cubicBezTo>
                  <a:cubicBezTo>
                    <a:pt x="282" y="299"/>
                    <a:pt x="305" y="293"/>
                    <a:pt x="323" y="282"/>
                  </a:cubicBezTo>
                  <a:lnTo>
                    <a:pt x="496" y="182"/>
                  </a:lnTo>
                  <a:cubicBezTo>
                    <a:pt x="532" y="159"/>
                    <a:pt x="532" y="125"/>
                    <a:pt x="496" y="102"/>
                  </a:cubicBezTo>
                  <a:lnTo>
                    <a:pt x="339" y="16"/>
                  </a:lnTo>
                  <a:cubicBezTo>
                    <a:pt x="321" y="6"/>
                    <a:pt x="297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061;p57">
              <a:extLst>
                <a:ext uri="{FF2B5EF4-FFF2-40B4-BE49-F238E27FC236}">
                  <a16:creationId xmlns:a16="http://schemas.microsoft.com/office/drawing/2014/main" id="{744EEFD0-FAC1-F176-B501-889CAFFA8061}"/>
                </a:ext>
              </a:extLst>
            </p:cNvPr>
            <p:cNvSpPr/>
            <p:nvPr/>
          </p:nvSpPr>
          <p:spPr>
            <a:xfrm>
              <a:off x="6705006" y="4512975"/>
              <a:ext cx="104436" cy="59253"/>
            </a:xfrm>
            <a:custGeom>
              <a:avLst/>
              <a:gdLst/>
              <a:ahLst/>
              <a:cxnLst/>
              <a:rect l="l" t="t" r="r" b="b"/>
              <a:pathLst>
                <a:path w="527" h="299" extrusionOk="0">
                  <a:moveTo>
                    <a:pt x="267" y="1"/>
                  </a:moveTo>
                  <a:cubicBezTo>
                    <a:pt x="243" y="1"/>
                    <a:pt x="220" y="6"/>
                    <a:pt x="202" y="16"/>
                  </a:cubicBezTo>
                  <a:lnTo>
                    <a:pt x="36" y="109"/>
                  </a:lnTo>
                  <a:cubicBezTo>
                    <a:pt x="0" y="132"/>
                    <a:pt x="0" y="168"/>
                    <a:pt x="36" y="189"/>
                  </a:cubicBezTo>
                  <a:lnTo>
                    <a:pt x="188" y="282"/>
                  </a:lnTo>
                  <a:cubicBezTo>
                    <a:pt x="210" y="293"/>
                    <a:pt x="235" y="299"/>
                    <a:pt x="259" y="299"/>
                  </a:cubicBezTo>
                  <a:cubicBezTo>
                    <a:pt x="283" y="299"/>
                    <a:pt x="306" y="293"/>
                    <a:pt x="324" y="282"/>
                  </a:cubicBezTo>
                  <a:lnTo>
                    <a:pt x="490" y="182"/>
                  </a:lnTo>
                  <a:cubicBezTo>
                    <a:pt x="526" y="161"/>
                    <a:pt x="526" y="132"/>
                    <a:pt x="490" y="109"/>
                  </a:cubicBezTo>
                  <a:lnTo>
                    <a:pt x="338" y="16"/>
                  </a:lnTo>
                  <a:cubicBezTo>
                    <a:pt x="317" y="6"/>
                    <a:pt x="292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062;p57">
              <a:extLst>
                <a:ext uri="{FF2B5EF4-FFF2-40B4-BE49-F238E27FC236}">
                  <a16:creationId xmlns:a16="http://schemas.microsoft.com/office/drawing/2014/main" id="{663E234B-6368-E448-2E72-3CD364D93AB3}"/>
                </a:ext>
              </a:extLst>
            </p:cNvPr>
            <p:cNvSpPr/>
            <p:nvPr/>
          </p:nvSpPr>
          <p:spPr>
            <a:xfrm>
              <a:off x="6773375" y="4552807"/>
              <a:ext cx="104436" cy="59451"/>
            </a:xfrm>
            <a:custGeom>
              <a:avLst/>
              <a:gdLst/>
              <a:ahLst/>
              <a:cxnLst/>
              <a:rect l="l" t="t" r="r" b="b"/>
              <a:pathLst>
                <a:path w="527" h="300" extrusionOk="0">
                  <a:moveTo>
                    <a:pt x="270" y="0"/>
                  </a:moveTo>
                  <a:cubicBezTo>
                    <a:pt x="245" y="0"/>
                    <a:pt x="220" y="6"/>
                    <a:pt x="202" y="17"/>
                  </a:cubicBezTo>
                  <a:lnTo>
                    <a:pt x="36" y="110"/>
                  </a:lnTo>
                  <a:cubicBezTo>
                    <a:pt x="0" y="132"/>
                    <a:pt x="0" y="167"/>
                    <a:pt x="36" y="189"/>
                  </a:cubicBezTo>
                  <a:lnTo>
                    <a:pt x="195" y="283"/>
                  </a:lnTo>
                  <a:cubicBezTo>
                    <a:pt x="213" y="294"/>
                    <a:pt x="236" y="299"/>
                    <a:pt x="260" y="299"/>
                  </a:cubicBezTo>
                  <a:cubicBezTo>
                    <a:pt x="283" y="299"/>
                    <a:pt x="306" y="294"/>
                    <a:pt x="324" y="283"/>
                  </a:cubicBezTo>
                  <a:lnTo>
                    <a:pt x="490" y="182"/>
                  </a:lnTo>
                  <a:cubicBezTo>
                    <a:pt x="526" y="160"/>
                    <a:pt x="526" y="132"/>
                    <a:pt x="490" y="110"/>
                  </a:cubicBezTo>
                  <a:lnTo>
                    <a:pt x="338" y="17"/>
                  </a:lnTo>
                  <a:cubicBezTo>
                    <a:pt x="320" y="6"/>
                    <a:pt x="295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063;p57">
              <a:extLst>
                <a:ext uri="{FF2B5EF4-FFF2-40B4-BE49-F238E27FC236}">
                  <a16:creationId xmlns:a16="http://schemas.microsoft.com/office/drawing/2014/main" id="{7FE8B1D3-D746-4C47-9971-EB3065B8DC76}"/>
                </a:ext>
              </a:extLst>
            </p:cNvPr>
            <p:cNvSpPr/>
            <p:nvPr/>
          </p:nvSpPr>
          <p:spPr>
            <a:xfrm>
              <a:off x="6776348" y="4434697"/>
              <a:ext cx="169833" cy="96311"/>
            </a:xfrm>
            <a:custGeom>
              <a:avLst/>
              <a:gdLst/>
              <a:ahLst/>
              <a:cxnLst/>
              <a:rect l="l" t="t" r="r" b="b"/>
              <a:pathLst>
                <a:path w="857" h="486" extrusionOk="0">
                  <a:moveTo>
                    <a:pt x="598" y="0"/>
                  </a:moveTo>
                  <a:cubicBezTo>
                    <a:pt x="573" y="0"/>
                    <a:pt x="550" y="6"/>
                    <a:pt x="532" y="16"/>
                  </a:cubicBezTo>
                  <a:lnTo>
                    <a:pt x="37" y="304"/>
                  </a:lnTo>
                  <a:cubicBezTo>
                    <a:pt x="1" y="325"/>
                    <a:pt x="1" y="354"/>
                    <a:pt x="37" y="375"/>
                  </a:cubicBezTo>
                  <a:lnTo>
                    <a:pt x="187" y="470"/>
                  </a:lnTo>
                  <a:cubicBezTo>
                    <a:pt x="205" y="480"/>
                    <a:pt x="230" y="485"/>
                    <a:pt x="255" y="485"/>
                  </a:cubicBezTo>
                  <a:cubicBezTo>
                    <a:pt x="280" y="485"/>
                    <a:pt x="305" y="480"/>
                    <a:pt x="323" y="470"/>
                  </a:cubicBezTo>
                  <a:lnTo>
                    <a:pt x="820" y="182"/>
                  </a:lnTo>
                  <a:cubicBezTo>
                    <a:pt x="856" y="159"/>
                    <a:pt x="856" y="125"/>
                    <a:pt x="820" y="102"/>
                  </a:cubicBezTo>
                  <a:lnTo>
                    <a:pt x="668" y="16"/>
                  </a:lnTo>
                  <a:cubicBezTo>
                    <a:pt x="647" y="6"/>
                    <a:pt x="622" y="0"/>
                    <a:pt x="59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064;p57">
              <a:extLst>
                <a:ext uri="{FF2B5EF4-FFF2-40B4-BE49-F238E27FC236}">
                  <a16:creationId xmlns:a16="http://schemas.microsoft.com/office/drawing/2014/main" id="{0CE52CB8-89A0-D5D5-66DA-7FD1D5EAE9CF}"/>
                </a:ext>
              </a:extLst>
            </p:cNvPr>
            <p:cNvSpPr/>
            <p:nvPr/>
          </p:nvSpPr>
          <p:spPr>
            <a:xfrm>
              <a:off x="6913086" y="4394666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2" y="1"/>
                  </a:moveTo>
                  <a:cubicBezTo>
                    <a:pt x="228" y="1"/>
                    <a:pt x="205" y="6"/>
                    <a:pt x="187" y="16"/>
                  </a:cubicBezTo>
                  <a:lnTo>
                    <a:pt x="37" y="102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187" y="268"/>
                  </a:lnTo>
                  <a:cubicBezTo>
                    <a:pt x="205" y="279"/>
                    <a:pt x="230" y="285"/>
                    <a:pt x="255" y="285"/>
                  </a:cubicBezTo>
                  <a:cubicBezTo>
                    <a:pt x="280" y="285"/>
                    <a:pt x="305" y="279"/>
                    <a:pt x="323" y="268"/>
                  </a:cubicBezTo>
                  <a:lnTo>
                    <a:pt x="475" y="182"/>
                  </a:lnTo>
                  <a:cubicBezTo>
                    <a:pt x="511" y="161"/>
                    <a:pt x="511" y="132"/>
                    <a:pt x="475" y="111"/>
                  </a:cubicBezTo>
                  <a:lnTo>
                    <a:pt x="316" y="16"/>
                  </a:lnTo>
                  <a:cubicBezTo>
                    <a:pt x="298" y="6"/>
                    <a:pt x="275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065;p57">
              <a:extLst>
                <a:ext uri="{FF2B5EF4-FFF2-40B4-BE49-F238E27FC236}">
                  <a16:creationId xmlns:a16="http://schemas.microsoft.com/office/drawing/2014/main" id="{39ACEAE0-FB54-A22A-1C5B-CC42BD62A5F8}"/>
                </a:ext>
              </a:extLst>
            </p:cNvPr>
            <p:cNvSpPr/>
            <p:nvPr/>
          </p:nvSpPr>
          <p:spPr>
            <a:xfrm>
              <a:off x="6827674" y="4283491"/>
              <a:ext cx="104040" cy="58064"/>
            </a:xfrm>
            <a:custGeom>
              <a:avLst/>
              <a:gdLst/>
              <a:ahLst/>
              <a:cxnLst/>
              <a:rect l="l" t="t" r="r" b="b"/>
              <a:pathLst>
                <a:path w="525" h="293" extrusionOk="0">
                  <a:moveTo>
                    <a:pt x="251" y="1"/>
                  </a:moveTo>
                  <a:cubicBezTo>
                    <a:pt x="228" y="1"/>
                    <a:pt x="205" y="6"/>
                    <a:pt x="187" y="16"/>
                  </a:cubicBezTo>
                  <a:lnTo>
                    <a:pt x="37" y="103"/>
                  </a:lnTo>
                  <a:cubicBezTo>
                    <a:pt x="0" y="125"/>
                    <a:pt x="0" y="161"/>
                    <a:pt x="37" y="182"/>
                  </a:cubicBezTo>
                  <a:lnTo>
                    <a:pt x="201" y="275"/>
                  </a:lnTo>
                  <a:cubicBezTo>
                    <a:pt x="219" y="286"/>
                    <a:pt x="244" y="292"/>
                    <a:pt x="270" y="292"/>
                  </a:cubicBezTo>
                  <a:cubicBezTo>
                    <a:pt x="295" y="292"/>
                    <a:pt x="320" y="286"/>
                    <a:pt x="339" y="275"/>
                  </a:cubicBezTo>
                  <a:lnTo>
                    <a:pt x="489" y="189"/>
                  </a:lnTo>
                  <a:cubicBezTo>
                    <a:pt x="525" y="168"/>
                    <a:pt x="525" y="139"/>
                    <a:pt x="489" y="118"/>
                  </a:cubicBezTo>
                  <a:lnTo>
                    <a:pt x="316" y="16"/>
                  </a:lnTo>
                  <a:cubicBezTo>
                    <a:pt x="298" y="6"/>
                    <a:pt x="275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066;p57">
              <a:extLst>
                <a:ext uri="{FF2B5EF4-FFF2-40B4-BE49-F238E27FC236}">
                  <a16:creationId xmlns:a16="http://schemas.microsoft.com/office/drawing/2014/main" id="{9DD238AF-364A-5F3A-F1DC-C8A545B37607}"/>
                </a:ext>
              </a:extLst>
            </p:cNvPr>
            <p:cNvSpPr/>
            <p:nvPr/>
          </p:nvSpPr>
          <p:spPr>
            <a:xfrm>
              <a:off x="6757918" y="4323522"/>
              <a:ext cx="105427" cy="57866"/>
            </a:xfrm>
            <a:custGeom>
              <a:avLst/>
              <a:gdLst/>
              <a:ahLst/>
              <a:cxnLst/>
              <a:rect l="l" t="t" r="r" b="b"/>
              <a:pathLst>
                <a:path w="532" h="292" extrusionOk="0">
                  <a:moveTo>
                    <a:pt x="258" y="1"/>
                  </a:moveTo>
                  <a:cubicBezTo>
                    <a:pt x="235" y="1"/>
                    <a:pt x="212" y="6"/>
                    <a:pt x="194" y="16"/>
                  </a:cubicBezTo>
                  <a:lnTo>
                    <a:pt x="35" y="103"/>
                  </a:lnTo>
                  <a:cubicBezTo>
                    <a:pt x="0" y="125"/>
                    <a:pt x="0" y="160"/>
                    <a:pt x="35" y="182"/>
                  </a:cubicBezTo>
                  <a:lnTo>
                    <a:pt x="208" y="275"/>
                  </a:lnTo>
                  <a:cubicBezTo>
                    <a:pt x="226" y="286"/>
                    <a:pt x="249" y="292"/>
                    <a:pt x="273" y="292"/>
                  </a:cubicBezTo>
                  <a:cubicBezTo>
                    <a:pt x="296" y="292"/>
                    <a:pt x="320" y="286"/>
                    <a:pt x="337" y="275"/>
                  </a:cubicBezTo>
                  <a:lnTo>
                    <a:pt x="496" y="189"/>
                  </a:lnTo>
                  <a:cubicBezTo>
                    <a:pt x="532" y="168"/>
                    <a:pt x="532" y="132"/>
                    <a:pt x="496" y="109"/>
                  </a:cubicBezTo>
                  <a:lnTo>
                    <a:pt x="323" y="16"/>
                  </a:lnTo>
                  <a:cubicBezTo>
                    <a:pt x="305" y="6"/>
                    <a:pt x="282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067;p57">
              <a:extLst>
                <a:ext uri="{FF2B5EF4-FFF2-40B4-BE49-F238E27FC236}">
                  <a16:creationId xmlns:a16="http://schemas.microsoft.com/office/drawing/2014/main" id="{EF699B55-D8D8-5136-FA6C-461DD6A01F1C}"/>
                </a:ext>
              </a:extLst>
            </p:cNvPr>
            <p:cNvSpPr/>
            <p:nvPr/>
          </p:nvSpPr>
          <p:spPr>
            <a:xfrm>
              <a:off x="6873056" y="4129710"/>
              <a:ext cx="73125" cy="40823"/>
            </a:xfrm>
            <a:custGeom>
              <a:avLst/>
              <a:gdLst/>
              <a:ahLst/>
              <a:cxnLst/>
              <a:rect l="l" t="t" r="r" b="b"/>
              <a:pathLst>
                <a:path w="369" h="206" extrusionOk="0">
                  <a:moveTo>
                    <a:pt x="238" y="1"/>
                  </a:moveTo>
                  <a:cubicBezTo>
                    <a:pt x="215" y="1"/>
                    <a:pt x="191" y="6"/>
                    <a:pt x="173" y="16"/>
                  </a:cubicBezTo>
                  <a:lnTo>
                    <a:pt x="37" y="96"/>
                  </a:lnTo>
                  <a:cubicBezTo>
                    <a:pt x="1" y="118"/>
                    <a:pt x="1" y="154"/>
                    <a:pt x="37" y="175"/>
                  </a:cubicBezTo>
                  <a:lnTo>
                    <a:pt x="66" y="189"/>
                  </a:lnTo>
                  <a:cubicBezTo>
                    <a:pt x="84" y="200"/>
                    <a:pt x="107" y="206"/>
                    <a:pt x="130" y="206"/>
                  </a:cubicBezTo>
                  <a:cubicBezTo>
                    <a:pt x="154" y="206"/>
                    <a:pt x="178" y="200"/>
                    <a:pt x="196" y="189"/>
                  </a:cubicBezTo>
                  <a:lnTo>
                    <a:pt x="332" y="111"/>
                  </a:lnTo>
                  <a:cubicBezTo>
                    <a:pt x="368" y="89"/>
                    <a:pt x="368" y="52"/>
                    <a:pt x="332" y="32"/>
                  </a:cubicBezTo>
                  <a:lnTo>
                    <a:pt x="303" y="16"/>
                  </a:lnTo>
                  <a:cubicBezTo>
                    <a:pt x="285" y="6"/>
                    <a:pt x="261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068;p57">
              <a:extLst>
                <a:ext uri="{FF2B5EF4-FFF2-40B4-BE49-F238E27FC236}">
                  <a16:creationId xmlns:a16="http://schemas.microsoft.com/office/drawing/2014/main" id="{FF64BC02-B426-494D-B0DC-9199AF4F5346}"/>
                </a:ext>
              </a:extLst>
            </p:cNvPr>
            <p:cNvSpPr/>
            <p:nvPr/>
          </p:nvSpPr>
          <p:spPr>
            <a:xfrm>
              <a:off x="6802110" y="4166768"/>
              <a:ext cx="79665" cy="45183"/>
            </a:xfrm>
            <a:custGeom>
              <a:avLst/>
              <a:gdLst/>
              <a:ahLst/>
              <a:cxnLst/>
              <a:rect l="l" t="t" r="r" b="b"/>
              <a:pathLst>
                <a:path w="402" h="228" extrusionOk="0">
                  <a:moveTo>
                    <a:pt x="273" y="0"/>
                  </a:moveTo>
                  <a:cubicBezTo>
                    <a:pt x="249" y="0"/>
                    <a:pt x="226" y="6"/>
                    <a:pt x="209" y="17"/>
                  </a:cubicBezTo>
                  <a:lnTo>
                    <a:pt x="36" y="117"/>
                  </a:lnTo>
                  <a:cubicBezTo>
                    <a:pt x="0" y="140"/>
                    <a:pt x="0" y="174"/>
                    <a:pt x="36" y="197"/>
                  </a:cubicBezTo>
                  <a:lnTo>
                    <a:pt x="57" y="210"/>
                  </a:lnTo>
                  <a:cubicBezTo>
                    <a:pt x="79" y="222"/>
                    <a:pt x="104" y="227"/>
                    <a:pt x="128" y="227"/>
                  </a:cubicBezTo>
                  <a:cubicBezTo>
                    <a:pt x="152" y="227"/>
                    <a:pt x="175" y="222"/>
                    <a:pt x="193" y="210"/>
                  </a:cubicBezTo>
                  <a:lnTo>
                    <a:pt x="366" y="110"/>
                  </a:lnTo>
                  <a:cubicBezTo>
                    <a:pt x="402" y="88"/>
                    <a:pt x="402" y="53"/>
                    <a:pt x="366" y="31"/>
                  </a:cubicBezTo>
                  <a:lnTo>
                    <a:pt x="338" y="17"/>
                  </a:lnTo>
                  <a:cubicBezTo>
                    <a:pt x="320" y="6"/>
                    <a:pt x="296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069;p57">
              <a:extLst>
                <a:ext uri="{FF2B5EF4-FFF2-40B4-BE49-F238E27FC236}">
                  <a16:creationId xmlns:a16="http://schemas.microsoft.com/office/drawing/2014/main" id="{A966FE55-50D8-30D7-B25F-DEA04A774CD1}"/>
                </a:ext>
              </a:extLst>
            </p:cNvPr>
            <p:cNvSpPr/>
            <p:nvPr/>
          </p:nvSpPr>
          <p:spPr>
            <a:xfrm>
              <a:off x="6844717" y="4192332"/>
              <a:ext cx="105427" cy="58262"/>
            </a:xfrm>
            <a:custGeom>
              <a:avLst/>
              <a:gdLst/>
              <a:ahLst/>
              <a:cxnLst/>
              <a:rect l="l" t="t" r="r" b="b"/>
              <a:pathLst>
                <a:path w="532" h="294" extrusionOk="0">
                  <a:moveTo>
                    <a:pt x="277" y="1"/>
                  </a:moveTo>
                  <a:cubicBezTo>
                    <a:pt x="252" y="1"/>
                    <a:pt x="227" y="6"/>
                    <a:pt x="209" y="18"/>
                  </a:cubicBezTo>
                  <a:lnTo>
                    <a:pt x="44" y="118"/>
                  </a:lnTo>
                  <a:cubicBezTo>
                    <a:pt x="1" y="140"/>
                    <a:pt x="1" y="168"/>
                    <a:pt x="37" y="190"/>
                  </a:cubicBezTo>
                  <a:lnTo>
                    <a:pt x="187" y="283"/>
                  </a:lnTo>
                  <a:cubicBezTo>
                    <a:pt x="205" y="290"/>
                    <a:pt x="230" y="294"/>
                    <a:pt x="255" y="294"/>
                  </a:cubicBezTo>
                  <a:cubicBezTo>
                    <a:pt x="280" y="294"/>
                    <a:pt x="305" y="290"/>
                    <a:pt x="323" y="283"/>
                  </a:cubicBezTo>
                  <a:lnTo>
                    <a:pt x="496" y="183"/>
                  </a:lnTo>
                  <a:cubicBezTo>
                    <a:pt x="532" y="161"/>
                    <a:pt x="532" y="125"/>
                    <a:pt x="496" y="104"/>
                  </a:cubicBezTo>
                  <a:lnTo>
                    <a:pt x="346" y="18"/>
                  </a:lnTo>
                  <a:cubicBezTo>
                    <a:pt x="328" y="6"/>
                    <a:pt x="302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070;p57">
              <a:extLst>
                <a:ext uri="{FF2B5EF4-FFF2-40B4-BE49-F238E27FC236}">
                  <a16:creationId xmlns:a16="http://schemas.microsoft.com/office/drawing/2014/main" id="{D681E0A1-FC8C-B707-91A0-897027ED2E36}"/>
                </a:ext>
              </a:extLst>
            </p:cNvPr>
            <p:cNvSpPr/>
            <p:nvPr/>
          </p:nvSpPr>
          <p:spPr>
            <a:xfrm>
              <a:off x="7049825" y="4076798"/>
              <a:ext cx="101464" cy="55290"/>
            </a:xfrm>
            <a:custGeom>
              <a:avLst/>
              <a:gdLst/>
              <a:ahLst/>
              <a:cxnLst/>
              <a:rect l="l" t="t" r="r" b="b"/>
              <a:pathLst>
                <a:path w="512" h="279" extrusionOk="0">
                  <a:moveTo>
                    <a:pt x="255" y="0"/>
                  </a:moveTo>
                  <a:cubicBezTo>
                    <a:pt x="230" y="0"/>
                    <a:pt x="205" y="4"/>
                    <a:pt x="187" y="11"/>
                  </a:cubicBezTo>
                  <a:lnTo>
                    <a:pt x="37" y="104"/>
                  </a:lnTo>
                  <a:cubicBezTo>
                    <a:pt x="1" y="119"/>
                    <a:pt x="1" y="154"/>
                    <a:pt x="37" y="176"/>
                  </a:cubicBezTo>
                  <a:lnTo>
                    <a:pt x="187" y="262"/>
                  </a:lnTo>
                  <a:cubicBezTo>
                    <a:pt x="205" y="273"/>
                    <a:pt x="230" y="278"/>
                    <a:pt x="255" y="278"/>
                  </a:cubicBezTo>
                  <a:cubicBezTo>
                    <a:pt x="280" y="278"/>
                    <a:pt x="305" y="273"/>
                    <a:pt x="323" y="262"/>
                  </a:cubicBezTo>
                  <a:lnTo>
                    <a:pt x="475" y="176"/>
                  </a:lnTo>
                  <a:cubicBezTo>
                    <a:pt x="511" y="154"/>
                    <a:pt x="511" y="126"/>
                    <a:pt x="475" y="104"/>
                  </a:cubicBezTo>
                  <a:lnTo>
                    <a:pt x="323" y="11"/>
                  </a:lnTo>
                  <a:cubicBezTo>
                    <a:pt x="305" y="4"/>
                    <a:pt x="280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071;p57">
              <a:extLst>
                <a:ext uri="{FF2B5EF4-FFF2-40B4-BE49-F238E27FC236}">
                  <a16:creationId xmlns:a16="http://schemas.microsoft.com/office/drawing/2014/main" id="{AF820B1A-9F7B-5248-C94A-5BD45C524833}"/>
                </a:ext>
              </a:extLst>
            </p:cNvPr>
            <p:cNvSpPr/>
            <p:nvPr/>
          </p:nvSpPr>
          <p:spPr>
            <a:xfrm>
              <a:off x="6981456" y="4115441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9" y="1"/>
                  </a:moveTo>
                  <a:cubicBezTo>
                    <a:pt x="235" y="1"/>
                    <a:pt x="212" y="6"/>
                    <a:pt x="194" y="17"/>
                  </a:cubicBezTo>
                  <a:lnTo>
                    <a:pt x="37" y="111"/>
                  </a:lnTo>
                  <a:cubicBezTo>
                    <a:pt x="1" y="131"/>
                    <a:pt x="1" y="161"/>
                    <a:pt x="37" y="183"/>
                  </a:cubicBezTo>
                  <a:lnTo>
                    <a:pt x="187" y="269"/>
                  </a:lnTo>
                  <a:cubicBezTo>
                    <a:pt x="205" y="280"/>
                    <a:pt x="228" y="285"/>
                    <a:pt x="252" y="285"/>
                  </a:cubicBezTo>
                  <a:cubicBezTo>
                    <a:pt x="275" y="285"/>
                    <a:pt x="298" y="280"/>
                    <a:pt x="316" y="269"/>
                  </a:cubicBezTo>
                  <a:lnTo>
                    <a:pt x="475" y="183"/>
                  </a:lnTo>
                  <a:cubicBezTo>
                    <a:pt x="511" y="161"/>
                    <a:pt x="511" y="124"/>
                    <a:pt x="475" y="104"/>
                  </a:cubicBezTo>
                  <a:lnTo>
                    <a:pt x="323" y="17"/>
                  </a:lnTo>
                  <a:cubicBezTo>
                    <a:pt x="305" y="6"/>
                    <a:pt x="282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072;p57">
              <a:extLst>
                <a:ext uri="{FF2B5EF4-FFF2-40B4-BE49-F238E27FC236}">
                  <a16:creationId xmlns:a16="http://schemas.microsoft.com/office/drawing/2014/main" id="{1C977BE9-E7C4-AE14-E63E-6C886D599057}"/>
                </a:ext>
              </a:extLst>
            </p:cNvPr>
            <p:cNvSpPr/>
            <p:nvPr/>
          </p:nvSpPr>
          <p:spPr>
            <a:xfrm>
              <a:off x="7377404" y="3966020"/>
              <a:ext cx="104040" cy="57866"/>
            </a:xfrm>
            <a:custGeom>
              <a:avLst/>
              <a:gdLst/>
              <a:ahLst/>
              <a:cxnLst/>
              <a:rect l="l" t="t" r="r" b="b"/>
              <a:pathLst>
                <a:path w="525" h="292" extrusionOk="0">
                  <a:moveTo>
                    <a:pt x="252" y="0"/>
                  </a:moveTo>
                  <a:cubicBezTo>
                    <a:pt x="229" y="0"/>
                    <a:pt x="205" y="6"/>
                    <a:pt x="187" y="16"/>
                  </a:cubicBezTo>
                  <a:lnTo>
                    <a:pt x="37" y="102"/>
                  </a:lnTo>
                  <a:cubicBezTo>
                    <a:pt x="0" y="125"/>
                    <a:pt x="0" y="161"/>
                    <a:pt x="37" y="181"/>
                  </a:cubicBezTo>
                  <a:lnTo>
                    <a:pt x="202" y="275"/>
                  </a:lnTo>
                  <a:cubicBezTo>
                    <a:pt x="220" y="286"/>
                    <a:pt x="245" y="291"/>
                    <a:pt x="270" y="291"/>
                  </a:cubicBezTo>
                  <a:cubicBezTo>
                    <a:pt x="295" y="291"/>
                    <a:pt x="320" y="286"/>
                    <a:pt x="339" y="275"/>
                  </a:cubicBezTo>
                  <a:lnTo>
                    <a:pt x="489" y="188"/>
                  </a:lnTo>
                  <a:cubicBezTo>
                    <a:pt x="525" y="168"/>
                    <a:pt x="525" y="138"/>
                    <a:pt x="489" y="118"/>
                  </a:cubicBezTo>
                  <a:lnTo>
                    <a:pt x="316" y="16"/>
                  </a:lnTo>
                  <a:cubicBezTo>
                    <a:pt x="299" y="6"/>
                    <a:pt x="276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073;p57">
              <a:extLst>
                <a:ext uri="{FF2B5EF4-FFF2-40B4-BE49-F238E27FC236}">
                  <a16:creationId xmlns:a16="http://schemas.microsoft.com/office/drawing/2014/main" id="{CE001078-2A3A-6917-C0BE-45643AB542E9}"/>
                </a:ext>
              </a:extLst>
            </p:cNvPr>
            <p:cNvSpPr/>
            <p:nvPr/>
          </p:nvSpPr>
          <p:spPr>
            <a:xfrm>
              <a:off x="7327464" y="3916080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6" y="0"/>
                  </a:moveTo>
                  <a:cubicBezTo>
                    <a:pt x="231" y="0"/>
                    <a:pt x="206" y="6"/>
                    <a:pt x="189" y="16"/>
                  </a:cubicBezTo>
                  <a:lnTo>
                    <a:pt x="37" y="102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189" y="268"/>
                  </a:lnTo>
                  <a:cubicBezTo>
                    <a:pt x="206" y="279"/>
                    <a:pt x="229" y="285"/>
                    <a:pt x="253" y="285"/>
                  </a:cubicBezTo>
                  <a:cubicBezTo>
                    <a:pt x="278" y="285"/>
                    <a:pt x="303" y="279"/>
                    <a:pt x="325" y="268"/>
                  </a:cubicBezTo>
                  <a:lnTo>
                    <a:pt x="475" y="182"/>
                  </a:lnTo>
                  <a:cubicBezTo>
                    <a:pt x="511" y="161"/>
                    <a:pt x="511" y="125"/>
                    <a:pt x="475" y="102"/>
                  </a:cubicBezTo>
                  <a:lnTo>
                    <a:pt x="325" y="16"/>
                  </a:lnTo>
                  <a:cubicBezTo>
                    <a:pt x="307" y="6"/>
                    <a:pt x="281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074;p57">
              <a:extLst>
                <a:ext uri="{FF2B5EF4-FFF2-40B4-BE49-F238E27FC236}">
                  <a16:creationId xmlns:a16="http://schemas.microsoft.com/office/drawing/2014/main" id="{EA374D93-2092-81EE-C8FC-B4D1D61487DE}"/>
                </a:ext>
              </a:extLst>
            </p:cNvPr>
            <p:cNvSpPr/>
            <p:nvPr/>
          </p:nvSpPr>
          <p:spPr>
            <a:xfrm>
              <a:off x="7284659" y="3890516"/>
              <a:ext cx="75900" cy="42211"/>
            </a:xfrm>
            <a:custGeom>
              <a:avLst/>
              <a:gdLst/>
              <a:ahLst/>
              <a:cxnLst/>
              <a:rect l="l" t="t" r="r" b="b"/>
              <a:pathLst>
                <a:path w="383" h="213" extrusionOk="0">
                  <a:moveTo>
                    <a:pt x="253" y="0"/>
                  </a:moveTo>
                  <a:cubicBezTo>
                    <a:pt x="229" y="0"/>
                    <a:pt x="206" y="5"/>
                    <a:pt x="189" y="16"/>
                  </a:cubicBezTo>
                  <a:lnTo>
                    <a:pt x="37" y="102"/>
                  </a:lnTo>
                  <a:cubicBezTo>
                    <a:pt x="1" y="124"/>
                    <a:pt x="1" y="161"/>
                    <a:pt x="37" y="181"/>
                  </a:cubicBezTo>
                  <a:lnTo>
                    <a:pt x="60" y="197"/>
                  </a:lnTo>
                  <a:cubicBezTo>
                    <a:pt x="77" y="207"/>
                    <a:pt x="102" y="212"/>
                    <a:pt x="127" y="212"/>
                  </a:cubicBezTo>
                  <a:cubicBezTo>
                    <a:pt x="152" y="212"/>
                    <a:pt x="178" y="207"/>
                    <a:pt x="196" y="197"/>
                  </a:cubicBezTo>
                  <a:lnTo>
                    <a:pt x="346" y="111"/>
                  </a:lnTo>
                  <a:cubicBezTo>
                    <a:pt x="382" y="88"/>
                    <a:pt x="382" y="52"/>
                    <a:pt x="346" y="31"/>
                  </a:cubicBezTo>
                  <a:lnTo>
                    <a:pt x="318" y="16"/>
                  </a:lnTo>
                  <a:cubicBezTo>
                    <a:pt x="300" y="5"/>
                    <a:pt x="276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075;p57">
              <a:extLst>
                <a:ext uri="{FF2B5EF4-FFF2-40B4-BE49-F238E27FC236}">
                  <a16:creationId xmlns:a16="http://schemas.microsoft.com/office/drawing/2014/main" id="{548FAA7F-3254-7019-00EB-D375694E2B87}"/>
                </a:ext>
              </a:extLst>
            </p:cNvPr>
            <p:cNvSpPr/>
            <p:nvPr/>
          </p:nvSpPr>
          <p:spPr>
            <a:xfrm>
              <a:off x="7214903" y="3930349"/>
              <a:ext cx="77287" cy="42211"/>
            </a:xfrm>
            <a:custGeom>
              <a:avLst/>
              <a:gdLst/>
              <a:ahLst/>
              <a:cxnLst/>
              <a:rect l="l" t="t" r="r" b="b"/>
              <a:pathLst>
                <a:path w="390" h="213" extrusionOk="0">
                  <a:moveTo>
                    <a:pt x="261" y="1"/>
                  </a:moveTo>
                  <a:cubicBezTo>
                    <a:pt x="236" y="1"/>
                    <a:pt x="213" y="6"/>
                    <a:pt x="196" y="16"/>
                  </a:cubicBezTo>
                  <a:lnTo>
                    <a:pt x="37" y="103"/>
                  </a:lnTo>
                  <a:cubicBezTo>
                    <a:pt x="1" y="125"/>
                    <a:pt x="1" y="160"/>
                    <a:pt x="37" y="182"/>
                  </a:cubicBezTo>
                  <a:lnTo>
                    <a:pt x="67" y="196"/>
                  </a:lnTo>
                  <a:cubicBezTo>
                    <a:pt x="84" y="207"/>
                    <a:pt x="107" y="213"/>
                    <a:pt x="131" y="213"/>
                  </a:cubicBezTo>
                  <a:cubicBezTo>
                    <a:pt x="154" y="213"/>
                    <a:pt x="178" y="207"/>
                    <a:pt x="196" y="196"/>
                  </a:cubicBezTo>
                  <a:lnTo>
                    <a:pt x="353" y="110"/>
                  </a:lnTo>
                  <a:cubicBezTo>
                    <a:pt x="389" y="89"/>
                    <a:pt x="389" y="53"/>
                    <a:pt x="353" y="30"/>
                  </a:cubicBezTo>
                  <a:lnTo>
                    <a:pt x="332" y="16"/>
                  </a:lnTo>
                  <a:cubicBezTo>
                    <a:pt x="311" y="6"/>
                    <a:pt x="28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076;p57">
              <a:extLst>
                <a:ext uri="{FF2B5EF4-FFF2-40B4-BE49-F238E27FC236}">
                  <a16:creationId xmlns:a16="http://schemas.microsoft.com/office/drawing/2014/main" id="{697C0042-A913-CF96-5583-A5EE147E0532}"/>
                </a:ext>
              </a:extLst>
            </p:cNvPr>
            <p:cNvSpPr/>
            <p:nvPr/>
          </p:nvSpPr>
          <p:spPr>
            <a:xfrm>
              <a:off x="7007218" y="4051432"/>
              <a:ext cx="75701" cy="42211"/>
            </a:xfrm>
            <a:custGeom>
              <a:avLst/>
              <a:gdLst/>
              <a:ahLst/>
              <a:cxnLst/>
              <a:rect l="l" t="t" r="r" b="b"/>
              <a:pathLst>
                <a:path w="382" h="213" extrusionOk="0">
                  <a:moveTo>
                    <a:pt x="251" y="1"/>
                  </a:moveTo>
                  <a:cubicBezTo>
                    <a:pt x="228" y="1"/>
                    <a:pt x="205" y="6"/>
                    <a:pt x="186" y="16"/>
                  </a:cubicBezTo>
                  <a:lnTo>
                    <a:pt x="36" y="102"/>
                  </a:lnTo>
                  <a:cubicBezTo>
                    <a:pt x="0" y="125"/>
                    <a:pt x="0" y="161"/>
                    <a:pt x="36" y="182"/>
                  </a:cubicBezTo>
                  <a:lnTo>
                    <a:pt x="57" y="196"/>
                  </a:lnTo>
                  <a:cubicBezTo>
                    <a:pt x="79" y="207"/>
                    <a:pt x="104" y="212"/>
                    <a:pt x="128" y="212"/>
                  </a:cubicBezTo>
                  <a:cubicBezTo>
                    <a:pt x="152" y="212"/>
                    <a:pt x="175" y="207"/>
                    <a:pt x="193" y="196"/>
                  </a:cubicBezTo>
                  <a:lnTo>
                    <a:pt x="345" y="109"/>
                  </a:lnTo>
                  <a:cubicBezTo>
                    <a:pt x="381" y="89"/>
                    <a:pt x="381" y="52"/>
                    <a:pt x="345" y="32"/>
                  </a:cubicBezTo>
                  <a:lnTo>
                    <a:pt x="316" y="16"/>
                  </a:lnTo>
                  <a:cubicBezTo>
                    <a:pt x="298" y="6"/>
                    <a:pt x="274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077;p57">
              <a:extLst>
                <a:ext uri="{FF2B5EF4-FFF2-40B4-BE49-F238E27FC236}">
                  <a16:creationId xmlns:a16="http://schemas.microsoft.com/office/drawing/2014/main" id="{A963B819-0E1A-9B8A-AF98-2DA6D577C32E}"/>
                </a:ext>
              </a:extLst>
            </p:cNvPr>
            <p:cNvSpPr/>
            <p:nvPr/>
          </p:nvSpPr>
          <p:spPr>
            <a:xfrm>
              <a:off x="7146533" y="3970181"/>
              <a:ext cx="77287" cy="42211"/>
            </a:xfrm>
            <a:custGeom>
              <a:avLst/>
              <a:gdLst/>
              <a:ahLst/>
              <a:cxnLst/>
              <a:rect l="l" t="t" r="r" b="b"/>
              <a:pathLst>
                <a:path w="390" h="213" extrusionOk="0">
                  <a:moveTo>
                    <a:pt x="260" y="0"/>
                  </a:moveTo>
                  <a:cubicBezTo>
                    <a:pt x="236" y="0"/>
                    <a:pt x="213" y="6"/>
                    <a:pt x="196" y="17"/>
                  </a:cubicBezTo>
                  <a:lnTo>
                    <a:pt x="37" y="104"/>
                  </a:lnTo>
                  <a:cubicBezTo>
                    <a:pt x="1" y="124"/>
                    <a:pt x="1" y="160"/>
                    <a:pt x="37" y="183"/>
                  </a:cubicBezTo>
                  <a:lnTo>
                    <a:pt x="58" y="197"/>
                  </a:lnTo>
                  <a:cubicBezTo>
                    <a:pt x="76" y="207"/>
                    <a:pt x="101" y="212"/>
                    <a:pt x="127" y="212"/>
                  </a:cubicBezTo>
                  <a:cubicBezTo>
                    <a:pt x="152" y="212"/>
                    <a:pt x="178" y="207"/>
                    <a:pt x="196" y="197"/>
                  </a:cubicBezTo>
                  <a:lnTo>
                    <a:pt x="346" y="110"/>
                  </a:lnTo>
                  <a:cubicBezTo>
                    <a:pt x="389" y="88"/>
                    <a:pt x="389" y="54"/>
                    <a:pt x="346" y="31"/>
                  </a:cubicBezTo>
                  <a:lnTo>
                    <a:pt x="325" y="17"/>
                  </a:lnTo>
                  <a:cubicBezTo>
                    <a:pt x="307" y="6"/>
                    <a:pt x="283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078;p57">
              <a:extLst>
                <a:ext uri="{FF2B5EF4-FFF2-40B4-BE49-F238E27FC236}">
                  <a16:creationId xmlns:a16="http://schemas.microsoft.com/office/drawing/2014/main" id="{B84871E2-AC05-8FC1-ED1F-3259D65812AC}"/>
                </a:ext>
              </a:extLst>
            </p:cNvPr>
            <p:cNvSpPr/>
            <p:nvPr/>
          </p:nvSpPr>
          <p:spPr>
            <a:xfrm>
              <a:off x="7259095" y="3955715"/>
              <a:ext cx="101464" cy="56677"/>
            </a:xfrm>
            <a:custGeom>
              <a:avLst/>
              <a:gdLst/>
              <a:ahLst/>
              <a:cxnLst/>
              <a:rect l="l" t="t" r="r" b="b"/>
              <a:pathLst>
                <a:path w="512" h="286" extrusionOk="0">
                  <a:moveTo>
                    <a:pt x="259" y="1"/>
                  </a:moveTo>
                  <a:cubicBezTo>
                    <a:pt x="235" y="1"/>
                    <a:pt x="210" y="4"/>
                    <a:pt x="189" y="11"/>
                  </a:cubicBezTo>
                  <a:lnTo>
                    <a:pt x="37" y="104"/>
                  </a:lnTo>
                  <a:cubicBezTo>
                    <a:pt x="1" y="127"/>
                    <a:pt x="1" y="161"/>
                    <a:pt x="37" y="183"/>
                  </a:cubicBezTo>
                  <a:lnTo>
                    <a:pt x="189" y="270"/>
                  </a:lnTo>
                  <a:cubicBezTo>
                    <a:pt x="206" y="280"/>
                    <a:pt x="229" y="285"/>
                    <a:pt x="253" y="285"/>
                  </a:cubicBezTo>
                  <a:cubicBezTo>
                    <a:pt x="276" y="285"/>
                    <a:pt x="300" y="280"/>
                    <a:pt x="318" y="270"/>
                  </a:cubicBezTo>
                  <a:lnTo>
                    <a:pt x="475" y="177"/>
                  </a:lnTo>
                  <a:cubicBezTo>
                    <a:pt x="511" y="154"/>
                    <a:pt x="511" y="127"/>
                    <a:pt x="475" y="104"/>
                  </a:cubicBezTo>
                  <a:lnTo>
                    <a:pt x="325" y="11"/>
                  </a:lnTo>
                  <a:cubicBezTo>
                    <a:pt x="307" y="4"/>
                    <a:pt x="283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079;p57">
              <a:extLst>
                <a:ext uri="{FF2B5EF4-FFF2-40B4-BE49-F238E27FC236}">
                  <a16:creationId xmlns:a16="http://schemas.microsoft.com/office/drawing/2014/main" id="{8C1BAFE7-9B5F-25CD-7080-D24355A7EBE7}"/>
                </a:ext>
              </a:extLst>
            </p:cNvPr>
            <p:cNvSpPr/>
            <p:nvPr/>
          </p:nvSpPr>
          <p:spPr>
            <a:xfrm>
              <a:off x="7189338" y="3995745"/>
              <a:ext cx="101464" cy="56677"/>
            </a:xfrm>
            <a:custGeom>
              <a:avLst/>
              <a:gdLst/>
              <a:ahLst/>
              <a:cxnLst/>
              <a:rect l="l" t="t" r="r" b="b"/>
              <a:pathLst>
                <a:path w="512" h="286" extrusionOk="0">
                  <a:moveTo>
                    <a:pt x="260" y="1"/>
                  </a:moveTo>
                  <a:cubicBezTo>
                    <a:pt x="236" y="1"/>
                    <a:pt x="213" y="6"/>
                    <a:pt x="196" y="18"/>
                  </a:cubicBezTo>
                  <a:lnTo>
                    <a:pt x="37" y="104"/>
                  </a:lnTo>
                  <a:cubicBezTo>
                    <a:pt x="1" y="125"/>
                    <a:pt x="1" y="161"/>
                    <a:pt x="37" y="183"/>
                  </a:cubicBezTo>
                  <a:lnTo>
                    <a:pt x="187" y="270"/>
                  </a:lnTo>
                  <a:cubicBezTo>
                    <a:pt x="205" y="280"/>
                    <a:pt x="230" y="285"/>
                    <a:pt x="256" y="285"/>
                  </a:cubicBezTo>
                  <a:cubicBezTo>
                    <a:pt x="281" y="285"/>
                    <a:pt x="307" y="280"/>
                    <a:pt x="325" y="270"/>
                  </a:cubicBezTo>
                  <a:lnTo>
                    <a:pt x="475" y="175"/>
                  </a:lnTo>
                  <a:cubicBezTo>
                    <a:pt x="511" y="161"/>
                    <a:pt x="511" y="125"/>
                    <a:pt x="475" y="104"/>
                  </a:cubicBezTo>
                  <a:lnTo>
                    <a:pt x="325" y="18"/>
                  </a:lnTo>
                  <a:cubicBezTo>
                    <a:pt x="307" y="6"/>
                    <a:pt x="283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080;p57">
              <a:extLst>
                <a:ext uri="{FF2B5EF4-FFF2-40B4-BE49-F238E27FC236}">
                  <a16:creationId xmlns:a16="http://schemas.microsoft.com/office/drawing/2014/main" id="{F1F66992-C4A5-1CE8-4F97-080F711894F6}"/>
                </a:ext>
              </a:extLst>
            </p:cNvPr>
            <p:cNvSpPr/>
            <p:nvPr/>
          </p:nvSpPr>
          <p:spPr>
            <a:xfrm>
              <a:off x="7075588" y="4010014"/>
              <a:ext cx="78476" cy="43598"/>
            </a:xfrm>
            <a:custGeom>
              <a:avLst/>
              <a:gdLst/>
              <a:ahLst/>
              <a:cxnLst/>
              <a:rect l="l" t="t" r="r" b="b"/>
              <a:pathLst>
                <a:path w="396" h="220" extrusionOk="0">
                  <a:moveTo>
                    <a:pt x="269" y="1"/>
                  </a:moveTo>
                  <a:cubicBezTo>
                    <a:pt x="244" y="1"/>
                    <a:pt x="218" y="6"/>
                    <a:pt x="200" y="16"/>
                  </a:cubicBezTo>
                  <a:lnTo>
                    <a:pt x="36" y="111"/>
                  </a:lnTo>
                  <a:cubicBezTo>
                    <a:pt x="0" y="132"/>
                    <a:pt x="0" y="168"/>
                    <a:pt x="36" y="189"/>
                  </a:cubicBezTo>
                  <a:lnTo>
                    <a:pt x="57" y="204"/>
                  </a:lnTo>
                  <a:cubicBezTo>
                    <a:pt x="75" y="215"/>
                    <a:pt x="98" y="220"/>
                    <a:pt x="123" y="220"/>
                  </a:cubicBezTo>
                  <a:cubicBezTo>
                    <a:pt x="147" y="220"/>
                    <a:pt x="172" y="215"/>
                    <a:pt x="193" y="204"/>
                  </a:cubicBezTo>
                  <a:lnTo>
                    <a:pt x="359" y="103"/>
                  </a:lnTo>
                  <a:cubicBezTo>
                    <a:pt x="395" y="89"/>
                    <a:pt x="395" y="53"/>
                    <a:pt x="359" y="32"/>
                  </a:cubicBezTo>
                  <a:lnTo>
                    <a:pt x="338" y="16"/>
                  </a:lnTo>
                  <a:cubicBezTo>
                    <a:pt x="320" y="6"/>
                    <a:pt x="295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081;p57">
              <a:extLst>
                <a:ext uri="{FF2B5EF4-FFF2-40B4-BE49-F238E27FC236}">
                  <a16:creationId xmlns:a16="http://schemas.microsoft.com/office/drawing/2014/main" id="{AFBAC628-01B7-4D01-79D7-C133A8CD74DD}"/>
                </a:ext>
              </a:extLst>
            </p:cNvPr>
            <p:cNvSpPr/>
            <p:nvPr/>
          </p:nvSpPr>
          <p:spPr>
            <a:xfrm>
              <a:off x="7118195" y="4034389"/>
              <a:ext cx="104238" cy="59253"/>
            </a:xfrm>
            <a:custGeom>
              <a:avLst/>
              <a:gdLst/>
              <a:ahLst/>
              <a:cxnLst/>
              <a:rect l="l" t="t" r="r" b="b"/>
              <a:pathLst>
                <a:path w="526" h="299" extrusionOk="0">
                  <a:moveTo>
                    <a:pt x="274" y="0"/>
                  </a:moveTo>
                  <a:cubicBezTo>
                    <a:pt x="250" y="0"/>
                    <a:pt x="227" y="6"/>
                    <a:pt x="210" y="16"/>
                  </a:cubicBezTo>
                  <a:lnTo>
                    <a:pt x="37" y="118"/>
                  </a:lnTo>
                  <a:cubicBezTo>
                    <a:pt x="1" y="138"/>
                    <a:pt x="1" y="175"/>
                    <a:pt x="37" y="195"/>
                  </a:cubicBezTo>
                  <a:lnTo>
                    <a:pt x="187" y="282"/>
                  </a:lnTo>
                  <a:cubicBezTo>
                    <a:pt x="205" y="293"/>
                    <a:pt x="228" y="298"/>
                    <a:pt x="252" y="298"/>
                  </a:cubicBezTo>
                  <a:cubicBezTo>
                    <a:pt x="275" y="298"/>
                    <a:pt x="298" y="293"/>
                    <a:pt x="316" y="282"/>
                  </a:cubicBezTo>
                  <a:lnTo>
                    <a:pt x="489" y="182"/>
                  </a:lnTo>
                  <a:cubicBezTo>
                    <a:pt x="525" y="161"/>
                    <a:pt x="525" y="131"/>
                    <a:pt x="489" y="109"/>
                  </a:cubicBezTo>
                  <a:lnTo>
                    <a:pt x="339" y="16"/>
                  </a:lnTo>
                  <a:cubicBezTo>
                    <a:pt x="321" y="6"/>
                    <a:pt x="297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082;p57">
              <a:extLst>
                <a:ext uri="{FF2B5EF4-FFF2-40B4-BE49-F238E27FC236}">
                  <a16:creationId xmlns:a16="http://schemas.microsoft.com/office/drawing/2014/main" id="{B625866C-4923-B61E-71FB-848C4C8242D0}"/>
                </a:ext>
              </a:extLst>
            </p:cNvPr>
            <p:cNvSpPr/>
            <p:nvPr/>
          </p:nvSpPr>
          <p:spPr>
            <a:xfrm>
              <a:off x="7492938" y="3980090"/>
              <a:ext cx="104040" cy="57866"/>
            </a:xfrm>
            <a:custGeom>
              <a:avLst/>
              <a:gdLst/>
              <a:ahLst/>
              <a:cxnLst/>
              <a:rect l="l" t="t" r="r" b="b"/>
              <a:pathLst>
                <a:path w="525" h="292" extrusionOk="0">
                  <a:moveTo>
                    <a:pt x="269" y="1"/>
                  </a:moveTo>
                  <a:cubicBezTo>
                    <a:pt x="244" y="1"/>
                    <a:pt x="219" y="6"/>
                    <a:pt x="201" y="17"/>
                  </a:cubicBezTo>
                  <a:lnTo>
                    <a:pt x="35" y="110"/>
                  </a:lnTo>
                  <a:cubicBezTo>
                    <a:pt x="0" y="133"/>
                    <a:pt x="0" y="167"/>
                    <a:pt x="35" y="190"/>
                  </a:cubicBezTo>
                  <a:lnTo>
                    <a:pt x="180" y="276"/>
                  </a:lnTo>
                  <a:cubicBezTo>
                    <a:pt x="198" y="286"/>
                    <a:pt x="223" y="292"/>
                    <a:pt x="248" y="292"/>
                  </a:cubicBezTo>
                  <a:cubicBezTo>
                    <a:pt x="273" y="292"/>
                    <a:pt x="298" y="286"/>
                    <a:pt x="316" y="276"/>
                  </a:cubicBezTo>
                  <a:lnTo>
                    <a:pt x="489" y="183"/>
                  </a:lnTo>
                  <a:cubicBezTo>
                    <a:pt x="525" y="161"/>
                    <a:pt x="525" y="124"/>
                    <a:pt x="489" y="104"/>
                  </a:cubicBezTo>
                  <a:lnTo>
                    <a:pt x="337" y="17"/>
                  </a:lnTo>
                  <a:cubicBezTo>
                    <a:pt x="320" y="6"/>
                    <a:pt x="295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083;p57">
              <a:extLst>
                <a:ext uri="{FF2B5EF4-FFF2-40B4-BE49-F238E27FC236}">
                  <a16:creationId xmlns:a16="http://schemas.microsoft.com/office/drawing/2014/main" id="{D992D17C-C039-9BA9-51D5-76BE142937E7}"/>
                </a:ext>
              </a:extLst>
            </p:cNvPr>
            <p:cNvSpPr/>
            <p:nvPr/>
          </p:nvSpPr>
          <p:spPr>
            <a:xfrm>
              <a:off x="7424569" y="4021508"/>
              <a:ext cx="99680" cy="56479"/>
            </a:xfrm>
            <a:custGeom>
              <a:avLst/>
              <a:gdLst/>
              <a:ahLst/>
              <a:cxnLst/>
              <a:rect l="l" t="t" r="r" b="b"/>
              <a:pathLst>
                <a:path w="503" h="285" extrusionOk="0">
                  <a:moveTo>
                    <a:pt x="251" y="0"/>
                  </a:moveTo>
                  <a:cubicBezTo>
                    <a:pt x="228" y="0"/>
                    <a:pt x="205" y="6"/>
                    <a:pt x="187" y="17"/>
                  </a:cubicBezTo>
                  <a:lnTo>
                    <a:pt x="35" y="103"/>
                  </a:lnTo>
                  <a:cubicBezTo>
                    <a:pt x="0" y="124"/>
                    <a:pt x="0" y="160"/>
                    <a:pt x="35" y="183"/>
                  </a:cubicBezTo>
                  <a:lnTo>
                    <a:pt x="187" y="269"/>
                  </a:lnTo>
                  <a:cubicBezTo>
                    <a:pt x="205" y="279"/>
                    <a:pt x="228" y="284"/>
                    <a:pt x="251" y="284"/>
                  </a:cubicBezTo>
                  <a:cubicBezTo>
                    <a:pt x="275" y="284"/>
                    <a:pt x="298" y="279"/>
                    <a:pt x="316" y="269"/>
                  </a:cubicBezTo>
                  <a:lnTo>
                    <a:pt x="466" y="183"/>
                  </a:lnTo>
                  <a:cubicBezTo>
                    <a:pt x="502" y="160"/>
                    <a:pt x="502" y="124"/>
                    <a:pt x="466" y="103"/>
                  </a:cubicBezTo>
                  <a:lnTo>
                    <a:pt x="316" y="17"/>
                  </a:lnTo>
                  <a:cubicBezTo>
                    <a:pt x="298" y="6"/>
                    <a:pt x="275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084;p57">
              <a:extLst>
                <a:ext uri="{FF2B5EF4-FFF2-40B4-BE49-F238E27FC236}">
                  <a16:creationId xmlns:a16="http://schemas.microsoft.com/office/drawing/2014/main" id="{BA4DB216-8E31-A96D-554C-C53B86092075}"/>
                </a:ext>
              </a:extLst>
            </p:cNvPr>
            <p:cNvSpPr/>
            <p:nvPr/>
          </p:nvSpPr>
          <p:spPr>
            <a:xfrm>
              <a:off x="7307647" y="4005456"/>
              <a:ext cx="105427" cy="58064"/>
            </a:xfrm>
            <a:custGeom>
              <a:avLst/>
              <a:gdLst/>
              <a:ahLst/>
              <a:cxnLst/>
              <a:rect l="l" t="t" r="r" b="b"/>
              <a:pathLst>
                <a:path w="532" h="293" extrusionOk="0">
                  <a:moveTo>
                    <a:pt x="263" y="0"/>
                  </a:moveTo>
                  <a:cubicBezTo>
                    <a:pt x="237" y="0"/>
                    <a:pt x="212" y="4"/>
                    <a:pt x="194" y="12"/>
                  </a:cubicBezTo>
                  <a:lnTo>
                    <a:pt x="37" y="105"/>
                  </a:lnTo>
                  <a:cubicBezTo>
                    <a:pt x="0" y="126"/>
                    <a:pt x="0" y="162"/>
                    <a:pt x="37" y="184"/>
                  </a:cubicBezTo>
                  <a:lnTo>
                    <a:pt x="209" y="277"/>
                  </a:lnTo>
                  <a:cubicBezTo>
                    <a:pt x="227" y="288"/>
                    <a:pt x="251" y="293"/>
                    <a:pt x="274" y="293"/>
                  </a:cubicBezTo>
                  <a:cubicBezTo>
                    <a:pt x="297" y="293"/>
                    <a:pt x="320" y="288"/>
                    <a:pt x="339" y="277"/>
                  </a:cubicBezTo>
                  <a:lnTo>
                    <a:pt x="496" y="191"/>
                  </a:lnTo>
                  <a:cubicBezTo>
                    <a:pt x="532" y="169"/>
                    <a:pt x="532" y="134"/>
                    <a:pt x="496" y="112"/>
                  </a:cubicBezTo>
                  <a:lnTo>
                    <a:pt x="332" y="12"/>
                  </a:lnTo>
                  <a:cubicBezTo>
                    <a:pt x="314" y="4"/>
                    <a:pt x="288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085;p57">
              <a:extLst>
                <a:ext uri="{FF2B5EF4-FFF2-40B4-BE49-F238E27FC236}">
                  <a16:creationId xmlns:a16="http://schemas.microsoft.com/office/drawing/2014/main" id="{D54D3EEA-AE50-02F1-ADD9-7E43145842BF}"/>
                </a:ext>
              </a:extLst>
            </p:cNvPr>
            <p:cNvSpPr/>
            <p:nvPr/>
          </p:nvSpPr>
          <p:spPr>
            <a:xfrm>
              <a:off x="7239278" y="4045288"/>
              <a:ext cx="105427" cy="58262"/>
            </a:xfrm>
            <a:custGeom>
              <a:avLst/>
              <a:gdLst/>
              <a:ahLst/>
              <a:cxnLst/>
              <a:rect l="l" t="t" r="r" b="b"/>
              <a:pathLst>
                <a:path w="532" h="294" extrusionOk="0">
                  <a:moveTo>
                    <a:pt x="259" y="1"/>
                  </a:moveTo>
                  <a:cubicBezTo>
                    <a:pt x="235" y="1"/>
                    <a:pt x="212" y="4"/>
                    <a:pt x="194" y="11"/>
                  </a:cubicBezTo>
                  <a:lnTo>
                    <a:pt x="37" y="106"/>
                  </a:lnTo>
                  <a:cubicBezTo>
                    <a:pt x="0" y="127"/>
                    <a:pt x="0" y="163"/>
                    <a:pt x="37" y="183"/>
                  </a:cubicBezTo>
                  <a:lnTo>
                    <a:pt x="209" y="278"/>
                  </a:lnTo>
                  <a:cubicBezTo>
                    <a:pt x="227" y="289"/>
                    <a:pt x="251" y="294"/>
                    <a:pt x="274" y="294"/>
                  </a:cubicBezTo>
                  <a:cubicBezTo>
                    <a:pt x="297" y="294"/>
                    <a:pt x="320" y="289"/>
                    <a:pt x="339" y="278"/>
                  </a:cubicBezTo>
                  <a:lnTo>
                    <a:pt x="496" y="192"/>
                  </a:lnTo>
                  <a:cubicBezTo>
                    <a:pt x="532" y="170"/>
                    <a:pt x="532" y="133"/>
                    <a:pt x="496" y="113"/>
                  </a:cubicBezTo>
                  <a:lnTo>
                    <a:pt x="323" y="11"/>
                  </a:lnTo>
                  <a:cubicBezTo>
                    <a:pt x="306" y="4"/>
                    <a:pt x="283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086;p57">
              <a:extLst>
                <a:ext uri="{FF2B5EF4-FFF2-40B4-BE49-F238E27FC236}">
                  <a16:creationId xmlns:a16="http://schemas.microsoft.com/office/drawing/2014/main" id="{71AC1543-3C2C-DC51-285E-82D49873EF01}"/>
                </a:ext>
              </a:extLst>
            </p:cNvPr>
            <p:cNvSpPr/>
            <p:nvPr/>
          </p:nvSpPr>
          <p:spPr>
            <a:xfrm>
              <a:off x="7168134" y="4084328"/>
              <a:ext cx="108202" cy="60640"/>
            </a:xfrm>
            <a:custGeom>
              <a:avLst/>
              <a:gdLst/>
              <a:ahLst/>
              <a:cxnLst/>
              <a:rect l="l" t="t" r="r" b="b"/>
              <a:pathLst>
                <a:path w="546" h="306" extrusionOk="0">
                  <a:moveTo>
                    <a:pt x="273" y="0"/>
                  </a:moveTo>
                  <a:cubicBezTo>
                    <a:pt x="249" y="0"/>
                    <a:pt x="226" y="5"/>
                    <a:pt x="208" y="16"/>
                  </a:cubicBezTo>
                  <a:lnTo>
                    <a:pt x="35" y="116"/>
                  </a:lnTo>
                  <a:cubicBezTo>
                    <a:pt x="1" y="138"/>
                    <a:pt x="1" y="174"/>
                    <a:pt x="35" y="195"/>
                  </a:cubicBezTo>
                  <a:lnTo>
                    <a:pt x="201" y="288"/>
                  </a:lnTo>
                  <a:cubicBezTo>
                    <a:pt x="219" y="300"/>
                    <a:pt x="244" y="305"/>
                    <a:pt x="270" y="305"/>
                  </a:cubicBezTo>
                  <a:cubicBezTo>
                    <a:pt x="295" y="305"/>
                    <a:pt x="320" y="300"/>
                    <a:pt x="337" y="288"/>
                  </a:cubicBezTo>
                  <a:lnTo>
                    <a:pt x="503" y="195"/>
                  </a:lnTo>
                  <a:cubicBezTo>
                    <a:pt x="539" y="174"/>
                    <a:pt x="546" y="138"/>
                    <a:pt x="503" y="116"/>
                  </a:cubicBezTo>
                  <a:lnTo>
                    <a:pt x="337" y="16"/>
                  </a:lnTo>
                  <a:cubicBezTo>
                    <a:pt x="320" y="5"/>
                    <a:pt x="296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087;p57">
              <a:extLst>
                <a:ext uri="{FF2B5EF4-FFF2-40B4-BE49-F238E27FC236}">
                  <a16:creationId xmlns:a16="http://schemas.microsoft.com/office/drawing/2014/main" id="{63CC6D73-9E15-8870-33EF-E2007A1C1C8A}"/>
                </a:ext>
              </a:extLst>
            </p:cNvPr>
            <p:cNvSpPr/>
            <p:nvPr/>
          </p:nvSpPr>
          <p:spPr>
            <a:xfrm>
              <a:off x="7286046" y="4099786"/>
              <a:ext cx="101464" cy="56875"/>
            </a:xfrm>
            <a:custGeom>
              <a:avLst/>
              <a:gdLst/>
              <a:ahLst/>
              <a:cxnLst/>
              <a:rect l="l" t="t" r="r" b="b"/>
              <a:pathLst>
                <a:path w="512" h="287" extrusionOk="0">
                  <a:moveTo>
                    <a:pt x="260" y="0"/>
                  </a:moveTo>
                  <a:cubicBezTo>
                    <a:pt x="237" y="0"/>
                    <a:pt x="214" y="6"/>
                    <a:pt x="196" y="17"/>
                  </a:cubicBezTo>
                  <a:lnTo>
                    <a:pt x="37" y="110"/>
                  </a:lnTo>
                  <a:cubicBezTo>
                    <a:pt x="1" y="133"/>
                    <a:pt x="1" y="167"/>
                    <a:pt x="37" y="183"/>
                  </a:cubicBezTo>
                  <a:lnTo>
                    <a:pt x="189" y="276"/>
                  </a:lnTo>
                  <a:cubicBezTo>
                    <a:pt x="207" y="283"/>
                    <a:pt x="230" y="286"/>
                    <a:pt x="254" y="286"/>
                  </a:cubicBezTo>
                  <a:cubicBezTo>
                    <a:pt x="279" y="286"/>
                    <a:pt x="304" y="283"/>
                    <a:pt x="325" y="276"/>
                  </a:cubicBezTo>
                  <a:lnTo>
                    <a:pt x="475" y="183"/>
                  </a:lnTo>
                  <a:cubicBezTo>
                    <a:pt x="511" y="160"/>
                    <a:pt x="511" y="124"/>
                    <a:pt x="475" y="103"/>
                  </a:cubicBezTo>
                  <a:lnTo>
                    <a:pt x="325" y="17"/>
                  </a:lnTo>
                  <a:cubicBezTo>
                    <a:pt x="307" y="6"/>
                    <a:pt x="284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088;p57">
              <a:extLst>
                <a:ext uri="{FF2B5EF4-FFF2-40B4-BE49-F238E27FC236}">
                  <a16:creationId xmlns:a16="http://schemas.microsoft.com/office/drawing/2014/main" id="{6F95E320-7ED0-A587-DBB4-92001BE42ABC}"/>
                </a:ext>
              </a:extLst>
            </p:cNvPr>
            <p:cNvSpPr/>
            <p:nvPr/>
          </p:nvSpPr>
          <p:spPr>
            <a:xfrm>
              <a:off x="7099765" y="4125350"/>
              <a:ext cx="104238" cy="59451"/>
            </a:xfrm>
            <a:custGeom>
              <a:avLst/>
              <a:gdLst/>
              <a:ahLst/>
              <a:cxnLst/>
              <a:rect l="l" t="t" r="r" b="b"/>
              <a:pathLst>
                <a:path w="526" h="300" extrusionOk="0">
                  <a:moveTo>
                    <a:pt x="255" y="1"/>
                  </a:moveTo>
                  <a:cubicBezTo>
                    <a:pt x="230" y="1"/>
                    <a:pt x="205" y="6"/>
                    <a:pt x="187" y="17"/>
                  </a:cubicBezTo>
                  <a:lnTo>
                    <a:pt x="35" y="104"/>
                  </a:lnTo>
                  <a:cubicBezTo>
                    <a:pt x="1" y="124"/>
                    <a:pt x="1" y="161"/>
                    <a:pt x="35" y="183"/>
                  </a:cubicBezTo>
                  <a:lnTo>
                    <a:pt x="208" y="283"/>
                  </a:lnTo>
                  <a:cubicBezTo>
                    <a:pt x="226" y="294"/>
                    <a:pt x="249" y="300"/>
                    <a:pt x="273" y="300"/>
                  </a:cubicBezTo>
                  <a:cubicBezTo>
                    <a:pt x="296" y="300"/>
                    <a:pt x="320" y="294"/>
                    <a:pt x="337" y="283"/>
                  </a:cubicBezTo>
                  <a:lnTo>
                    <a:pt x="489" y="197"/>
                  </a:lnTo>
                  <a:cubicBezTo>
                    <a:pt x="525" y="176"/>
                    <a:pt x="525" y="140"/>
                    <a:pt x="489" y="118"/>
                  </a:cubicBezTo>
                  <a:lnTo>
                    <a:pt x="323" y="17"/>
                  </a:lnTo>
                  <a:cubicBezTo>
                    <a:pt x="305" y="6"/>
                    <a:pt x="28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089;p57">
              <a:extLst>
                <a:ext uri="{FF2B5EF4-FFF2-40B4-BE49-F238E27FC236}">
                  <a16:creationId xmlns:a16="http://schemas.microsoft.com/office/drawing/2014/main" id="{5A7BE707-8E61-1564-FE74-DB5BA6EBFB7E}"/>
                </a:ext>
              </a:extLst>
            </p:cNvPr>
            <p:cNvSpPr/>
            <p:nvPr/>
          </p:nvSpPr>
          <p:spPr>
            <a:xfrm>
              <a:off x="7214903" y="4139816"/>
              <a:ext cx="104238" cy="59253"/>
            </a:xfrm>
            <a:custGeom>
              <a:avLst/>
              <a:gdLst/>
              <a:ahLst/>
              <a:cxnLst/>
              <a:rect l="l" t="t" r="r" b="b"/>
              <a:pathLst>
                <a:path w="526" h="299" extrusionOk="0">
                  <a:moveTo>
                    <a:pt x="274" y="0"/>
                  </a:moveTo>
                  <a:cubicBezTo>
                    <a:pt x="251" y="0"/>
                    <a:pt x="228" y="6"/>
                    <a:pt x="210" y="17"/>
                  </a:cubicBezTo>
                  <a:lnTo>
                    <a:pt x="37" y="117"/>
                  </a:lnTo>
                  <a:cubicBezTo>
                    <a:pt x="1" y="138"/>
                    <a:pt x="1" y="174"/>
                    <a:pt x="37" y="196"/>
                  </a:cubicBezTo>
                  <a:lnTo>
                    <a:pt x="187" y="283"/>
                  </a:lnTo>
                  <a:cubicBezTo>
                    <a:pt x="205" y="293"/>
                    <a:pt x="229" y="298"/>
                    <a:pt x="253" y="298"/>
                  </a:cubicBezTo>
                  <a:cubicBezTo>
                    <a:pt x="276" y="298"/>
                    <a:pt x="299" y="293"/>
                    <a:pt x="317" y="283"/>
                  </a:cubicBezTo>
                  <a:lnTo>
                    <a:pt x="489" y="181"/>
                  </a:lnTo>
                  <a:cubicBezTo>
                    <a:pt x="525" y="160"/>
                    <a:pt x="525" y="124"/>
                    <a:pt x="489" y="103"/>
                  </a:cubicBezTo>
                  <a:lnTo>
                    <a:pt x="339" y="17"/>
                  </a:lnTo>
                  <a:cubicBezTo>
                    <a:pt x="321" y="6"/>
                    <a:pt x="298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090;p57">
              <a:extLst>
                <a:ext uri="{FF2B5EF4-FFF2-40B4-BE49-F238E27FC236}">
                  <a16:creationId xmlns:a16="http://schemas.microsoft.com/office/drawing/2014/main" id="{DF6989B4-212F-78C9-1A51-9116BA17004F}"/>
                </a:ext>
              </a:extLst>
            </p:cNvPr>
            <p:cNvSpPr/>
            <p:nvPr/>
          </p:nvSpPr>
          <p:spPr>
            <a:xfrm>
              <a:off x="7324690" y="4156859"/>
              <a:ext cx="102851" cy="56479"/>
            </a:xfrm>
            <a:custGeom>
              <a:avLst/>
              <a:gdLst/>
              <a:ahLst/>
              <a:cxnLst/>
              <a:rect l="l" t="t" r="r" b="b"/>
              <a:pathLst>
                <a:path w="519" h="285" extrusionOk="0">
                  <a:moveTo>
                    <a:pt x="259" y="0"/>
                  </a:moveTo>
                  <a:cubicBezTo>
                    <a:pt x="236" y="0"/>
                    <a:pt x="212" y="6"/>
                    <a:pt x="194" y="17"/>
                  </a:cubicBezTo>
                  <a:lnTo>
                    <a:pt x="37" y="103"/>
                  </a:lnTo>
                  <a:cubicBezTo>
                    <a:pt x="1" y="124"/>
                    <a:pt x="1" y="160"/>
                    <a:pt x="37" y="181"/>
                  </a:cubicBezTo>
                  <a:lnTo>
                    <a:pt x="194" y="267"/>
                  </a:lnTo>
                  <a:cubicBezTo>
                    <a:pt x="212" y="279"/>
                    <a:pt x="236" y="284"/>
                    <a:pt x="259" y="284"/>
                  </a:cubicBezTo>
                  <a:cubicBezTo>
                    <a:pt x="283" y="284"/>
                    <a:pt x="306" y="279"/>
                    <a:pt x="323" y="267"/>
                  </a:cubicBezTo>
                  <a:lnTo>
                    <a:pt x="482" y="181"/>
                  </a:lnTo>
                  <a:cubicBezTo>
                    <a:pt x="518" y="160"/>
                    <a:pt x="518" y="124"/>
                    <a:pt x="482" y="103"/>
                  </a:cubicBezTo>
                  <a:lnTo>
                    <a:pt x="323" y="17"/>
                  </a:lnTo>
                  <a:cubicBezTo>
                    <a:pt x="306" y="6"/>
                    <a:pt x="283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091;p57">
              <a:extLst>
                <a:ext uri="{FF2B5EF4-FFF2-40B4-BE49-F238E27FC236}">
                  <a16:creationId xmlns:a16="http://schemas.microsoft.com/office/drawing/2014/main" id="{90AB58D4-2807-0E88-1D75-CC79784EB58A}"/>
                </a:ext>
              </a:extLst>
            </p:cNvPr>
            <p:cNvSpPr/>
            <p:nvPr/>
          </p:nvSpPr>
          <p:spPr>
            <a:xfrm>
              <a:off x="7452907" y="4162606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6" y="0"/>
                  </a:moveTo>
                  <a:cubicBezTo>
                    <a:pt x="231" y="0"/>
                    <a:pt x="205" y="5"/>
                    <a:pt x="187" y="16"/>
                  </a:cubicBezTo>
                  <a:lnTo>
                    <a:pt x="37" y="102"/>
                  </a:lnTo>
                  <a:cubicBezTo>
                    <a:pt x="1" y="124"/>
                    <a:pt x="1" y="161"/>
                    <a:pt x="37" y="181"/>
                  </a:cubicBezTo>
                  <a:lnTo>
                    <a:pt x="187" y="268"/>
                  </a:lnTo>
                  <a:cubicBezTo>
                    <a:pt x="205" y="279"/>
                    <a:pt x="231" y="284"/>
                    <a:pt x="256" y="284"/>
                  </a:cubicBezTo>
                  <a:cubicBezTo>
                    <a:pt x="281" y="284"/>
                    <a:pt x="306" y="279"/>
                    <a:pt x="323" y="268"/>
                  </a:cubicBezTo>
                  <a:lnTo>
                    <a:pt x="475" y="181"/>
                  </a:lnTo>
                  <a:cubicBezTo>
                    <a:pt x="511" y="161"/>
                    <a:pt x="511" y="124"/>
                    <a:pt x="475" y="102"/>
                  </a:cubicBezTo>
                  <a:lnTo>
                    <a:pt x="323" y="16"/>
                  </a:lnTo>
                  <a:cubicBezTo>
                    <a:pt x="306" y="5"/>
                    <a:pt x="281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092;p57">
              <a:extLst>
                <a:ext uri="{FF2B5EF4-FFF2-40B4-BE49-F238E27FC236}">
                  <a16:creationId xmlns:a16="http://schemas.microsoft.com/office/drawing/2014/main" id="{19B69020-64CA-634F-92BF-16DF8BF2BE61}"/>
                </a:ext>
              </a:extLst>
            </p:cNvPr>
            <p:cNvSpPr/>
            <p:nvPr/>
          </p:nvSpPr>
          <p:spPr>
            <a:xfrm>
              <a:off x="7031395" y="4165381"/>
              <a:ext cx="105427" cy="59253"/>
            </a:xfrm>
            <a:custGeom>
              <a:avLst/>
              <a:gdLst/>
              <a:ahLst/>
              <a:cxnLst/>
              <a:rect l="l" t="t" r="r" b="b"/>
              <a:pathLst>
                <a:path w="532" h="299" extrusionOk="0">
                  <a:moveTo>
                    <a:pt x="258" y="1"/>
                  </a:moveTo>
                  <a:cubicBezTo>
                    <a:pt x="235" y="1"/>
                    <a:pt x="212" y="6"/>
                    <a:pt x="194" y="17"/>
                  </a:cubicBezTo>
                  <a:lnTo>
                    <a:pt x="35" y="110"/>
                  </a:lnTo>
                  <a:cubicBezTo>
                    <a:pt x="1" y="124"/>
                    <a:pt x="1" y="161"/>
                    <a:pt x="35" y="181"/>
                  </a:cubicBezTo>
                  <a:lnTo>
                    <a:pt x="201" y="283"/>
                  </a:lnTo>
                  <a:cubicBezTo>
                    <a:pt x="219" y="293"/>
                    <a:pt x="244" y="299"/>
                    <a:pt x="269" y="299"/>
                  </a:cubicBezTo>
                  <a:cubicBezTo>
                    <a:pt x="295" y="299"/>
                    <a:pt x="320" y="293"/>
                    <a:pt x="337" y="283"/>
                  </a:cubicBezTo>
                  <a:lnTo>
                    <a:pt x="489" y="190"/>
                  </a:lnTo>
                  <a:cubicBezTo>
                    <a:pt x="525" y="167"/>
                    <a:pt x="532" y="138"/>
                    <a:pt x="489" y="117"/>
                  </a:cubicBezTo>
                  <a:lnTo>
                    <a:pt x="323" y="17"/>
                  </a:lnTo>
                  <a:cubicBezTo>
                    <a:pt x="305" y="6"/>
                    <a:pt x="282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093;p57">
              <a:extLst>
                <a:ext uri="{FF2B5EF4-FFF2-40B4-BE49-F238E27FC236}">
                  <a16:creationId xmlns:a16="http://schemas.microsoft.com/office/drawing/2014/main" id="{D180DBC0-6E6D-360A-2F91-ACD849E8D0FC}"/>
                </a:ext>
              </a:extLst>
            </p:cNvPr>
            <p:cNvSpPr/>
            <p:nvPr/>
          </p:nvSpPr>
          <p:spPr>
            <a:xfrm>
              <a:off x="7146533" y="4181036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6" y="0"/>
                  </a:moveTo>
                  <a:cubicBezTo>
                    <a:pt x="231" y="0"/>
                    <a:pt x="205" y="6"/>
                    <a:pt x="187" y="16"/>
                  </a:cubicBezTo>
                  <a:lnTo>
                    <a:pt x="37" y="102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187" y="268"/>
                  </a:lnTo>
                  <a:cubicBezTo>
                    <a:pt x="205" y="279"/>
                    <a:pt x="229" y="285"/>
                    <a:pt x="254" y="285"/>
                  </a:cubicBezTo>
                  <a:cubicBezTo>
                    <a:pt x="278" y="285"/>
                    <a:pt x="304" y="279"/>
                    <a:pt x="325" y="268"/>
                  </a:cubicBezTo>
                  <a:lnTo>
                    <a:pt x="468" y="182"/>
                  </a:lnTo>
                  <a:cubicBezTo>
                    <a:pt x="512" y="161"/>
                    <a:pt x="512" y="125"/>
                    <a:pt x="475" y="102"/>
                  </a:cubicBezTo>
                  <a:lnTo>
                    <a:pt x="325" y="16"/>
                  </a:lnTo>
                  <a:cubicBezTo>
                    <a:pt x="307" y="6"/>
                    <a:pt x="282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094;p57">
              <a:extLst>
                <a:ext uri="{FF2B5EF4-FFF2-40B4-BE49-F238E27FC236}">
                  <a16:creationId xmlns:a16="http://schemas.microsoft.com/office/drawing/2014/main" id="{0932782A-0A39-A30E-7B9C-F8F3FC6AF98D}"/>
                </a:ext>
              </a:extLst>
            </p:cNvPr>
            <p:cNvSpPr/>
            <p:nvPr/>
          </p:nvSpPr>
          <p:spPr>
            <a:xfrm>
              <a:off x="7253546" y="4195305"/>
              <a:ext cx="105625" cy="59253"/>
            </a:xfrm>
            <a:custGeom>
              <a:avLst/>
              <a:gdLst/>
              <a:ahLst/>
              <a:cxnLst/>
              <a:rect l="l" t="t" r="r" b="b"/>
              <a:pathLst>
                <a:path w="533" h="299" extrusionOk="0">
                  <a:moveTo>
                    <a:pt x="273" y="1"/>
                  </a:moveTo>
                  <a:cubicBezTo>
                    <a:pt x="250" y="1"/>
                    <a:pt x="226" y="6"/>
                    <a:pt x="208" y="16"/>
                  </a:cubicBezTo>
                  <a:lnTo>
                    <a:pt x="35" y="116"/>
                  </a:lnTo>
                  <a:cubicBezTo>
                    <a:pt x="1" y="139"/>
                    <a:pt x="1" y="175"/>
                    <a:pt x="35" y="196"/>
                  </a:cubicBezTo>
                  <a:lnTo>
                    <a:pt x="194" y="282"/>
                  </a:lnTo>
                  <a:cubicBezTo>
                    <a:pt x="212" y="293"/>
                    <a:pt x="236" y="299"/>
                    <a:pt x="259" y="299"/>
                  </a:cubicBezTo>
                  <a:cubicBezTo>
                    <a:pt x="282" y="299"/>
                    <a:pt x="305" y="293"/>
                    <a:pt x="324" y="282"/>
                  </a:cubicBezTo>
                  <a:lnTo>
                    <a:pt x="496" y="189"/>
                  </a:lnTo>
                  <a:cubicBezTo>
                    <a:pt x="532" y="168"/>
                    <a:pt x="532" y="132"/>
                    <a:pt x="496" y="110"/>
                  </a:cubicBezTo>
                  <a:lnTo>
                    <a:pt x="337" y="16"/>
                  </a:lnTo>
                  <a:cubicBezTo>
                    <a:pt x="320" y="6"/>
                    <a:pt x="297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095;p57">
              <a:extLst>
                <a:ext uri="{FF2B5EF4-FFF2-40B4-BE49-F238E27FC236}">
                  <a16:creationId xmlns:a16="http://schemas.microsoft.com/office/drawing/2014/main" id="{F1307BA6-DE7E-8224-C465-B83B1C469B2D}"/>
                </a:ext>
              </a:extLst>
            </p:cNvPr>
            <p:cNvSpPr/>
            <p:nvPr/>
          </p:nvSpPr>
          <p:spPr>
            <a:xfrm>
              <a:off x="6967187" y="4205213"/>
              <a:ext cx="99878" cy="56677"/>
            </a:xfrm>
            <a:custGeom>
              <a:avLst/>
              <a:gdLst/>
              <a:ahLst/>
              <a:cxnLst/>
              <a:rect l="l" t="t" r="r" b="b"/>
              <a:pathLst>
                <a:path w="504" h="286" extrusionOk="0">
                  <a:moveTo>
                    <a:pt x="231" y="1"/>
                  </a:moveTo>
                  <a:cubicBezTo>
                    <a:pt x="207" y="1"/>
                    <a:pt x="184" y="6"/>
                    <a:pt x="166" y="16"/>
                  </a:cubicBezTo>
                  <a:lnTo>
                    <a:pt x="36" y="96"/>
                  </a:lnTo>
                  <a:cubicBezTo>
                    <a:pt x="0" y="110"/>
                    <a:pt x="0" y="146"/>
                    <a:pt x="36" y="168"/>
                  </a:cubicBezTo>
                  <a:lnTo>
                    <a:pt x="202" y="268"/>
                  </a:lnTo>
                  <a:cubicBezTo>
                    <a:pt x="220" y="280"/>
                    <a:pt x="245" y="285"/>
                    <a:pt x="270" y="285"/>
                  </a:cubicBezTo>
                  <a:cubicBezTo>
                    <a:pt x="295" y="285"/>
                    <a:pt x="320" y="280"/>
                    <a:pt x="338" y="268"/>
                  </a:cubicBezTo>
                  <a:lnTo>
                    <a:pt x="468" y="189"/>
                  </a:lnTo>
                  <a:cubicBezTo>
                    <a:pt x="504" y="168"/>
                    <a:pt x="504" y="132"/>
                    <a:pt x="468" y="118"/>
                  </a:cubicBezTo>
                  <a:lnTo>
                    <a:pt x="295" y="16"/>
                  </a:lnTo>
                  <a:cubicBezTo>
                    <a:pt x="277" y="6"/>
                    <a:pt x="254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096;p57">
              <a:extLst>
                <a:ext uri="{FF2B5EF4-FFF2-40B4-BE49-F238E27FC236}">
                  <a16:creationId xmlns:a16="http://schemas.microsoft.com/office/drawing/2014/main" id="{11704A3A-AB33-03E4-A05E-4ADCCE582345}"/>
                </a:ext>
              </a:extLst>
            </p:cNvPr>
            <p:cNvSpPr/>
            <p:nvPr/>
          </p:nvSpPr>
          <p:spPr>
            <a:xfrm>
              <a:off x="7078164" y="4221067"/>
              <a:ext cx="101464" cy="56281"/>
            </a:xfrm>
            <a:custGeom>
              <a:avLst/>
              <a:gdLst/>
              <a:ahLst/>
              <a:cxnLst/>
              <a:rect l="l" t="t" r="r" b="b"/>
              <a:pathLst>
                <a:path w="512" h="284" extrusionOk="0">
                  <a:moveTo>
                    <a:pt x="260" y="0"/>
                  </a:moveTo>
                  <a:cubicBezTo>
                    <a:pt x="236" y="0"/>
                    <a:pt x="213" y="5"/>
                    <a:pt x="196" y="16"/>
                  </a:cubicBezTo>
                  <a:lnTo>
                    <a:pt x="37" y="102"/>
                  </a:lnTo>
                  <a:cubicBezTo>
                    <a:pt x="1" y="124"/>
                    <a:pt x="1" y="159"/>
                    <a:pt x="37" y="181"/>
                  </a:cubicBezTo>
                  <a:lnTo>
                    <a:pt x="187" y="268"/>
                  </a:lnTo>
                  <a:cubicBezTo>
                    <a:pt x="205" y="278"/>
                    <a:pt x="229" y="283"/>
                    <a:pt x="253" y="283"/>
                  </a:cubicBezTo>
                  <a:cubicBezTo>
                    <a:pt x="276" y="283"/>
                    <a:pt x="299" y="278"/>
                    <a:pt x="317" y="268"/>
                  </a:cubicBezTo>
                  <a:lnTo>
                    <a:pt x="475" y="181"/>
                  </a:lnTo>
                  <a:cubicBezTo>
                    <a:pt x="512" y="159"/>
                    <a:pt x="512" y="124"/>
                    <a:pt x="475" y="102"/>
                  </a:cubicBezTo>
                  <a:lnTo>
                    <a:pt x="325" y="16"/>
                  </a:lnTo>
                  <a:cubicBezTo>
                    <a:pt x="307" y="5"/>
                    <a:pt x="283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097;p57">
              <a:extLst>
                <a:ext uri="{FF2B5EF4-FFF2-40B4-BE49-F238E27FC236}">
                  <a16:creationId xmlns:a16="http://schemas.microsoft.com/office/drawing/2014/main" id="{B9DB8078-3E3B-E237-1325-CFA61A9A21DA}"/>
                </a:ext>
              </a:extLst>
            </p:cNvPr>
            <p:cNvSpPr/>
            <p:nvPr/>
          </p:nvSpPr>
          <p:spPr>
            <a:xfrm>
              <a:off x="7185177" y="4237713"/>
              <a:ext cx="101067" cy="56677"/>
            </a:xfrm>
            <a:custGeom>
              <a:avLst/>
              <a:gdLst/>
              <a:ahLst/>
              <a:cxnLst/>
              <a:rect l="l" t="t" r="r" b="b"/>
              <a:pathLst>
                <a:path w="510" h="286" extrusionOk="0">
                  <a:moveTo>
                    <a:pt x="255" y="1"/>
                  </a:moveTo>
                  <a:cubicBezTo>
                    <a:pt x="230" y="1"/>
                    <a:pt x="205" y="4"/>
                    <a:pt x="187" y="11"/>
                  </a:cubicBezTo>
                  <a:lnTo>
                    <a:pt x="35" y="104"/>
                  </a:lnTo>
                  <a:cubicBezTo>
                    <a:pt x="1" y="127"/>
                    <a:pt x="1" y="154"/>
                    <a:pt x="35" y="177"/>
                  </a:cubicBezTo>
                  <a:lnTo>
                    <a:pt x="194" y="270"/>
                  </a:lnTo>
                  <a:cubicBezTo>
                    <a:pt x="212" y="280"/>
                    <a:pt x="235" y="285"/>
                    <a:pt x="259" y="285"/>
                  </a:cubicBezTo>
                  <a:cubicBezTo>
                    <a:pt x="282" y="285"/>
                    <a:pt x="305" y="280"/>
                    <a:pt x="323" y="270"/>
                  </a:cubicBezTo>
                  <a:lnTo>
                    <a:pt x="475" y="184"/>
                  </a:lnTo>
                  <a:cubicBezTo>
                    <a:pt x="510" y="161"/>
                    <a:pt x="510" y="127"/>
                    <a:pt x="475" y="104"/>
                  </a:cubicBezTo>
                  <a:lnTo>
                    <a:pt x="323" y="11"/>
                  </a:lnTo>
                  <a:cubicBezTo>
                    <a:pt x="305" y="4"/>
                    <a:pt x="28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098;p57">
              <a:extLst>
                <a:ext uri="{FF2B5EF4-FFF2-40B4-BE49-F238E27FC236}">
                  <a16:creationId xmlns:a16="http://schemas.microsoft.com/office/drawing/2014/main" id="{8BA7DD79-E43B-EF81-F7CC-2F26318EF66B}"/>
                </a:ext>
              </a:extLst>
            </p:cNvPr>
            <p:cNvSpPr/>
            <p:nvPr/>
          </p:nvSpPr>
          <p:spPr>
            <a:xfrm>
              <a:off x="6894656" y="4242271"/>
              <a:ext cx="108202" cy="60640"/>
            </a:xfrm>
            <a:custGeom>
              <a:avLst/>
              <a:gdLst/>
              <a:ahLst/>
              <a:cxnLst/>
              <a:rect l="l" t="t" r="r" b="b"/>
              <a:pathLst>
                <a:path w="546" h="306" extrusionOk="0">
                  <a:moveTo>
                    <a:pt x="273" y="1"/>
                  </a:moveTo>
                  <a:cubicBezTo>
                    <a:pt x="249" y="1"/>
                    <a:pt x="226" y="6"/>
                    <a:pt x="208" y="17"/>
                  </a:cubicBezTo>
                  <a:lnTo>
                    <a:pt x="35" y="118"/>
                  </a:lnTo>
                  <a:cubicBezTo>
                    <a:pt x="1" y="138"/>
                    <a:pt x="1" y="168"/>
                    <a:pt x="35" y="190"/>
                  </a:cubicBezTo>
                  <a:lnTo>
                    <a:pt x="208" y="290"/>
                  </a:lnTo>
                  <a:cubicBezTo>
                    <a:pt x="226" y="300"/>
                    <a:pt x="249" y="306"/>
                    <a:pt x="273" y="306"/>
                  </a:cubicBezTo>
                  <a:cubicBezTo>
                    <a:pt x="296" y="306"/>
                    <a:pt x="320" y="300"/>
                    <a:pt x="337" y="290"/>
                  </a:cubicBezTo>
                  <a:lnTo>
                    <a:pt x="509" y="190"/>
                  </a:lnTo>
                  <a:cubicBezTo>
                    <a:pt x="546" y="168"/>
                    <a:pt x="546" y="138"/>
                    <a:pt x="509" y="118"/>
                  </a:cubicBezTo>
                  <a:lnTo>
                    <a:pt x="337" y="17"/>
                  </a:lnTo>
                  <a:cubicBezTo>
                    <a:pt x="320" y="6"/>
                    <a:pt x="296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099;p57">
              <a:extLst>
                <a:ext uri="{FF2B5EF4-FFF2-40B4-BE49-F238E27FC236}">
                  <a16:creationId xmlns:a16="http://schemas.microsoft.com/office/drawing/2014/main" id="{31DA3070-3258-406B-EF48-2AE75A4534F4}"/>
                </a:ext>
              </a:extLst>
            </p:cNvPr>
            <p:cNvSpPr/>
            <p:nvPr/>
          </p:nvSpPr>
          <p:spPr>
            <a:xfrm>
              <a:off x="7014352" y="4260701"/>
              <a:ext cx="95519" cy="53704"/>
            </a:xfrm>
            <a:custGeom>
              <a:avLst/>
              <a:gdLst/>
              <a:ahLst/>
              <a:cxnLst/>
              <a:rect l="l" t="t" r="r" b="b"/>
              <a:pathLst>
                <a:path w="482" h="271" extrusionOk="0">
                  <a:moveTo>
                    <a:pt x="231" y="1"/>
                  </a:moveTo>
                  <a:cubicBezTo>
                    <a:pt x="206" y="1"/>
                    <a:pt x="182" y="6"/>
                    <a:pt x="164" y="18"/>
                  </a:cubicBezTo>
                  <a:lnTo>
                    <a:pt x="35" y="88"/>
                  </a:lnTo>
                  <a:cubicBezTo>
                    <a:pt x="0" y="111"/>
                    <a:pt x="0" y="147"/>
                    <a:pt x="35" y="168"/>
                  </a:cubicBezTo>
                  <a:lnTo>
                    <a:pt x="187" y="254"/>
                  </a:lnTo>
                  <a:cubicBezTo>
                    <a:pt x="205" y="265"/>
                    <a:pt x="228" y="271"/>
                    <a:pt x="251" y="271"/>
                  </a:cubicBezTo>
                  <a:cubicBezTo>
                    <a:pt x="275" y="271"/>
                    <a:pt x="298" y="265"/>
                    <a:pt x="316" y="254"/>
                  </a:cubicBezTo>
                  <a:lnTo>
                    <a:pt x="445" y="183"/>
                  </a:lnTo>
                  <a:cubicBezTo>
                    <a:pt x="482" y="161"/>
                    <a:pt x="482" y="125"/>
                    <a:pt x="445" y="104"/>
                  </a:cubicBezTo>
                  <a:lnTo>
                    <a:pt x="302" y="18"/>
                  </a:lnTo>
                  <a:cubicBezTo>
                    <a:pt x="281" y="6"/>
                    <a:pt x="255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100;p57">
              <a:extLst>
                <a:ext uri="{FF2B5EF4-FFF2-40B4-BE49-F238E27FC236}">
                  <a16:creationId xmlns:a16="http://schemas.microsoft.com/office/drawing/2014/main" id="{420AFDD7-D24D-FE4D-9DA8-80F93C405409}"/>
                </a:ext>
              </a:extLst>
            </p:cNvPr>
            <p:cNvSpPr/>
            <p:nvPr/>
          </p:nvSpPr>
          <p:spPr>
            <a:xfrm>
              <a:off x="7116807" y="4276555"/>
              <a:ext cx="102851" cy="57866"/>
            </a:xfrm>
            <a:custGeom>
              <a:avLst/>
              <a:gdLst/>
              <a:ahLst/>
              <a:cxnLst/>
              <a:rect l="l" t="t" r="r" b="b"/>
              <a:pathLst>
                <a:path w="519" h="292" extrusionOk="0">
                  <a:moveTo>
                    <a:pt x="259" y="0"/>
                  </a:moveTo>
                  <a:cubicBezTo>
                    <a:pt x="235" y="0"/>
                    <a:pt x="212" y="6"/>
                    <a:pt x="194" y="17"/>
                  </a:cubicBezTo>
                  <a:lnTo>
                    <a:pt x="35" y="110"/>
                  </a:lnTo>
                  <a:cubicBezTo>
                    <a:pt x="1" y="131"/>
                    <a:pt x="1" y="160"/>
                    <a:pt x="35" y="181"/>
                  </a:cubicBezTo>
                  <a:lnTo>
                    <a:pt x="187" y="276"/>
                  </a:lnTo>
                  <a:cubicBezTo>
                    <a:pt x="205" y="286"/>
                    <a:pt x="230" y="291"/>
                    <a:pt x="255" y="291"/>
                  </a:cubicBezTo>
                  <a:cubicBezTo>
                    <a:pt x="280" y="291"/>
                    <a:pt x="305" y="286"/>
                    <a:pt x="323" y="276"/>
                  </a:cubicBezTo>
                  <a:lnTo>
                    <a:pt x="482" y="181"/>
                  </a:lnTo>
                  <a:cubicBezTo>
                    <a:pt x="518" y="160"/>
                    <a:pt x="518" y="131"/>
                    <a:pt x="482" y="110"/>
                  </a:cubicBezTo>
                  <a:lnTo>
                    <a:pt x="323" y="17"/>
                  </a:lnTo>
                  <a:cubicBezTo>
                    <a:pt x="305" y="6"/>
                    <a:pt x="282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101;p57">
              <a:extLst>
                <a:ext uri="{FF2B5EF4-FFF2-40B4-BE49-F238E27FC236}">
                  <a16:creationId xmlns:a16="http://schemas.microsoft.com/office/drawing/2014/main" id="{ECF76357-8046-5ECD-83D1-1643FD289870}"/>
                </a:ext>
              </a:extLst>
            </p:cNvPr>
            <p:cNvSpPr/>
            <p:nvPr/>
          </p:nvSpPr>
          <p:spPr>
            <a:xfrm>
              <a:off x="6941425" y="4297958"/>
              <a:ext cx="104238" cy="57866"/>
            </a:xfrm>
            <a:custGeom>
              <a:avLst/>
              <a:gdLst/>
              <a:ahLst/>
              <a:cxnLst/>
              <a:rect l="l" t="t" r="r" b="b"/>
              <a:pathLst>
                <a:path w="526" h="292" extrusionOk="0">
                  <a:moveTo>
                    <a:pt x="275" y="0"/>
                  </a:moveTo>
                  <a:cubicBezTo>
                    <a:pt x="251" y="0"/>
                    <a:pt x="228" y="6"/>
                    <a:pt x="210" y="16"/>
                  </a:cubicBezTo>
                  <a:lnTo>
                    <a:pt x="37" y="109"/>
                  </a:lnTo>
                  <a:cubicBezTo>
                    <a:pt x="1" y="132"/>
                    <a:pt x="1" y="168"/>
                    <a:pt x="37" y="188"/>
                  </a:cubicBezTo>
                  <a:lnTo>
                    <a:pt x="187" y="275"/>
                  </a:lnTo>
                  <a:cubicBezTo>
                    <a:pt x="205" y="286"/>
                    <a:pt x="231" y="292"/>
                    <a:pt x="256" y="292"/>
                  </a:cubicBezTo>
                  <a:cubicBezTo>
                    <a:pt x="282" y="292"/>
                    <a:pt x="307" y="286"/>
                    <a:pt x="325" y="275"/>
                  </a:cubicBezTo>
                  <a:lnTo>
                    <a:pt x="489" y="182"/>
                  </a:lnTo>
                  <a:cubicBezTo>
                    <a:pt x="525" y="159"/>
                    <a:pt x="525" y="125"/>
                    <a:pt x="489" y="102"/>
                  </a:cubicBezTo>
                  <a:lnTo>
                    <a:pt x="346" y="16"/>
                  </a:lnTo>
                  <a:cubicBezTo>
                    <a:pt x="324" y="6"/>
                    <a:pt x="299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102;p57">
              <a:extLst>
                <a:ext uri="{FF2B5EF4-FFF2-40B4-BE49-F238E27FC236}">
                  <a16:creationId xmlns:a16="http://schemas.microsoft.com/office/drawing/2014/main" id="{9C15E527-0E17-0316-97CF-67CE3454454D}"/>
                </a:ext>
              </a:extLst>
            </p:cNvPr>
            <p:cNvSpPr/>
            <p:nvPr/>
          </p:nvSpPr>
          <p:spPr>
            <a:xfrm>
              <a:off x="7052600" y="4316388"/>
              <a:ext cx="96906" cy="54893"/>
            </a:xfrm>
            <a:custGeom>
              <a:avLst/>
              <a:gdLst/>
              <a:ahLst/>
              <a:cxnLst/>
              <a:rect l="l" t="t" r="r" b="b"/>
              <a:pathLst>
                <a:path w="489" h="277" extrusionOk="0">
                  <a:moveTo>
                    <a:pt x="232" y="1"/>
                  </a:moveTo>
                  <a:cubicBezTo>
                    <a:pt x="208" y="1"/>
                    <a:pt x="184" y="6"/>
                    <a:pt x="166" y="16"/>
                  </a:cubicBezTo>
                  <a:lnTo>
                    <a:pt x="37" y="95"/>
                  </a:lnTo>
                  <a:cubicBezTo>
                    <a:pt x="1" y="118"/>
                    <a:pt x="1" y="145"/>
                    <a:pt x="37" y="168"/>
                  </a:cubicBezTo>
                  <a:lnTo>
                    <a:pt x="187" y="261"/>
                  </a:lnTo>
                  <a:cubicBezTo>
                    <a:pt x="205" y="271"/>
                    <a:pt x="230" y="277"/>
                    <a:pt x="256" y="277"/>
                  </a:cubicBezTo>
                  <a:cubicBezTo>
                    <a:pt x="281" y="277"/>
                    <a:pt x="307" y="271"/>
                    <a:pt x="325" y="261"/>
                  </a:cubicBezTo>
                  <a:lnTo>
                    <a:pt x="454" y="182"/>
                  </a:lnTo>
                  <a:cubicBezTo>
                    <a:pt x="489" y="161"/>
                    <a:pt x="489" y="132"/>
                    <a:pt x="454" y="109"/>
                  </a:cubicBezTo>
                  <a:lnTo>
                    <a:pt x="302" y="16"/>
                  </a:lnTo>
                  <a:cubicBezTo>
                    <a:pt x="281" y="6"/>
                    <a:pt x="256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103;p57">
              <a:extLst>
                <a:ext uri="{FF2B5EF4-FFF2-40B4-BE49-F238E27FC236}">
                  <a16:creationId xmlns:a16="http://schemas.microsoft.com/office/drawing/2014/main" id="{F1FAF952-4E86-005D-1D2D-6C6207BFB979}"/>
                </a:ext>
              </a:extLst>
            </p:cNvPr>
            <p:cNvSpPr/>
            <p:nvPr/>
          </p:nvSpPr>
          <p:spPr>
            <a:xfrm>
              <a:off x="6874443" y="4338979"/>
              <a:ext cx="100077" cy="56677"/>
            </a:xfrm>
            <a:custGeom>
              <a:avLst/>
              <a:gdLst/>
              <a:ahLst/>
              <a:cxnLst/>
              <a:rect l="l" t="t" r="r" b="b"/>
              <a:pathLst>
                <a:path w="505" h="286" extrusionOk="0">
                  <a:moveTo>
                    <a:pt x="253" y="1"/>
                  </a:moveTo>
                  <a:cubicBezTo>
                    <a:pt x="229" y="1"/>
                    <a:pt x="206" y="6"/>
                    <a:pt x="189" y="18"/>
                  </a:cubicBezTo>
                  <a:lnTo>
                    <a:pt x="37" y="104"/>
                  </a:lnTo>
                  <a:cubicBezTo>
                    <a:pt x="1" y="125"/>
                    <a:pt x="1" y="161"/>
                    <a:pt x="37" y="183"/>
                  </a:cubicBezTo>
                  <a:lnTo>
                    <a:pt x="189" y="270"/>
                  </a:lnTo>
                  <a:cubicBezTo>
                    <a:pt x="206" y="280"/>
                    <a:pt x="229" y="285"/>
                    <a:pt x="253" y="285"/>
                  </a:cubicBezTo>
                  <a:cubicBezTo>
                    <a:pt x="276" y="285"/>
                    <a:pt x="300" y="280"/>
                    <a:pt x="318" y="270"/>
                  </a:cubicBezTo>
                  <a:lnTo>
                    <a:pt x="468" y="183"/>
                  </a:lnTo>
                  <a:cubicBezTo>
                    <a:pt x="504" y="161"/>
                    <a:pt x="504" y="125"/>
                    <a:pt x="468" y="104"/>
                  </a:cubicBezTo>
                  <a:lnTo>
                    <a:pt x="318" y="18"/>
                  </a:lnTo>
                  <a:cubicBezTo>
                    <a:pt x="300" y="6"/>
                    <a:pt x="276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104;p57">
              <a:extLst>
                <a:ext uri="{FF2B5EF4-FFF2-40B4-BE49-F238E27FC236}">
                  <a16:creationId xmlns:a16="http://schemas.microsoft.com/office/drawing/2014/main" id="{EE3C2004-8AA0-1568-A181-C77AFAC3E09E}"/>
                </a:ext>
              </a:extLst>
            </p:cNvPr>
            <p:cNvSpPr/>
            <p:nvPr/>
          </p:nvSpPr>
          <p:spPr>
            <a:xfrm>
              <a:off x="6980069" y="4353446"/>
              <a:ext cx="105625" cy="59253"/>
            </a:xfrm>
            <a:custGeom>
              <a:avLst/>
              <a:gdLst/>
              <a:ahLst/>
              <a:cxnLst/>
              <a:rect l="l" t="t" r="r" b="b"/>
              <a:pathLst>
                <a:path w="533" h="299" extrusionOk="0">
                  <a:moveTo>
                    <a:pt x="273" y="0"/>
                  </a:moveTo>
                  <a:cubicBezTo>
                    <a:pt x="250" y="0"/>
                    <a:pt x="226" y="6"/>
                    <a:pt x="208" y="17"/>
                  </a:cubicBezTo>
                  <a:lnTo>
                    <a:pt x="35" y="117"/>
                  </a:lnTo>
                  <a:cubicBezTo>
                    <a:pt x="1" y="138"/>
                    <a:pt x="1" y="167"/>
                    <a:pt x="35" y="190"/>
                  </a:cubicBezTo>
                  <a:lnTo>
                    <a:pt x="194" y="283"/>
                  </a:lnTo>
                  <a:cubicBezTo>
                    <a:pt x="212" y="293"/>
                    <a:pt x="235" y="298"/>
                    <a:pt x="260" y="298"/>
                  </a:cubicBezTo>
                  <a:cubicBezTo>
                    <a:pt x="284" y="298"/>
                    <a:pt x="309" y="293"/>
                    <a:pt x="330" y="283"/>
                  </a:cubicBezTo>
                  <a:lnTo>
                    <a:pt x="496" y="181"/>
                  </a:lnTo>
                  <a:cubicBezTo>
                    <a:pt x="532" y="160"/>
                    <a:pt x="532" y="131"/>
                    <a:pt x="496" y="110"/>
                  </a:cubicBezTo>
                  <a:lnTo>
                    <a:pt x="337" y="17"/>
                  </a:lnTo>
                  <a:cubicBezTo>
                    <a:pt x="320" y="6"/>
                    <a:pt x="297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105;p57">
              <a:extLst>
                <a:ext uri="{FF2B5EF4-FFF2-40B4-BE49-F238E27FC236}">
                  <a16:creationId xmlns:a16="http://schemas.microsoft.com/office/drawing/2014/main" id="{636199F4-8A1C-EC52-DDDA-5A6A1071986A}"/>
                </a:ext>
              </a:extLst>
            </p:cNvPr>
            <p:cNvSpPr/>
            <p:nvPr/>
          </p:nvSpPr>
          <p:spPr>
            <a:xfrm>
              <a:off x="7048438" y="4202241"/>
              <a:ext cx="437562" cy="250290"/>
            </a:xfrm>
            <a:custGeom>
              <a:avLst/>
              <a:gdLst/>
              <a:ahLst/>
              <a:cxnLst/>
              <a:rect l="l" t="t" r="r" b="b"/>
              <a:pathLst>
                <a:path w="2208" h="1263" extrusionOk="0">
                  <a:moveTo>
                    <a:pt x="1948" y="1"/>
                  </a:moveTo>
                  <a:cubicBezTo>
                    <a:pt x="1924" y="1"/>
                    <a:pt x="1901" y="6"/>
                    <a:pt x="1883" y="18"/>
                  </a:cubicBezTo>
                  <a:lnTo>
                    <a:pt x="44" y="1082"/>
                  </a:lnTo>
                  <a:cubicBezTo>
                    <a:pt x="1" y="1103"/>
                    <a:pt x="1" y="1132"/>
                    <a:pt x="44" y="1153"/>
                  </a:cubicBezTo>
                  <a:lnTo>
                    <a:pt x="194" y="1246"/>
                  </a:lnTo>
                  <a:cubicBezTo>
                    <a:pt x="212" y="1257"/>
                    <a:pt x="237" y="1263"/>
                    <a:pt x="262" y="1263"/>
                  </a:cubicBezTo>
                  <a:cubicBezTo>
                    <a:pt x="287" y="1263"/>
                    <a:pt x="312" y="1257"/>
                    <a:pt x="330" y="1246"/>
                  </a:cubicBezTo>
                  <a:lnTo>
                    <a:pt x="2171" y="183"/>
                  </a:lnTo>
                  <a:cubicBezTo>
                    <a:pt x="2207" y="161"/>
                    <a:pt x="2207" y="125"/>
                    <a:pt x="2171" y="104"/>
                  </a:cubicBezTo>
                  <a:lnTo>
                    <a:pt x="2019" y="18"/>
                  </a:lnTo>
                  <a:cubicBezTo>
                    <a:pt x="1998" y="6"/>
                    <a:pt x="1973" y="1"/>
                    <a:pt x="194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106;p57">
              <a:extLst>
                <a:ext uri="{FF2B5EF4-FFF2-40B4-BE49-F238E27FC236}">
                  <a16:creationId xmlns:a16="http://schemas.microsoft.com/office/drawing/2014/main" id="{91CB6300-D978-B708-499A-EDEE92E590BE}"/>
                </a:ext>
              </a:extLst>
            </p:cNvPr>
            <p:cNvSpPr/>
            <p:nvPr/>
          </p:nvSpPr>
          <p:spPr>
            <a:xfrm>
              <a:off x="6981456" y="4434697"/>
              <a:ext cx="101464" cy="56281"/>
            </a:xfrm>
            <a:custGeom>
              <a:avLst/>
              <a:gdLst/>
              <a:ahLst/>
              <a:cxnLst/>
              <a:rect l="l" t="t" r="r" b="b"/>
              <a:pathLst>
                <a:path w="512" h="284" extrusionOk="0">
                  <a:moveTo>
                    <a:pt x="252" y="0"/>
                  </a:moveTo>
                  <a:cubicBezTo>
                    <a:pt x="228" y="0"/>
                    <a:pt x="205" y="6"/>
                    <a:pt x="187" y="16"/>
                  </a:cubicBezTo>
                  <a:lnTo>
                    <a:pt x="37" y="102"/>
                  </a:lnTo>
                  <a:cubicBezTo>
                    <a:pt x="1" y="125"/>
                    <a:pt x="1" y="159"/>
                    <a:pt x="37" y="182"/>
                  </a:cubicBezTo>
                  <a:lnTo>
                    <a:pt x="194" y="268"/>
                  </a:lnTo>
                  <a:cubicBezTo>
                    <a:pt x="212" y="278"/>
                    <a:pt x="235" y="283"/>
                    <a:pt x="259" y="283"/>
                  </a:cubicBezTo>
                  <a:cubicBezTo>
                    <a:pt x="282" y="283"/>
                    <a:pt x="305" y="278"/>
                    <a:pt x="323" y="268"/>
                  </a:cubicBezTo>
                  <a:lnTo>
                    <a:pt x="475" y="182"/>
                  </a:lnTo>
                  <a:cubicBezTo>
                    <a:pt x="511" y="159"/>
                    <a:pt x="511" y="132"/>
                    <a:pt x="475" y="109"/>
                  </a:cubicBezTo>
                  <a:lnTo>
                    <a:pt x="316" y="16"/>
                  </a:lnTo>
                  <a:cubicBezTo>
                    <a:pt x="298" y="6"/>
                    <a:pt x="275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107;p57">
              <a:extLst>
                <a:ext uri="{FF2B5EF4-FFF2-40B4-BE49-F238E27FC236}">
                  <a16:creationId xmlns:a16="http://schemas.microsoft.com/office/drawing/2014/main" id="{7E1B7CC8-7056-3268-5A79-E895DF66A8EF}"/>
                </a:ext>
              </a:extLst>
            </p:cNvPr>
            <p:cNvSpPr/>
            <p:nvPr/>
          </p:nvSpPr>
          <p:spPr>
            <a:xfrm>
              <a:off x="6915861" y="4474529"/>
              <a:ext cx="98689" cy="54893"/>
            </a:xfrm>
            <a:custGeom>
              <a:avLst/>
              <a:gdLst/>
              <a:ahLst/>
              <a:cxnLst/>
              <a:rect l="l" t="t" r="r" b="b"/>
              <a:pathLst>
                <a:path w="498" h="277" extrusionOk="0">
                  <a:moveTo>
                    <a:pt x="241" y="0"/>
                  </a:moveTo>
                  <a:cubicBezTo>
                    <a:pt x="216" y="0"/>
                    <a:pt x="191" y="6"/>
                    <a:pt x="173" y="17"/>
                  </a:cubicBezTo>
                  <a:lnTo>
                    <a:pt x="44" y="88"/>
                  </a:lnTo>
                  <a:cubicBezTo>
                    <a:pt x="0" y="110"/>
                    <a:pt x="0" y="146"/>
                    <a:pt x="37" y="167"/>
                  </a:cubicBezTo>
                  <a:lnTo>
                    <a:pt x="195" y="260"/>
                  </a:lnTo>
                  <a:cubicBezTo>
                    <a:pt x="213" y="271"/>
                    <a:pt x="236" y="277"/>
                    <a:pt x="260" y="277"/>
                  </a:cubicBezTo>
                  <a:cubicBezTo>
                    <a:pt x="285" y="277"/>
                    <a:pt x="310" y="271"/>
                    <a:pt x="332" y="260"/>
                  </a:cubicBezTo>
                  <a:lnTo>
                    <a:pt x="461" y="182"/>
                  </a:lnTo>
                  <a:cubicBezTo>
                    <a:pt x="497" y="160"/>
                    <a:pt x="497" y="124"/>
                    <a:pt x="461" y="103"/>
                  </a:cubicBezTo>
                  <a:lnTo>
                    <a:pt x="309" y="17"/>
                  </a:lnTo>
                  <a:cubicBezTo>
                    <a:pt x="291" y="6"/>
                    <a:pt x="266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108;p57">
              <a:extLst>
                <a:ext uri="{FF2B5EF4-FFF2-40B4-BE49-F238E27FC236}">
                  <a16:creationId xmlns:a16="http://schemas.microsoft.com/office/drawing/2014/main" id="{17A06694-E5EF-1A34-2C34-94CD1523AF22}"/>
                </a:ext>
              </a:extLst>
            </p:cNvPr>
            <p:cNvSpPr/>
            <p:nvPr/>
          </p:nvSpPr>
          <p:spPr>
            <a:xfrm>
              <a:off x="7521277" y="4122575"/>
              <a:ext cx="102851" cy="57866"/>
            </a:xfrm>
            <a:custGeom>
              <a:avLst/>
              <a:gdLst/>
              <a:ahLst/>
              <a:cxnLst/>
              <a:rect l="l" t="t" r="r" b="b"/>
              <a:pathLst>
                <a:path w="519" h="292" extrusionOk="0">
                  <a:moveTo>
                    <a:pt x="259" y="1"/>
                  </a:moveTo>
                  <a:cubicBezTo>
                    <a:pt x="236" y="1"/>
                    <a:pt x="212" y="6"/>
                    <a:pt x="194" y="18"/>
                  </a:cubicBezTo>
                  <a:lnTo>
                    <a:pt x="37" y="104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194" y="276"/>
                  </a:lnTo>
                  <a:cubicBezTo>
                    <a:pt x="212" y="287"/>
                    <a:pt x="236" y="292"/>
                    <a:pt x="259" y="292"/>
                  </a:cubicBezTo>
                  <a:cubicBezTo>
                    <a:pt x="283" y="292"/>
                    <a:pt x="306" y="287"/>
                    <a:pt x="323" y="276"/>
                  </a:cubicBezTo>
                  <a:lnTo>
                    <a:pt x="482" y="182"/>
                  </a:lnTo>
                  <a:cubicBezTo>
                    <a:pt x="518" y="161"/>
                    <a:pt x="518" y="125"/>
                    <a:pt x="482" y="104"/>
                  </a:cubicBezTo>
                  <a:lnTo>
                    <a:pt x="323" y="18"/>
                  </a:lnTo>
                  <a:cubicBezTo>
                    <a:pt x="306" y="6"/>
                    <a:pt x="283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109;p57">
              <a:extLst>
                <a:ext uri="{FF2B5EF4-FFF2-40B4-BE49-F238E27FC236}">
                  <a16:creationId xmlns:a16="http://schemas.microsoft.com/office/drawing/2014/main" id="{B5A55BDB-7431-91D7-4422-184B31584FB0}"/>
                </a:ext>
              </a:extLst>
            </p:cNvPr>
            <p:cNvSpPr/>
            <p:nvPr/>
          </p:nvSpPr>
          <p:spPr>
            <a:xfrm>
              <a:off x="7589646" y="4082743"/>
              <a:ext cx="102851" cy="57866"/>
            </a:xfrm>
            <a:custGeom>
              <a:avLst/>
              <a:gdLst/>
              <a:ahLst/>
              <a:cxnLst/>
              <a:rect l="l" t="t" r="r" b="b"/>
              <a:pathLst>
                <a:path w="519" h="292" extrusionOk="0">
                  <a:moveTo>
                    <a:pt x="258" y="0"/>
                  </a:moveTo>
                  <a:cubicBezTo>
                    <a:pt x="234" y="0"/>
                    <a:pt x="209" y="6"/>
                    <a:pt x="187" y="17"/>
                  </a:cubicBezTo>
                  <a:lnTo>
                    <a:pt x="44" y="103"/>
                  </a:lnTo>
                  <a:cubicBezTo>
                    <a:pt x="1" y="124"/>
                    <a:pt x="1" y="160"/>
                    <a:pt x="37" y="182"/>
                  </a:cubicBezTo>
                  <a:lnTo>
                    <a:pt x="194" y="276"/>
                  </a:lnTo>
                  <a:cubicBezTo>
                    <a:pt x="212" y="286"/>
                    <a:pt x="236" y="291"/>
                    <a:pt x="260" y="291"/>
                  </a:cubicBezTo>
                  <a:cubicBezTo>
                    <a:pt x="285" y="291"/>
                    <a:pt x="310" y="286"/>
                    <a:pt x="332" y="276"/>
                  </a:cubicBezTo>
                  <a:lnTo>
                    <a:pt x="475" y="182"/>
                  </a:lnTo>
                  <a:cubicBezTo>
                    <a:pt x="518" y="167"/>
                    <a:pt x="518" y="132"/>
                    <a:pt x="482" y="110"/>
                  </a:cubicBezTo>
                  <a:lnTo>
                    <a:pt x="323" y="17"/>
                  </a:lnTo>
                  <a:cubicBezTo>
                    <a:pt x="306" y="6"/>
                    <a:pt x="283" y="0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110;p57">
              <a:extLst>
                <a:ext uri="{FF2B5EF4-FFF2-40B4-BE49-F238E27FC236}">
                  <a16:creationId xmlns:a16="http://schemas.microsoft.com/office/drawing/2014/main" id="{F7CAEB1B-E300-8B5B-C89D-D5A843E228F0}"/>
                </a:ext>
              </a:extLst>
            </p:cNvPr>
            <p:cNvSpPr/>
            <p:nvPr/>
          </p:nvSpPr>
          <p:spPr>
            <a:xfrm>
              <a:off x="7658015" y="4041523"/>
              <a:ext cx="105625" cy="59253"/>
            </a:xfrm>
            <a:custGeom>
              <a:avLst/>
              <a:gdLst/>
              <a:ahLst/>
              <a:cxnLst/>
              <a:rect l="l" t="t" r="r" b="b"/>
              <a:pathLst>
                <a:path w="533" h="299" extrusionOk="0">
                  <a:moveTo>
                    <a:pt x="274" y="1"/>
                  </a:moveTo>
                  <a:cubicBezTo>
                    <a:pt x="251" y="1"/>
                    <a:pt x="228" y="6"/>
                    <a:pt x="209" y="16"/>
                  </a:cubicBezTo>
                  <a:lnTo>
                    <a:pt x="37" y="116"/>
                  </a:lnTo>
                  <a:cubicBezTo>
                    <a:pt x="1" y="139"/>
                    <a:pt x="1" y="175"/>
                    <a:pt x="37" y="189"/>
                  </a:cubicBezTo>
                  <a:lnTo>
                    <a:pt x="194" y="282"/>
                  </a:lnTo>
                  <a:cubicBezTo>
                    <a:pt x="212" y="293"/>
                    <a:pt x="236" y="299"/>
                    <a:pt x="259" y="299"/>
                  </a:cubicBezTo>
                  <a:cubicBezTo>
                    <a:pt x="283" y="299"/>
                    <a:pt x="306" y="293"/>
                    <a:pt x="323" y="282"/>
                  </a:cubicBezTo>
                  <a:lnTo>
                    <a:pt x="496" y="182"/>
                  </a:lnTo>
                  <a:cubicBezTo>
                    <a:pt x="532" y="159"/>
                    <a:pt x="532" y="132"/>
                    <a:pt x="496" y="109"/>
                  </a:cubicBezTo>
                  <a:lnTo>
                    <a:pt x="339" y="16"/>
                  </a:lnTo>
                  <a:cubicBezTo>
                    <a:pt x="321" y="6"/>
                    <a:pt x="297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111;p57">
              <a:extLst>
                <a:ext uri="{FF2B5EF4-FFF2-40B4-BE49-F238E27FC236}">
                  <a16:creationId xmlns:a16="http://schemas.microsoft.com/office/drawing/2014/main" id="{15143BA1-3961-8DA0-ED8E-EAE7C1A1D4FA}"/>
                </a:ext>
              </a:extLst>
            </p:cNvPr>
            <p:cNvSpPr/>
            <p:nvPr/>
          </p:nvSpPr>
          <p:spPr>
            <a:xfrm>
              <a:off x="6562718" y="4514362"/>
              <a:ext cx="106814" cy="60640"/>
            </a:xfrm>
            <a:custGeom>
              <a:avLst/>
              <a:gdLst/>
              <a:ahLst/>
              <a:cxnLst/>
              <a:rect l="l" t="t" r="r" b="b"/>
              <a:pathLst>
                <a:path w="539" h="306" extrusionOk="0">
                  <a:moveTo>
                    <a:pt x="288" y="0"/>
                  </a:moveTo>
                  <a:cubicBezTo>
                    <a:pt x="264" y="0"/>
                    <a:pt x="241" y="6"/>
                    <a:pt x="223" y="16"/>
                  </a:cubicBezTo>
                  <a:lnTo>
                    <a:pt x="37" y="125"/>
                  </a:lnTo>
                  <a:cubicBezTo>
                    <a:pt x="0" y="145"/>
                    <a:pt x="0" y="182"/>
                    <a:pt x="37" y="204"/>
                  </a:cubicBezTo>
                  <a:lnTo>
                    <a:pt x="187" y="290"/>
                  </a:lnTo>
                  <a:cubicBezTo>
                    <a:pt x="205" y="301"/>
                    <a:pt x="228" y="306"/>
                    <a:pt x="251" y="306"/>
                  </a:cubicBezTo>
                  <a:cubicBezTo>
                    <a:pt x="275" y="306"/>
                    <a:pt x="298" y="301"/>
                    <a:pt x="316" y="290"/>
                  </a:cubicBezTo>
                  <a:lnTo>
                    <a:pt x="502" y="182"/>
                  </a:lnTo>
                  <a:cubicBezTo>
                    <a:pt x="539" y="161"/>
                    <a:pt x="539" y="125"/>
                    <a:pt x="502" y="102"/>
                  </a:cubicBezTo>
                  <a:lnTo>
                    <a:pt x="352" y="16"/>
                  </a:lnTo>
                  <a:cubicBezTo>
                    <a:pt x="334" y="6"/>
                    <a:pt x="311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112;p57">
              <a:extLst>
                <a:ext uri="{FF2B5EF4-FFF2-40B4-BE49-F238E27FC236}">
                  <a16:creationId xmlns:a16="http://schemas.microsoft.com/office/drawing/2014/main" id="{F7B2AD5A-3B34-2CF7-F3A1-62D058C8C6CC}"/>
                </a:ext>
              </a:extLst>
            </p:cNvPr>
            <p:cNvSpPr/>
            <p:nvPr/>
          </p:nvSpPr>
          <p:spPr>
            <a:xfrm>
              <a:off x="6629700" y="4554393"/>
              <a:ext cx="108202" cy="60640"/>
            </a:xfrm>
            <a:custGeom>
              <a:avLst/>
              <a:gdLst/>
              <a:ahLst/>
              <a:cxnLst/>
              <a:rect l="l" t="t" r="r" b="b"/>
              <a:pathLst>
                <a:path w="546" h="306" extrusionOk="0">
                  <a:moveTo>
                    <a:pt x="289" y="0"/>
                  </a:moveTo>
                  <a:cubicBezTo>
                    <a:pt x="265" y="0"/>
                    <a:pt x="241" y="5"/>
                    <a:pt x="223" y="16"/>
                  </a:cubicBezTo>
                  <a:lnTo>
                    <a:pt x="35" y="124"/>
                  </a:lnTo>
                  <a:cubicBezTo>
                    <a:pt x="1" y="145"/>
                    <a:pt x="1" y="181"/>
                    <a:pt x="35" y="202"/>
                  </a:cubicBezTo>
                  <a:lnTo>
                    <a:pt x="194" y="288"/>
                  </a:lnTo>
                  <a:cubicBezTo>
                    <a:pt x="212" y="300"/>
                    <a:pt x="235" y="305"/>
                    <a:pt x="258" y="305"/>
                  </a:cubicBezTo>
                  <a:cubicBezTo>
                    <a:pt x="282" y="305"/>
                    <a:pt x="305" y="300"/>
                    <a:pt x="323" y="288"/>
                  </a:cubicBezTo>
                  <a:lnTo>
                    <a:pt x="509" y="181"/>
                  </a:lnTo>
                  <a:cubicBezTo>
                    <a:pt x="546" y="159"/>
                    <a:pt x="546" y="124"/>
                    <a:pt x="509" y="102"/>
                  </a:cubicBezTo>
                  <a:lnTo>
                    <a:pt x="359" y="16"/>
                  </a:lnTo>
                  <a:cubicBezTo>
                    <a:pt x="338" y="5"/>
                    <a:pt x="313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113;p57">
              <a:extLst>
                <a:ext uri="{FF2B5EF4-FFF2-40B4-BE49-F238E27FC236}">
                  <a16:creationId xmlns:a16="http://schemas.microsoft.com/office/drawing/2014/main" id="{75D343BC-DD22-6D57-14C8-69BDB6BBC90E}"/>
                </a:ext>
              </a:extLst>
            </p:cNvPr>
            <p:cNvSpPr/>
            <p:nvPr/>
          </p:nvSpPr>
          <p:spPr>
            <a:xfrm>
              <a:off x="7393059" y="4116828"/>
              <a:ext cx="104238" cy="56479"/>
            </a:xfrm>
            <a:custGeom>
              <a:avLst/>
              <a:gdLst/>
              <a:ahLst/>
              <a:cxnLst/>
              <a:rect l="l" t="t" r="r" b="b"/>
              <a:pathLst>
                <a:path w="526" h="285" extrusionOk="0">
                  <a:moveTo>
                    <a:pt x="263" y="1"/>
                  </a:moveTo>
                  <a:cubicBezTo>
                    <a:pt x="238" y="1"/>
                    <a:pt x="212" y="6"/>
                    <a:pt x="194" y="17"/>
                  </a:cubicBezTo>
                  <a:lnTo>
                    <a:pt x="44" y="104"/>
                  </a:lnTo>
                  <a:cubicBezTo>
                    <a:pt x="1" y="124"/>
                    <a:pt x="1" y="161"/>
                    <a:pt x="37" y="183"/>
                  </a:cubicBezTo>
                  <a:lnTo>
                    <a:pt x="194" y="269"/>
                  </a:lnTo>
                  <a:cubicBezTo>
                    <a:pt x="212" y="280"/>
                    <a:pt x="236" y="285"/>
                    <a:pt x="260" y="285"/>
                  </a:cubicBezTo>
                  <a:cubicBezTo>
                    <a:pt x="285" y="285"/>
                    <a:pt x="310" y="280"/>
                    <a:pt x="332" y="269"/>
                  </a:cubicBezTo>
                  <a:lnTo>
                    <a:pt x="482" y="183"/>
                  </a:lnTo>
                  <a:cubicBezTo>
                    <a:pt x="525" y="161"/>
                    <a:pt x="525" y="124"/>
                    <a:pt x="489" y="104"/>
                  </a:cubicBezTo>
                  <a:lnTo>
                    <a:pt x="332" y="17"/>
                  </a:lnTo>
                  <a:cubicBezTo>
                    <a:pt x="314" y="6"/>
                    <a:pt x="288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114;p57">
              <a:extLst>
                <a:ext uri="{FF2B5EF4-FFF2-40B4-BE49-F238E27FC236}">
                  <a16:creationId xmlns:a16="http://schemas.microsoft.com/office/drawing/2014/main" id="{F59FF2DC-1D62-5CF7-82C1-E451CC6775BB}"/>
                </a:ext>
              </a:extLst>
            </p:cNvPr>
            <p:cNvSpPr/>
            <p:nvPr/>
          </p:nvSpPr>
          <p:spPr>
            <a:xfrm>
              <a:off x="7351840" y="3849098"/>
              <a:ext cx="79665" cy="45183"/>
            </a:xfrm>
            <a:custGeom>
              <a:avLst/>
              <a:gdLst/>
              <a:ahLst/>
              <a:cxnLst/>
              <a:rect l="l" t="t" r="r" b="b"/>
              <a:pathLst>
                <a:path w="402" h="228" extrusionOk="0">
                  <a:moveTo>
                    <a:pt x="274" y="1"/>
                  </a:moveTo>
                  <a:cubicBezTo>
                    <a:pt x="250" y="1"/>
                    <a:pt x="227" y="6"/>
                    <a:pt x="209" y="18"/>
                  </a:cubicBezTo>
                  <a:lnTo>
                    <a:pt x="36" y="118"/>
                  </a:lnTo>
                  <a:cubicBezTo>
                    <a:pt x="0" y="138"/>
                    <a:pt x="0" y="175"/>
                    <a:pt x="36" y="197"/>
                  </a:cubicBezTo>
                  <a:lnTo>
                    <a:pt x="66" y="211"/>
                  </a:lnTo>
                  <a:cubicBezTo>
                    <a:pt x="83" y="222"/>
                    <a:pt x="106" y="228"/>
                    <a:pt x="130" y="228"/>
                  </a:cubicBezTo>
                  <a:cubicBezTo>
                    <a:pt x="153" y="228"/>
                    <a:pt x="177" y="222"/>
                    <a:pt x="195" y="211"/>
                  </a:cubicBezTo>
                  <a:lnTo>
                    <a:pt x="367" y="111"/>
                  </a:lnTo>
                  <a:cubicBezTo>
                    <a:pt x="402" y="88"/>
                    <a:pt x="402" y="52"/>
                    <a:pt x="367" y="31"/>
                  </a:cubicBezTo>
                  <a:lnTo>
                    <a:pt x="345" y="18"/>
                  </a:lnTo>
                  <a:cubicBezTo>
                    <a:pt x="323" y="6"/>
                    <a:pt x="298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115;p57">
              <a:extLst>
                <a:ext uri="{FF2B5EF4-FFF2-40B4-BE49-F238E27FC236}">
                  <a16:creationId xmlns:a16="http://schemas.microsoft.com/office/drawing/2014/main" id="{93DD546A-8BF7-6060-5E3A-D36FEEAC9607}"/>
                </a:ext>
              </a:extLst>
            </p:cNvPr>
            <p:cNvSpPr/>
            <p:nvPr/>
          </p:nvSpPr>
          <p:spPr>
            <a:xfrm>
              <a:off x="7424569" y="3806491"/>
              <a:ext cx="81250" cy="46372"/>
            </a:xfrm>
            <a:custGeom>
              <a:avLst/>
              <a:gdLst/>
              <a:ahLst/>
              <a:cxnLst/>
              <a:rect l="l" t="t" r="r" b="b"/>
              <a:pathLst>
                <a:path w="410" h="234" extrusionOk="0">
                  <a:moveTo>
                    <a:pt x="284" y="0"/>
                  </a:moveTo>
                  <a:cubicBezTo>
                    <a:pt x="258" y="0"/>
                    <a:pt x="233" y="6"/>
                    <a:pt x="216" y="17"/>
                  </a:cubicBezTo>
                  <a:lnTo>
                    <a:pt x="35" y="124"/>
                  </a:lnTo>
                  <a:cubicBezTo>
                    <a:pt x="0" y="146"/>
                    <a:pt x="0" y="181"/>
                    <a:pt x="35" y="203"/>
                  </a:cubicBezTo>
                  <a:lnTo>
                    <a:pt x="57" y="217"/>
                  </a:lnTo>
                  <a:cubicBezTo>
                    <a:pt x="76" y="228"/>
                    <a:pt x="101" y="234"/>
                    <a:pt x="126" y="234"/>
                  </a:cubicBezTo>
                  <a:cubicBezTo>
                    <a:pt x="151" y="234"/>
                    <a:pt x="176" y="228"/>
                    <a:pt x="194" y="217"/>
                  </a:cubicBezTo>
                  <a:lnTo>
                    <a:pt x="373" y="110"/>
                  </a:lnTo>
                  <a:cubicBezTo>
                    <a:pt x="409" y="88"/>
                    <a:pt x="409" y="51"/>
                    <a:pt x="373" y="31"/>
                  </a:cubicBezTo>
                  <a:lnTo>
                    <a:pt x="352" y="17"/>
                  </a:lnTo>
                  <a:cubicBezTo>
                    <a:pt x="334" y="6"/>
                    <a:pt x="309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116;p57">
              <a:extLst>
                <a:ext uri="{FF2B5EF4-FFF2-40B4-BE49-F238E27FC236}">
                  <a16:creationId xmlns:a16="http://schemas.microsoft.com/office/drawing/2014/main" id="{BCFEE1F3-B27D-9C14-B38E-4B2EB72AEB58}"/>
                </a:ext>
              </a:extLst>
            </p:cNvPr>
            <p:cNvSpPr/>
            <p:nvPr/>
          </p:nvSpPr>
          <p:spPr>
            <a:xfrm>
              <a:off x="7467374" y="3832055"/>
              <a:ext cx="106814" cy="59253"/>
            </a:xfrm>
            <a:custGeom>
              <a:avLst/>
              <a:gdLst/>
              <a:ahLst/>
              <a:cxnLst/>
              <a:rect l="l" t="t" r="r" b="b"/>
              <a:pathLst>
                <a:path w="539" h="299" extrusionOk="0">
                  <a:moveTo>
                    <a:pt x="287" y="1"/>
                  </a:moveTo>
                  <a:cubicBezTo>
                    <a:pt x="264" y="1"/>
                    <a:pt x="241" y="6"/>
                    <a:pt x="223" y="17"/>
                  </a:cubicBezTo>
                  <a:lnTo>
                    <a:pt x="35" y="124"/>
                  </a:lnTo>
                  <a:cubicBezTo>
                    <a:pt x="0" y="138"/>
                    <a:pt x="0" y="174"/>
                    <a:pt x="35" y="197"/>
                  </a:cubicBezTo>
                  <a:lnTo>
                    <a:pt x="186" y="283"/>
                  </a:lnTo>
                  <a:cubicBezTo>
                    <a:pt x="205" y="293"/>
                    <a:pt x="228" y="299"/>
                    <a:pt x="252" y="299"/>
                  </a:cubicBezTo>
                  <a:cubicBezTo>
                    <a:pt x="276" y="299"/>
                    <a:pt x="301" y="293"/>
                    <a:pt x="323" y="283"/>
                  </a:cubicBezTo>
                  <a:lnTo>
                    <a:pt x="502" y="181"/>
                  </a:lnTo>
                  <a:cubicBezTo>
                    <a:pt x="538" y="161"/>
                    <a:pt x="538" y="124"/>
                    <a:pt x="502" y="104"/>
                  </a:cubicBezTo>
                  <a:lnTo>
                    <a:pt x="352" y="17"/>
                  </a:lnTo>
                  <a:cubicBezTo>
                    <a:pt x="334" y="6"/>
                    <a:pt x="311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117;p57">
              <a:extLst>
                <a:ext uri="{FF2B5EF4-FFF2-40B4-BE49-F238E27FC236}">
                  <a16:creationId xmlns:a16="http://schemas.microsoft.com/office/drawing/2014/main" id="{37DB71DE-ECDE-1CD9-4A81-4E55B3B1EE6F}"/>
                </a:ext>
              </a:extLst>
            </p:cNvPr>
            <p:cNvSpPr/>
            <p:nvPr/>
          </p:nvSpPr>
          <p:spPr>
            <a:xfrm>
              <a:off x="7395834" y="3874860"/>
              <a:ext cx="104040" cy="58064"/>
            </a:xfrm>
            <a:custGeom>
              <a:avLst/>
              <a:gdLst/>
              <a:ahLst/>
              <a:cxnLst/>
              <a:rect l="l" t="t" r="r" b="b"/>
              <a:pathLst>
                <a:path w="525" h="293" extrusionOk="0">
                  <a:moveTo>
                    <a:pt x="273" y="0"/>
                  </a:moveTo>
                  <a:cubicBezTo>
                    <a:pt x="249" y="0"/>
                    <a:pt x="224" y="6"/>
                    <a:pt x="202" y="17"/>
                  </a:cubicBezTo>
                  <a:lnTo>
                    <a:pt x="37" y="117"/>
                  </a:lnTo>
                  <a:cubicBezTo>
                    <a:pt x="1" y="138"/>
                    <a:pt x="1" y="167"/>
                    <a:pt x="37" y="190"/>
                  </a:cubicBezTo>
                  <a:lnTo>
                    <a:pt x="189" y="283"/>
                  </a:lnTo>
                  <a:cubicBezTo>
                    <a:pt x="204" y="289"/>
                    <a:pt x="224" y="292"/>
                    <a:pt x="246" y="292"/>
                  </a:cubicBezTo>
                  <a:cubicBezTo>
                    <a:pt x="271" y="292"/>
                    <a:pt x="298" y="287"/>
                    <a:pt x="318" y="276"/>
                  </a:cubicBezTo>
                  <a:lnTo>
                    <a:pt x="490" y="181"/>
                  </a:lnTo>
                  <a:cubicBezTo>
                    <a:pt x="525" y="160"/>
                    <a:pt x="525" y="124"/>
                    <a:pt x="490" y="103"/>
                  </a:cubicBezTo>
                  <a:lnTo>
                    <a:pt x="339" y="17"/>
                  </a:lnTo>
                  <a:cubicBezTo>
                    <a:pt x="321" y="6"/>
                    <a:pt x="297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118;p57">
              <a:extLst>
                <a:ext uri="{FF2B5EF4-FFF2-40B4-BE49-F238E27FC236}">
                  <a16:creationId xmlns:a16="http://schemas.microsoft.com/office/drawing/2014/main" id="{D43028C1-9A13-F67E-8300-4D0281FDD6B2}"/>
                </a:ext>
              </a:extLst>
            </p:cNvPr>
            <p:cNvSpPr/>
            <p:nvPr/>
          </p:nvSpPr>
          <p:spPr>
            <a:xfrm>
              <a:off x="7516917" y="3870699"/>
              <a:ext cx="128415" cy="73323"/>
            </a:xfrm>
            <a:custGeom>
              <a:avLst/>
              <a:gdLst/>
              <a:ahLst/>
              <a:cxnLst/>
              <a:rect l="l" t="t" r="r" b="b"/>
              <a:pathLst>
                <a:path w="648" h="370" extrusionOk="0">
                  <a:moveTo>
                    <a:pt x="378" y="0"/>
                  </a:moveTo>
                  <a:cubicBezTo>
                    <a:pt x="353" y="0"/>
                    <a:pt x="328" y="5"/>
                    <a:pt x="311" y="16"/>
                  </a:cubicBezTo>
                  <a:lnTo>
                    <a:pt x="36" y="181"/>
                  </a:lnTo>
                  <a:cubicBezTo>
                    <a:pt x="0" y="195"/>
                    <a:pt x="0" y="231"/>
                    <a:pt x="36" y="254"/>
                  </a:cubicBezTo>
                  <a:lnTo>
                    <a:pt x="202" y="354"/>
                  </a:lnTo>
                  <a:cubicBezTo>
                    <a:pt x="220" y="364"/>
                    <a:pt x="245" y="369"/>
                    <a:pt x="270" y="369"/>
                  </a:cubicBezTo>
                  <a:cubicBezTo>
                    <a:pt x="295" y="369"/>
                    <a:pt x="320" y="364"/>
                    <a:pt x="338" y="354"/>
                  </a:cubicBezTo>
                  <a:lnTo>
                    <a:pt x="613" y="195"/>
                  </a:lnTo>
                  <a:cubicBezTo>
                    <a:pt x="647" y="174"/>
                    <a:pt x="647" y="138"/>
                    <a:pt x="613" y="116"/>
                  </a:cubicBezTo>
                  <a:lnTo>
                    <a:pt x="447" y="16"/>
                  </a:lnTo>
                  <a:cubicBezTo>
                    <a:pt x="429" y="5"/>
                    <a:pt x="403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119;p57">
              <a:extLst>
                <a:ext uri="{FF2B5EF4-FFF2-40B4-BE49-F238E27FC236}">
                  <a16:creationId xmlns:a16="http://schemas.microsoft.com/office/drawing/2014/main" id="{EF9F3FA3-D7FA-58E0-1EFF-B8DBDAFFCEED}"/>
                </a:ext>
              </a:extLst>
            </p:cNvPr>
            <p:cNvSpPr/>
            <p:nvPr/>
          </p:nvSpPr>
          <p:spPr>
            <a:xfrm>
              <a:off x="7444386" y="3924602"/>
              <a:ext cx="108598" cy="60640"/>
            </a:xfrm>
            <a:custGeom>
              <a:avLst/>
              <a:gdLst/>
              <a:ahLst/>
              <a:cxnLst/>
              <a:rect l="l" t="t" r="r" b="b"/>
              <a:pathLst>
                <a:path w="548" h="306" extrusionOk="0">
                  <a:moveTo>
                    <a:pt x="277" y="1"/>
                  </a:moveTo>
                  <a:cubicBezTo>
                    <a:pt x="252" y="1"/>
                    <a:pt x="227" y="6"/>
                    <a:pt x="209" y="16"/>
                  </a:cubicBezTo>
                  <a:lnTo>
                    <a:pt x="44" y="118"/>
                  </a:lnTo>
                  <a:cubicBezTo>
                    <a:pt x="1" y="139"/>
                    <a:pt x="1" y="168"/>
                    <a:pt x="44" y="189"/>
                  </a:cubicBezTo>
                  <a:lnTo>
                    <a:pt x="209" y="290"/>
                  </a:lnTo>
                  <a:cubicBezTo>
                    <a:pt x="227" y="301"/>
                    <a:pt x="251" y="306"/>
                    <a:pt x="274" y="306"/>
                  </a:cubicBezTo>
                  <a:cubicBezTo>
                    <a:pt x="297" y="306"/>
                    <a:pt x="321" y="301"/>
                    <a:pt x="339" y="290"/>
                  </a:cubicBezTo>
                  <a:lnTo>
                    <a:pt x="511" y="189"/>
                  </a:lnTo>
                  <a:cubicBezTo>
                    <a:pt x="547" y="168"/>
                    <a:pt x="547" y="139"/>
                    <a:pt x="511" y="118"/>
                  </a:cubicBezTo>
                  <a:lnTo>
                    <a:pt x="346" y="16"/>
                  </a:lnTo>
                  <a:cubicBezTo>
                    <a:pt x="327" y="6"/>
                    <a:pt x="302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120;p57">
              <a:extLst>
                <a:ext uri="{FF2B5EF4-FFF2-40B4-BE49-F238E27FC236}">
                  <a16:creationId xmlns:a16="http://schemas.microsoft.com/office/drawing/2014/main" id="{8DD1C9D3-4FB9-4354-AFC9-5C50CA301095}"/>
                </a:ext>
              </a:extLst>
            </p:cNvPr>
            <p:cNvSpPr/>
            <p:nvPr/>
          </p:nvSpPr>
          <p:spPr>
            <a:xfrm>
              <a:off x="7564082" y="3911720"/>
              <a:ext cx="149619" cy="85214"/>
            </a:xfrm>
            <a:custGeom>
              <a:avLst/>
              <a:gdLst/>
              <a:ahLst/>
              <a:cxnLst/>
              <a:rect l="l" t="t" r="r" b="b"/>
              <a:pathLst>
                <a:path w="755" h="430" extrusionOk="0">
                  <a:moveTo>
                    <a:pt x="500" y="0"/>
                  </a:moveTo>
                  <a:cubicBezTo>
                    <a:pt x="475" y="0"/>
                    <a:pt x="450" y="6"/>
                    <a:pt x="432" y="17"/>
                  </a:cubicBezTo>
                  <a:lnTo>
                    <a:pt x="37" y="247"/>
                  </a:lnTo>
                  <a:cubicBezTo>
                    <a:pt x="0" y="269"/>
                    <a:pt x="0" y="305"/>
                    <a:pt x="37" y="326"/>
                  </a:cubicBezTo>
                  <a:lnTo>
                    <a:pt x="187" y="412"/>
                  </a:lnTo>
                  <a:cubicBezTo>
                    <a:pt x="205" y="424"/>
                    <a:pt x="228" y="429"/>
                    <a:pt x="251" y="429"/>
                  </a:cubicBezTo>
                  <a:cubicBezTo>
                    <a:pt x="275" y="429"/>
                    <a:pt x="298" y="424"/>
                    <a:pt x="316" y="412"/>
                  </a:cubicBezTo>
                  <a:lnTo>
                    <a:pt x="720" y="183"/>
                  </a:lnTo>
                  <a:cubicBezTo>
                    <a:pt x="754" y="160"/>
                    <a:pt x="754" y="124"/>
                    <a:pt x="720" y="104"/>
                  </a:cubicBezTo>
                  <a:lnTo>
                    <a:pt x="568" y="17"/>
                  </a:lnTo>
                  <a:cubicBezTo>
                    <a:pt x="550" y="6"/>
                    <a:pt x="525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121;p57">
              <a:extLst>
                <a:ext uri="{FF2B5EF4-FFF2-40B4-BE49-F238E27FC236}">
                  <a16:creationId xmlns:a16="http://schemas.microsoft.com/office/drawing/2014/main" id="{20D2F5D0-37DE-8AE9-3877-0137B50E80B2}"/>
                </a:ext>
              </a:extLst>
            </p:cNvPr>
            <p:cNvSpPr/>
            <p:nvPr/>
          </p:nvSpPr>
          <p:spPr>
            <a:xfrm>
              <a:off x="7729159" y="3991584"/>
              <a:ext cx="121281" cy="67775"/>
            </a:xfrm>
            <a:custGeom>
              <a:avLst/>
              <a:gdLst/>
              <a:ahLst/>
              <a:cxnLst/>
              <a:rect l="l" t="t" r="r" b="b"/>
              <a:pathLst>
                <a:path w="612" h="342" extrusionOk="0">
                  <a:moveTo>
                    <a:pt x="353" y="1"/>
                  </a:moveTo>
                  <a:cubicBezTo>
                    <a:pt x="330" y="1"/>
                    <a:pt x="307" y="6"/>
                    <a:pt x="289" y="16"/>
                  </a:cubicBezTo>
                  <a:lnTo>
                    <a:pt x="44" y="161"/>
                  </a:lnTo>
                  <a:cubicBezTo>
                    <a:pt x="1" y="182"/>
                    <a:pt x="1" y="218"/>
                    <a:pt x="37" y="232"/>
                  </a:cubicBezTo>
                  <a:lnTo>
                    <a:pt x="195" y="325"/>
                  </a:lnTo>
                  <a:cubicBezTo>
                    <a:pt x="214" y="336"/>
                    <a:pt x="237" y="342"/>
                    <a:pt x="261" y="342"/>
                  </a:cubicBezTo>
                  <a:cubicBezTo>
                    <a:pt x="285" y="342"/>
                    <a:pt x="310" y="336"/>
                    <a:pt x="332" y="325"/>
                  </a:cubicBezTo>
                  <a:lnTo>
                    <a:pt x="577" y="182"/>
                  </a:lnTo>
                  <a:cubicBezTo>
                    <a:pt x="611" y="161"/>
                    <a:pt x="611" y="125"/>
                    <a:pt x="577" y="109"/>
                  </a:cubicBezTo>
                  <a:lnTo>
                    <a:pt x="418" y="16"/>
                  </a:lnTo>
                  <a:cubicBezTo>
                    <a:pt x="400" y="6"/>
                    <a:pt x="377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122;p57">
              <a:extLst>
                <a:ext uri="{FF2B5EF4-FFF2-40B4-BE49-F238E27FC236}">
                  <a16:creationId xmlns:a16="http://schemas.microsoft.com/office/drawing/2014/main" id="{449FCAED-2CCD-3FDF-E223-525615092604}"/>
                </a:ext>
              </a:extLst>
            </p:cNvPr>
            <p:cNvSpPr/>
            <p:nvPr/>
          </p:nvSpPr>
          <p:spPr>
            <a:xfrm>
              <a:off x="7602329" y="3951751"/>
              <a:ext cx="179741" cy="101860"/>
            </a:xfrm>
            <a:custGeom>
              <a:avLst/>
              <a:gdLst/>
              <a:ahLst/>
              <a:cxnLst/>
              <a:rect l="l" t="t" r="r" b="b"/>
              <a:pathLst>
                <a:path w="907" h="514" extrusionOk="0">
                  <a:moveTo>
                    <a:pt x="648" y="0"/>
                  </a:moveTo>
                  <a:cubicBezTo>
                    <a:pt x="625" y="0"/>
                    <a:pt x="602" y="6"/>
                    <a:pt x="584" y="17"/>
                  </a:cubicBezTo>
                  <a:lnTo>
                    <a:pt x="37" y="333"/>
                  </a:lnTo>
                  <a:cubicBezTo>
                    <a:pt x="1" y="354"/>
                    <a:pt x="1" y="383"/>
                    <a:pt x="37" y="405"/>
                  </a:cubicBezTo>
                  <a:lnTo>
                    <a:pt x="195" y="498"/>
                  </a:lnTo>
                  <a:cubicBezTo>
                    <a:pt x="214" y="509"/>
                    <a:pt x="237" y="514"/>
                    <a:pt x="260" y="514"/>
                  </a:cubicBezTo>
                  <a:cubicBezTo>
                    <a:pt x="283" y="514"/>
                    <a:pt x="307" y="509"/>
                    <a:pt x="325" y="498"/>
                  </a:cubicBezTo>
                  <a:lnTo>
                    <a:pt x="872" y="181"/>
                  </a:lnTo>
                  <a:cubicBezTo>
                    <a:pt x="906" y="160"/>
                    <a:pt x="906" y="131"/>
                    <a:pt x="872" y="110"/>
                  </a:cubicBezTo>
                  <a:lnTo>
                    <a:pt x="713" y="17"/>
                  </a:lnTo>
                  <a:cubicBezTo>
                    <a:pt x="695" y="6"/>
                    <a:pt x="672" y="0"/>
                    <a:pt x="64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123;p57">
              <a:extLst>
                <a:ext uri="{FF2B5EF4-FFF2-40B4-BE49-F238E27FC236}">
                  <a16:creationId xmlns:a16="http://schemas.microsoft.com/office/drawing/2014/main" id="{82A8A963-3487-5453-A75A-D6F5102FE928}"/>
                </a:ext>
              </a:extLst>
            </p:cNvPr>
            <p:cNvSpPr/>
            <p:nvPr/>
          </p:nvSpPr>
          <p:spPr>
            <a:xfrm>
              <a:off x="7529798" y="4035776"/>
              <a:ext cx="107013" cy="59253"/>
            </a:xfrm>
            <a:custGeom>
              <a:avLst/>
              <a:gdLst/>
              <a:ahLst/>
              <a:cxnLst/>
              <a:rect l="l" t="t" r="r" b="b"/>
              <a:pathLst>
                <a:path w="540" h="299" extrusionOk="0">
                  <a:moveTo>
                    <a:pt x="278" y="0"/>
                  </a:moveTo>
                  <a:cubicBezTo>
                    <a:pt x="253" y="0"/>
                    <a:pt x="228" y="5"/>
                    <a:pt x="210" y="16"/>
                  </a:cubicBezTo>
                  <a:lnTo>
                    <a:pt x="44" y="118"/>
                  </a:lnTo>
                  <a:cubicBezTo>
                    <a:pt x="8" y="138"/>
                    <a:pt x="1" y="168"/>
                    <a:pt x="44" y="188"/>
                  </a:cubicBezTo>
                  <a:lnTo>
                    <a:pt x="194" y="283"/>
                  </a:lnTo>
                  <a:cubicBezTo>
                    <a:pt x="212" y="294"/>
                    <a:pt x="238" y="299"/>
                    <a:pt x="263" y="299"/>
                  </a:cubicBezTo>
                  <a:cubicBezTo>
                    <a:pt x="288" y="299"/>
                    <a:pt x="314" y="294"/>
                    <a:pt x="332" y="283"/>
                  </a:cubicBezTo>
                  <a:lnTo>
                    <a:pt x="496" y="181"/>
                  </a:lnTo>
                  <a:cubicBezTo>
                    <a:pt x="539" y="161"/>
                    <a:pt x="539" y="131"/>
                    <a:pt x="496" y="111"/>
                  </a:cubicBezTo>
                  <a:lnTo>
                    <a:pt x="346" y="16"/>
                  </a:lnTo>
                  <a:cubicBezTo>
                    <a:pt x="328" y="5"/>
                    <a:pt x="303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124;p57">
              <a:extLst>
                <a:ext uri="{FF2B5EF4-FFF2-40B4-BE49-F238E27FC236}">
                  <a16:creationId xmlns:a16="http://schemas.microsoft.com/office/drawing/2014/main" id="{712AE17D-701E-74A0-E9C2-8762495A2CA3}"/>
                </a:ext>
              </a:extLst>
            </p:cNvPr>
            <p:cNvSpPr/>
            <p:nvPr/>
          </p:nvSpPr>
          <p:spPr>
            <a:xfrm>
              <a:off x="7462816" y="4077194"/>
              <a:ext cx="101464" cy="56479"/>
            </a:xfrm>
            <a:custGeom>
              <a:avLst/>
              <a:gdLst/>
              <a:ahLst/>
              <a:cxnLst/>
              <a:rect l="l" t="t" r="r" b="b"/>
              <a:pathLst>
                <a:path w="512" h="285" extrusionOk="0">
                  <a:moveTo>
                    <a:pt x="252" y="0"/>
                  </a:moveTo>
                  <a:cubicBezTo>
                    <a:pt x="229" y="0"/>
                    <a:pt x="205" y="5"/>
                    <a:pt x="187" y="16"/>
                  </a:cubicBezTo>
                  <a:lnTo>
                    <a:pt x="37" y="102"/>
                  </a:lnTo>
                  <a:cubicBezTo>
                    <a:pt x="1" y="124"/>
                    <a:pt x="1" y="160"/>
                    <a:pt x="37" y="181"/>
                  </a:cubicBezTo>
                  <a:lnTo>
                    <a:pt x="196" y="267"/>
                  </a:lnTo>
                  <a:cubicBezTo>
                    <a:pt x="213" y="279"/>
                    <a:pt x="236" y="284"/>
                    <a:pt x="260" y="284"/>
                  </a:cubicBezTo>
                  <a:cubicBezTo>
                    <a:pt x="283" y="284"/>
                    <a:pt x="307" y="279"/>
                    <a:pt x="325" y="267"/>
                  </a:cubicBezTo>
                  <a:lnTo>
                    <a:pt x="475" y="181"/>
                  </a:lnTo>
                  <a:cubicBezTo>
                    <a:pt x="511" y="160"/>
                    <a:pt x="511" y="131"/>
                    <a:pt x="475" y="109"/>
                  </a:cubicBezTo>
                  <a:lnTo>
                    <a:pt x="316" y="16"/>
                  </a:lnTo>
                  <a:cubicBezTo>
                    <a:pt x="299" y="5"/>
                    <a:pt x="276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125;p57">
              <a:extLst>
                <a:ext uri="{FF2B5EF4-FFF2-40B4-BE49-F238E27FC236}">
                  <a16:creationId xmlns:a16="http://schemas.microsoft.com/office/drawing/2014/main" id="{DC118BF6-EBBD-DAFD-E9B5-FA33865D8AEF}"/>
                </a:ext>
              </a:extLst>
            </p:cNvPr>
            <p:cNvSpPr/>
            <p:nvPr/>
          </p:nvSpPr>
          <p:spPr>
            <a:xfrm>
              <a:off x="6565493" y="4403187"/>
              <a:ext cx="158339" cy="89375"/>
            </a:xfrm>
            <a:custGeom>
              <a:avLst/>
              <a:gdLst/>
              <a:ahLst/>
              <a:cxnLst/>
              <a:rect l="l" t="t" r="r" b="b"/>
              <a:pathLst>
                <a:path w="799" h="451" extrusionOk="0">
                  <a:moveTo>
                    <a:pt x="526" y="1"/>
                  </a:moveTo>
                  <a:cubicBezTo>
                    <a:pt x="502" y="1"/>
                    <a:pt x="479" y="6"/>
                    <a:pt x="461" y="16"/>
                  </a:cubicBezTo>
                  <a:lnTo>
                    <a:pt x="36" y="261"/>
                  </a:lnTo>
                  <a:cubicBezTo>
                    <a:pt x="0" y="284"/>
                    <a:pt x="0" y="318"/>
                    <a:pt x="36" y="341"/>
                  </a:cubicBezTo>
                  <a:lnTo>
                    <a:pt x="209" y="434"/>
                  </a:lnTo>
                  <a:cubicBezTo>
                    <a:pt x="227" y="445"/>
                    <a:pt x="250" y="451"/>
                    <a:pt x="274" y="451"/>
                  </a:cubicBezTo>
                  <a:cubicBezTo>
                    <a:pt x="297" y="451"/>
                    <a:pt x="320" y="445"/>
                    <a:pt x="338" y="434"/>
                  </a:cubicBezTo>
                  <a:lnTo>
                    <a:pt x="763" y="189"/>
                  </a:lnTo>
                  <a:cubicBezTo>
                    <a:pt x="799" y="168"/>
                    <a:pt x="799" y="139"/>
                    <a:pt x="763" y="118"/>
                  </a:cubicBezTo>
                  <a:lnTo>
                    <a:pt x="597" y="16"/>
                  </a:lnTo>
                  <a:cubicBezTo>
                    <a:pt x="576" y="6"/>
                    <a:pt x="551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126;p57">
              <a:extLst>
                <a:ext uri="{FF2B5EF4-FFF2-40B4-BE49-F238E27FC236}">
                  <a16:creationId xmlns:a16="http://schemas.microsoft.com/office/drawing/2014/main" id="{115AF589-21D5-9739-98CD-DE3A3ABC1CAF}"/>
                </a:ext>
              </a:extLst>
            </p:cNvPr>
            <p:cNvSpPr/>
            <p:nvPr/>
          </p:nvSpPr>
          <p:spPr>
            <a:xfrm>
              <a:off x="6687765" y="4362958"/>
              <a:ext cx="105824" cy="59650"/>
            </a:xfrm>
            <a:custGeom>
              <a:avLst/>
              <a:gdLst/>
              <a:ahLst/>
              <a:cxnLst/>
              <a:rect l="l" t="t" r="r" b="b"/>
              <a:pathLst>
                <a:path w="534" h="301" extrusionOk="0">
                  <a:moveTo>
                    <a:pt x="267" y="1"/>
                  </a:moveTo>
                  <a:cubicBezTo>
                    <a:pt x="242" y="1"/>
                    <a:pt x="217" y="5"/>
                    <a:pt x="196" y="12"/>
                  </a:cubicBezTo>
                  <a:lnTo>
                    <a:pt x="37" y="112"/>
                  </a:lnTo>
                  <a:cubicBezTo>
                    <a:pt x="1" y="133"/>
                    <a:pt x="1" y="162"/>
                    <a:pt x="37" y="185"/>
                  </a:cubicBezTo>
                  <a:lnTo>
                    <a:pt x="203" y="285"/>
                  </a:lnTo>
                  <a:cubicBezTo>
                    <a:pt x="221" y="295"/>
                    <a:pt x="246" y="300"/>
                    <a:pt x="271" y="300"/>
                  </a:cubicBezTo>
                  <a:cubicBezTo>
                    <a:pt x="296" y="300"/>
                    <a:pt x="321" y="295"/>
                    <a:pt x="339" y="285"/>
                  </a:cubicBezTo>
                  <a:lnTo>
                    <a:pt x="498" y="192"/>
                  </a:lnTo>
                  <a:cubicBezTo>
                    <a:pt x="534" y="169"/>
                    <a:pt x="534" y="133"/>
                    <a:pt x="498" y="112"/>
                  </a:cubicBezTo>
                  <a:lnTo>
                    <a:pt x="332" y="12"/>
                  </a:lnTo>
                  <a:cubicBezTo>
                    <a:pt x="314" y="5"/>
                    <a:pt x="291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127;p57">
              <a:extLst>
                <a:ext uri="{FF2B5EF4-FFF2-40B4-BE49-F238E27FC236}">
                  <a16:creationId xmlns:a16="http://schemas.microsoft.com/office/drawing/2014/main" id="{60FFD871-64CC-6B72-802E-A3F2CFC45C7B}"/>
                </a:ext>
              </a:extLst>
            </p:cNvPr>
            <p:cNvSpPr/>
            <p:nvPr/>
          </p:nvSpPr>
          <p:spPr>
            <a:xfrm>
              <a:off x="6636636" y="4417654"/>
              <a:ext cx="201144" cy="114741"/>
            </a:xfrm>
            <a:custGeom>
              <a:avLst/>
              <a:gdLst/>
              <a:ahLst/>
              <a:cxnLst/>
              <a:rect l="l" t="t" r="r" b="b"/>
              <a:pathLst>
                <a:path w="1015" h="579" extrusionOk="0">
                  <a:moveTo>
                    <a:pt x="763" y="0"/>
                  </a:moveTo>
                  <a:cubicBezTo>
                    <a:pt x="739" y="0"/>
                    <a:pt x="716" y="5"/>
                    <a:pt x="699" y="16"/>
                  </a:cubicBezTo>
                  <a:lnTo>
                    <a:pt x="43" y="397"/>
                  </a:lnTo>
                  <a:cubicBezTo>
                    <a:pt x="0" y="418"/>
                    <a:pt x="0" y="454"/>
                    <a:pt x="36" y="476"/>
                  </a:cubicBezTo>
                  <a:lnTo>
                    <a:pt x="188" y="563"/>
                  </a:lnTo>
                  <a:cubicBezTo>
                    <a:pt x="206" y="573"/>
                    <a:pt x="231" y="578"/>
                    <a:pt x="256" y="578"/>
                  </a:cubicBezTo>
                  <a:cubicBezTo>
                    <a:pt x="281" y="578"/>
                    <a:pt x="306" y="573"/>
                    <a:pt x="324" y="563"/>
                  </a:cubicBezTo>
                  <a:lnTo>
                    <a:pt x="978" y="181"/>
                  </a:lnTo>
                  <a:cubicBezTo>
                    <a:pt x="1014" y="159"/>
                    <a:pt x="1014" y="124"/>
                    <a:pt x="978" y="102"/>
                  </a:cubicBezTo>
                  <a:lnTo>
                    <a:pt x="828" y="16"/>
                  </a:lnTo>
                  <a:cubicBezTo>
                    <a:pt x="810" y="5"/>
                    <a:pt x="786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128;p57">
              <a:extLst>
                <a:ext uri="{FF2B5EF4-FFF2-40B4-BE49-F238E27FC236}">
                  <a16:creationId xmlns:a16="http://schemas.microsoft.com/office/drawing/2014/main" id="{E9A2C528-2E1A-DDEC-2753-06F108A2B814}"/>
                </a:ext>
              </a:extLst>
            </p:cNvPr>
            <p:cNvSpPr/>
            <p:nvPr/>
          </p:nvSpPr>
          <p:spPr>
            <a:xfrm>
              <a:off x="6804686" y="4377623"/>
              <a:ext cx="101464" cy="57866"/>
            </a:xfrm>
            <a:custGeom>
              <a:avLst/>
              <a:gdLst/>
              <a:ahLst/>
              <a:cxnLst/>
              <a:rect l="l" t="t" r="r" b="b"/>
              <a:pathLst>
                <a:path w="512" h="292" extrusionOk="0">
                  <a:moveTo>
                    <a:pt x="261" y="0"/>
                  </a:moveTo>
                  <a:cubicBezTo>
                    <a:pt x="236" y="0"/>
                    <a:pt x="213" y="6"/>
                    <a:pt x="196" y="16"/>
                  </a:cubicBezTo>
                  <a:lnTo>
                    <a:pt x="37" y="111"/>
                  </a:lnTo>
                  <a:cubicBezTo>
                    <a:pt x="1" y="131"/>
                    <a:pt x="1" y="168"/>
                    <a:pt x="37" y="188"/>
                  </a:cubicBezTo>
                  <a:lnTo>
                    <a:pt x="187" y="275"/>
                  </a:lnTo>
                  <a:cubicBezTo>
                    <a:pt x="205" y="286"/>
                    <a:pt x="229" y="291"/>
                    <a:pt x="252" y="291"/>
                  </a:cubicBezTo>
                  <a:cubicBezTo>
                    <a:pt x="276" y="291"/>
                    <a:pt x="299" y="286"/>
                    <a:pt x="317" y="275"/>
                  </a:cubicBezTo>
                  <a:lnTo>
                    <a:pt x="475" y="182"/>
                  </a:lnTo>
                  <a:cubicBezTo>
                    <a:pt x="511" y="161"/>
                    <a:pt x="511" y="125"/>
                    <a:pt x="475" y="102"/>
                  </a:cubicBezTo>
                  <a:lnTo>
                    <a:pt x="332" y="16"/>
                  </a:lnTo>
                  <a:cubicBezTo>
                    <a:pt x="310" y="6"/>
                    <a:pt x="285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129;p57">
              <a:extLst>
                <a:ext uri="{FF2B5EF4-FFF2-40B4-BE49-F238E27FC236}">
                  <a16:creationId xmlns:a16="http://schemas.microsoft.com/office/drawing/2014/main" id="{ED5F4784-CD17-9C9F-3424-1E5C64B3A0C9}"/>
                </a:ext>
              </a:extLst>
            </p:cNvPr>
            <p:cNvSpPr/>
            <p:nvPr/>
          </p:nvSpPr>
          <p:spPr>
            <a:xfrm>
              <a:off x="7354416" y="4059953"/>
              <a:ext cx="102851" cy="57866"/>
            </a:xfrm>
            <a:custGeom>
              <a:avLst/>
              <a:gdLst/>
              <a:ahLst/>
              <a:cxnLst/>
              <a:rect l="l" t="t" r="r" b="b"/>
              <a:pathLst>
                <a:path w="519" h="292" extrusionOk="0">
                  <a:moveTo>
                    <a:pt x="266" y="1"/>
                  </a:moveTo>
                  <a:cubicBezTo>
                    <a:pt x="242" y="1"/>
                    <a:pt x="217" y="6"/>
                    <a:pt x="196" y="16"/>
                  </a:cubicBezTo>
                  <a:lnTo>
                    <a:pt x="44" y="109"/>
                  </a:lnTo>
                  <a:cubicBezTo>
                    <a:pt x="1" y="132"/>
                    <a:pt x="1" y="168"/>
                    <a:pt x="44" y="189"/>
                  </a:cubicBezTo>
                  <a:lnTo>
                    <a:pt x="189" y="275"/>
                  </a:lnTo>
                  <a:cubicBezTo>
                    <a:pt x="207" y="286"/>
                    <a:pt x="232" y="292"/>
                    <a:pt x="257" y="292"/>
                  </a:cubicBezTo>
                  <a:cubicBezTo>
                    <a:pt x="282" y="292"/>
                    <a:pt x="307" y="286"/>
                    <a:pt x="325" y="275"/>
                  </a:cubicBezTo>
                  <a:lnTo>
                    <a:pt x="484" y="182"/>
                  </a:lnTo>
                  <a:cubicBezTo>
                    <a:pt x="518" y="161"/>
                    <a:pt x="518" y="125"/>
                    <a:pt x="484" y="103"/>
                  </a:cubicBezTo>
                  <a:lnTo>
                    <a:pt x="332" y="16"/>
                  </a:lnTo>
                  <a:cubicBezTo>
                    <a:pt x="314" y="6"/>
                    <a:pt x="291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130;p57">
              <a:extLst>
                <a:ext uri="{FF2B5EF4-FFF2-40B4-BE49-F238E27FC236}">
                  <a16:creationId xmlns:a16="http://schemas.microsoft.com/office/drawing/2014/main" id="{235558BC-AEA3-11B8-6B9A-38466088DFD0}"/>
                </a:ext>
              </a:extLst>
            </p:cNvPr>
            <p:cNvSpPr/>
            <p:nvPr/>
          </p:nvSpPr>
          <p:spPr>
            <a:xfrm>
              <a:off x="6422809" y="4434697"/>
              <a:ext cx="108598" cy="59650"/>
            </a:xfrm>
            <a:custGeom>
              <a:avLst/>
              <a:gdLst/>
              <a:ahLst/>
              <a:cxnLst/>
              <a:rect l="l" t="t" r="r" b="b"/>
              <a:pathLst>
                <a:path w="548" h="301" extrusionOk="0">
                  <a:moveTo>
                    <a:pt x="293" y="0"/>
                  </a:moveTo>
                  <a:cubicBezTo>
                    <a:pt x="267" y="0"/>
                    <a:pt x="242" y="6"/>
                    <a:pt x="225" y="16"/>
                  </a:cubicBezTo>
                  <a:lnTo>
                    <a:pt x="37" y="125"/>
                  </a:lnTo>
                  <a:cubicBezTo>
                    <a:pt x="1" y="145"/>
                    <a:pt x="1" y="175"/>
                    <a:pt x="37" y="195"/>
                  </a:cubicBezTo>
                  <a:lnTo>
                    <a:pt x="189" y="289"/>
                  </a:lnTo>
                  <a:cubicBezTo>
                    <a:pt x="207" y="296"/>
                    <a:pt x="232" y="300"/>
                    <a:pt x="257" y="300"/>
                  </a:cubicBezTo>
                  <a:cubicBezTo>
                    <a:pt x="282" y="300"/>
                    <a:pt x="307" y="296"/>
                    <a:pt x="325" y="289"/>
                  </a:cubicBezTo>
                  <a:lnTo>
                    <a:pt x="512" y="182"/>
                  </a:lnTo>
                  <a:cubicBezTo>
                    <a:pt x="548" y="159"/>
                    <a:pt x="548" y="125"/>
                    <a:pt x="512" y="102"/>
                  </a:cubicBezTo>
                  <a:lnTo>
                    <a:pt x="361" y="16"/>
                  </a:lnTo>
                  <a:cubicBezTo>
                    <a:pt x="343" y="6"/>
                    <a:pt x="318" y="0"/>
                    <a:pt x="29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131;p57">
              <a:extLst>
                <a:ext uri="{FF2B5EF4-FFF2-40B4-BE49-F238E27FC236}">
                  <a16:creationId xmlns:a16="http://schemas.microsoft.com/office/drawing/2014/main" id="{43873F8D-9D48-E19B-0E18-C63926D16AAD}"/>
                </a:ext>
              </a:extLst>
            </p:cNvPr>
            <p:cNvSpPr/>
            <p:nvPr/>
          </p:nvSpPr>
          <p:spPr>
            <a:xfrm>
              <a:off x="6491178" y="4473142"/>
              <a:ext cx="111372" cy="63613"/>
            </a:xfrm>
            <a:custGeom>
              <a:avLst/>
              <a:gdLst/>
              <a:ahLst/>
              <a:cxnLst/>
              <a:rect l="l" t="t" r="r" b="b"/>
              <a:pathLst>
                <a:path w="562" h="321" extrusionOk="0">
                  <a:moveTo>
                    <a:pt x="289" y="0"/>
                  </a:moveTo>
                  <a:cubicBezTo>
                    <a:pt x="266" y="0"/>
                    <a:pt x="242" y="6"/>
                    <a:pt x="225" y="17"/>
                  </a:cubicBezTo>
                  <a:lnTo>
                    <a:pt x="37" y="124"/>
                  </a:lnTo>
                  <a:cubicBezTo>
                    <a:pt x="1" y="146"/>
                    <a:pt x="1" y="181"/>
                    <a:pt x="37" y="203"/>
                  </a:cubicBezTo>
                  <a:lnTo>
                    <a:pt x="203" y="303"/>
                  </a:lnTo>
                  <a:cubicBezTo>
                    <a:pt x="221" y="315"/>
                    <a:pt x="246" y="320"/>
                    <a:pt x="271" y="320"/>
                  </a:cubicBezTo>
                  <a:cubicBezTo>
                    <a:pt x="296" y="320"/>
                    <a:pt x="321" y="315"/>
                    <a:pt x="339" y="303"/>
                  </a:cubicBezTo>
                  <a:lnTo>
                    <a:pt x="527" y="196"/>
                  </a:lnTo>
                  <a:cubicBezTo>
                    <a:pt x="562" y="174"/>
                    <a:pt x="562" y="138"/>
                    <a:pt x="527" y="117"/>
                  </a:cubicBezTo>
                  <a:lnTo>
                    <a:pt x="355" y="17"/>
                  </a:lnTo>
                  <a:cubicBezTo>
                    <a:pt x="336" y="6"/>
                    <a:pt x="313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132;p57">
              <a:extLst>
                <a:ext uri="{FF2B5EF4-FFF2-40B4-BE49-F238E27FC236}">
                  <a16:creationId xmlns:a16="http://schemas.microsoft.com/office/drawing/2014/main" id="{B1EF0B78-3021-81FB-E559-6D894510ADDA}"/>
                </a:ext>
              </a:extLst>
            </p:cNvPr>
            <p:cNvSpPr/>
            <p:nvPr/>
          </p:nvSpPr>
          <p:spPr>
            <a:xfrm>
              <a:off x="6917248" y="4155472"/>
              <a:ext cx="97302" cy="53506"/>
            </a:xfrm>
            <a:custGeom>
              <a:avLst/>
              <a:gdLst/>
              <a:ahLst/>
              <a:cxnLst/>
              <a:rect l="l" t="t" r="r" b="b"/>
              <a:pathLst>
                <a:path w="491" h="270" extrusionOk="0">
                  <a:moveTo>
                    <a:pt x="234" y="0"/>
                  </a:moveTo>
                  <a:cubicBezTo>
                    <a:pt x="209" y="0"/>
                    <a:pt x="184" y="5"/>
                    <a:pt x="166" y="16"/>
                  </a:cubicBezTo>
                  <a:lnTo>
                    <a:pt x="37" y="95"/>
                  </a:lnTo>
                  <a:cubicBezTo>
                    <a:pt x="0" y="117"/>
                    <a:pt x="0" y="145"/>
                    <a:pt x="37" y="167"/>
                  </a:cubicBezTo>
                  <a:lnTo>
                    <a:pt x="188" y="254"/>
                  </a:lnTo>
                  <a:cubicBezTo>
                    <a:pt x="206" y="264"/>
                    <a:pt x="229" y="269"/>
                    <a:pt x="252" y="269"/>
                  </a:cubicBezTo>
                  <a:cubicBezTo>
                    <a:pt x="276" y="269"/>
                    <a:pt x="300" y="264"/>
                    <a:pt x="318" y="254"/>
                  </a:cubicBezTo>
                  <a:lnTo>
                    <a:pt x="454" y="181"/>
                  </a:lnTo>
                  <a:cubicBezTo>
                    <a:pt x="490" y="160"/>
                    <a:pt x="490" y="124"/>
                    <a:pt x="454" y="102"/>
                  </a:cubicBezTo>
                  <a:lnTo>
                    <a:pt x="302" y="16"/>
                  </a:lnTo>
                  <a:cubicBezTo>
                    <a:pt x="284" y="5"/>
                    <a:pt x="259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133;p57">
              <a:extLst>
                <a:ext uri="{FF2B5EF4-FFF2-40B4-BE49-F238E27FC236}">
                  <a16:creationId xmlns:a16="http://schemas.microsoft.com/office/drawing/2014/main" id="{FF524B99-8445-BB06-CB15-942E1A140B94}"/>
                </a:ext>
              </a:extLst>
            </p:cNvPr>
            <p:cNvSpPr/>
            <p:nvPr/>
          </p:nvSpPr>
          <p:spPr>
            <a:xfrm>
              <a:off x="6380202" y="4409132"/>
              <a:ext cx="82836" cy="46174"/>
            </a:xfrm>
            <a:custGeom>
              <a:avLst/>
              <a:gdLst/>
              <a:ahLst/>
              <a:cxnLst/>
              <a:rect l="l" t="t" r="r" b="b"/>
              <a:pathLst>
                <a:path w="418" h="233" extrusionOk="0">
                  <a:moveTo>
                    <a:pt x="289" y="0"/>
                  </a:moveTo>
                  <a:cubicBezTo>
                    <a:pt x="265" y="0"/>
                    <a:pt x="242" y="5"/>
                    <a:pt x="225" y="16"/>
                  </a:cubicBezTo>
                  <a:lnTo>
                    <a:pt x="36" y="124"/>
                  </a:lnTo>
                  <a:cubicBezTo>
                    <a:pt x="0" y="145"/>
                    <a:pt x="0" y="181"/>
                    <a:pt x="36" y="202"/>
                  </a:cubicBezTo>
                  <a:lnTo>
                    <a:pt x="59" y="217"/>
                  </a:lnTo>
                  <a:cubicBezTo>
                    <a:pt x="77" y="228"/>
                    <a:pt x="102" y="233"/>
                    <a:pt x="127" y="233"/>
                  </a:cubicBezTo>
                  <a:cubicBezTo>
                    <a:pt x="152" y="233"/>
                    <a:pt x="177" y="228"/>
                    <a:pt x="195" y="217"/>
                  </a:cubicBezTo>
                  <a:lnTo>
                    <a:pt x="381" y="109"/>
                  </a:lnTo>
                  <a:cubicBezTo>
                    <a:pt x="418" y="88"/>
                    <a:pt x="418" y="52"/>
                    <a:pt x="381" y="29"/>
                  </a:cubicBezTo>
                  <a:lnTo>
                    <a:pt x="354" y="16"/>
                  </a:lnTo>
                  <a:cubicBezTo>
                    <a:pt x="336" y="5"/>
                    <a:pt x="312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134;p57">
              <a:extLst>
                <a:ext uri="{FF2B5EF4-FFF2-40B4-BE49-F238E27FC236}">
                  <a16:creationId xmlns:a16="http://schemas.microsoft.com/office/drawing/2014/main" id="{1BFD2220-27F1-37FB-1C24-1EB585CD55EE}"/>
                </a:ext>
              </a:extLst>
            </p:cNvPr>
            <p:cNvSpPr/>
            <p:nvPr/>
          </p:nvSpPr>
          <p:spPr>
            <a:xfrm>
              <a:off x="6522687" y="4327684"/>
              <a:ext cx="79863" cy="45183"/>
            </a:xfrm>
            <a:custGeom>
              <a:avLst/>
              <a:gdLst/>
              <a:ahLst/>
              <a:cxnLst/>
              <a:rect l="l" t="t" r="r" b="b"/>
              <a:pathLst>
                <a:path w="403" h="228" extrusionOk="0">
                  <a:moveTo>
                    <a:pt x="274" y="1"/>
                  </a:moveTo>
                  <a:cubicBezTo>
                    <a:pt x="251" y="1"/>
                    <a:pt x="227" y="7"/>
                    <a:pt x="209" y="18"/>
                  </a:cubicBezTo>
                  <a:lnTo>
                    <a:pt x="37" y="118"/>
                  </a:lnTo>
                  <a:cubicBezTo>
                    <a:pt x="1" y="139"/>
                    <a:pt x="1" y="175"/>
                    <a:pt x="37" y="197"/>
                  </a:cubicBezTo>
                  <a:lnTo>
                    <a:pt x="66" y="211"/>
                  </a:lnTo>
                  <a:cubicBezTo>
                    <a:pt x="83" y="222"/>
                    <a:pt x="107" y="228"/>
                    <a:pt x="130" y="228"/>
                  </a:cubicBezTo>
                  <a:cubicBezTo>
                    <a:pt x="154" y="228"/>
                    <a:pt x="177" y="222"/>
                    <a:pt x="196" y="211"/>
                  </a:cubicBezTo>
                  <a:lnTo>
                    <a:pt x="368" y="111"/>
                  </a:lnTo>
                  <a:cubicBezTo>
                    <a:pt x="403" y="88"/>
                    <a:pt x="403" y="52"/>
                    <a:pt x="368" y="32"/>
                  </a:cubicBezTo>
                  <a:lnTo>
                    <a:pt x="339" y="18"/>
                  </a:lnTo>
                  <a:cubicBezTo>
                    <a:pt x="321" y="7"/>
                    <a:pt x="297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135;p57">
              <a:extLst>
                <a:ext uri="{FF2B5EF4-FFF2-40B4-BE49-F238E27FC236}">
                  <a16:creationId xmlns:a16="http://schemas.microsoft.com/office/drawing/2014/main" id="{D301E583-EE66-F5C6-36E4-D868ADB6F0DA}"/>
                </a:ext>
              </a:extLst>
            </p:cNvPr>
            <p:cNvSpPr/>
            <p:nvPr/>
          </p:nvSpPr>
          <p:spPr>
            <a:xfrm>
              <a:off x="6454318" y="4370092"/>
              <a:ext cx="77089" cy="41220"/>
            </a:xfrm>
            <a:custGeom>
              <a:avLst/>
              <a:gdLst/>
              <a:ahLst/>
              <a:cxnLst/>
              <a:rect l="l" t="t" r="r" b="b"/>
              <a:pathLst>
                <a:path w="389" h="208" extrusionOk="0">
                  <a:moveTo>
                    <a:pt x="258" y="0"/>
                  </a:moveTo>
                  <a:cubicBezTo>
                    <a:pt x="234" y="0"/>
                    <a:pt x="208" y="4"/>
                    <a:pt x="187" y="11"/>
                  </a:cubicBezTo>
                  <a:lnTo>
                    <a:pt x="44" y="106"/>
                  </a:lnTo>
                  <a:cubicBezTo>
                    <a:pt x="1" y="126"/>
                    <a:pt x="1" y="156"/>
                    <a:pt x="37" y="176"/>
                  </a:cubicBezTo>
                  <a:lnTo>
                    <a:pt x="66" y="192"/>
                  </a:lnTo>
                  <a:cubicBezTo>
                    <a:pt x="83" y="202"/>
                    <a:pt x="107" y="207"/>
                    <a:pt x="130" y="207"/>
                  </a:cubicBezTo>
                  <a:cubicBezTo>
                    <a:pt x="154" y="207"/>
                    <a:pt x="177" y="202"/>
                    <a:pt x="196" y="192"/>
                  </a:cubicBezTo>
                  <a:lnTo>
                    <a:pt x="346" y="106"/>
                  </a:lnTo>
                  <a:cubicBezTo>
                    <a:pt x="382" y="83"/>
                    <a:pt x="389" y="47"/>
                    <a:pt x="346" y="33"/>
                  </a:cubicBezTo>
                  <a:lnTo>
                    <a:pt x="325" y="11"/>
                  </a:lnTo>
                  <a:cubicBezTo>
                    <a:pt x="307" y="4"/>
                    <a:pt x="283" y="0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136;p57">
              <a:extLst>
                <a:ext uri="{FF2B5EF4-FFF2-40B4-BE49-F238E27FC236}">
                  <a16:creationId xmlns:a16="http://schemas.microsoft.com/office/drawing/2014/main" id="{5197EF6D-4E33-EF97-5771-93D8DA197487}"/>
                </a:ext>
              </a:extLst>
            </p:cNvPr>
            <p:cNvSpPr/>
            <p:nvPr/>
          </p:nvSpPr>
          <p:spPr>
            <a:xfrm>
              <a:off x="6498510" y="4353446"/>
              <a:ext cx="172409" cy="97698"/>
            </a:xfrm>
            <a:custGeom>
              <a:avLst/>
              <a:gdLst/>
              <a:ahLst/>
              <a:cxnLst/>
              <a:rect l="l" t="t" r="r" b="b"/>
              <a:pathLst>
                <a:path w="870" h="493" extrusionOk="0">
                  <a:moveTo>
                    <a:pt x="615" y="0"/>
                  </a:moveTo>
                  <a:cubicBezTo>
                    <a:pt x="590" y="0"/>
                    <a:pt x="565" y="6"/>
                    <a:pt x="547" y="17"/>
                  </a:cubicBezTo>
                  <a:lnTo>
                    <a:pt x="36" y="310"/>
                  </a:lnTo>
                  <a:cubicBezTo>
                    <a:pt x="0" y="333"/>
                    <a:pt x="0" y="369"/>
                    <a:pt x="36" y="390"/>
                  </a:cubicBezTo>
                  <a:lnTo>
                    <a:pt x="188" y="476"/>
                  </a:lnTo>
                  <a:cubicBezTo>
                    <a:pt x="205" y="487"/>
                    <a:pt x="229" y="493"/>
                    <a:pt x="252" y="493"/>
                  </a:cubicBezTo>
                  <a:cubicBezTo>
                    <a:pt x="276" y="493"/>
                    <a:pt x="299" y="487"/>
                    <a:pt x="318" y="476"/>
                  </a:cubicBezTo>
                  <a:lnTo>
                    <a:pt x="835" y="181"/>
                  </a:lnTo>
                  <a:cubicBezTo>
                    <a:pt x="870" y="160"/>
                    <a:pt x="870" y="124"/>
                    <a:pt x="835" y="103"/>
                  </a:cubicBezTo>
                  <a:lnTo>
                    <a:pt x="683" y="17"/>
                  </a:lnTo>
                  <a:cubicBezTo>
                    <a:pt x="665" y="6"/>
                    <a:pt x="640" y="0"/>
                    <a:pt x="61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137;p57">
              <a:extLst>
                <a:ext uri="{FF2B5EF4-FFF2-40B4-BE49-F238E27FC236}">
                  <a16:creationId xmlns:a16="http://schemas.microsoft.com/office/drawing/2014/main" id="{979932AD-3496-6C2A-7069-3148C7EE1024}"/>
                </a:ext>
              </a:extLst>
            </p:cNvPr>
            <p:cNvSpPr/>
            <p:nvPr/>
          </p:nvSpPr>
          <p:spPr>
            <a:xfrm>
              <a:off x="6593831" y="4287851"/>
              <a:ext cx="78872" cy="43796"/>
            </a:xfrm>
            <a:custGeom>
              <a:avLst/>
              <a:gdLst/>
              <a:ahLst/>
              <a:cxnLst/>
              <a:rect l="l" t="t" r="r" b="b"/>
              <a:pathLst>
                <a:path w="398" h="221" extrusionOk="0">
                  <a:moveTo>
                    <a:pt x="270" y="0"/>
                  </a:moveTo>
                  <a:cubicBezTo>
                    <a:pt x="245" y="0"/>
                    <a:pt x="220" y="6"/>
                    <a:pt x="202" y="17"/>
                  </a:cubicBezTo>
                  <a:lnTo>
                    <a:pt x="44" y="110"/>
                  </a:lnTo>
                  <a:cubicBezTo>
                    <a:pt x="0" y="133"/>
                    <a:pt x="0" y="167"/>
                    <a:pt x="37" y="189"/>
                  </a:cubicBezTo>
                  <a:lnTo>
                    <a:pt x="66" y="203"/>
                  </a:lnTo>
                  <a:cubicBezTo>
                    <a:pt x="84" y="214"/>
                    <a:pt x="107" y="220"/>
                    <a:pt x="131" y="220"/>
                  </a:cubicBezTo>
                  <a:cubicBezTo>
                    <a:pt x="154" y="220"/>
                    <a:pt x="177" y="214"/>
                    <a:pt x="195" y="203"/>
                  </a:cubicBezTo>
                  <a:lnTo>
                    <a:pt x="361" y="110"/>
                  </a:lnTo>
                  <a:cubicBezTo>
                    <a:pt x="397" y="89"/>
                    <a:pt x="397" y="53"/>
                    <a:pt x="361" y="31"/>
                  </a:cubicBezTo>
                  <a:lnTo>
                    <a:pt x="339" y="17"/>
                  </a:lnTo>
                  <a:cubicBezTo>
                    <a:pt x="320" y="6"/>
                    <a:pt x="295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138;p57">
              <a:extLst>
                <a:ext uri="{FF2B5EF4-FFF2-40B4-BE49-F238E27FC236}">
                  <a16:creationId xmlns:a16="http://schemas.microsoft.com/office/drawing/2014/main" id="{604F4CA7-C953-4588-7936-5FC0959D8E3F}"/>
                </a:ext>
              </a:extLst>
            </p:cNvPr>
            <p:cNvSpPr/>
            <p:nvPr/>
          </p:nvSpPr>
          <p:spPr>
            <a:xfrm>
              <a:off x="6665173" y="4248018"/>
              <a:ext cx="77287" cy="42211"/>
            </a:xfrm>
            <a:custGeom>
              <a:avLst/>
              <a:gdLst/>
              <a:ahLst/>
              <a:cxnLst/>
              <a:rect l="l" t="t" r="r" b="b"/>
              <a:pathLst>
                <a:path w="390" h="213" extrusionOk="0">
                  <a:moveTo>
                    <a:pt x="259" y="1"/>
                  </a:moveTo>
                  <a:cubicBezTo>
                    <a:pt x="236" y="1"/>
                    <a:pt x="212" y="6"/>
                    <a:pt x="194" y="16"/>
                  </a:cubicBezTo>
                  <a:lnTo>
                    <a:pt x="37" y="109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58" y="195"/>
                  </a:lnTo>
                  <a:cubicBezTo>
                    <a:pt x="76" y="207"/>
                    <a:pt x="101" y="212"/>
                    <a:pt x="126" y="212"/>
                  </a:cubicBezTo>
                  <a:cubicBezTo>
                    <a:pt x="151" y="212"/>
                    <a:pt x="176" y="207"/>
                    <a:pt x="194" y="195"/>
                  </a:cubicBezTo>
                  <a:lnTo>
                    <a:pt x="353" y="109"/>
                  </a:lnTo>
                  <a:cubicBezTo>
                    <a:pt x="389" y="89"/>
                    <a:pt x="389" y="52"/>
                    <a:pt x="353" y="32"/>
                  </a:cubicBezTo>
                  <a:lnTo>
                    <a:pt x="324" y="16"/>
                  </a:lnTo>
                  <a:cubicBezTo>
                    <a:pt x="305" y="6"/>
                    <a:pt x="282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139;p57">
              <a:extLst>
                <a:ext uri="{FF2B5EF4-FFF2-40B4-BE49-F238E27FC236}">
                  <a16:creationId xmlns:a16="http://schemas.microsoft.com/office/drawing/2014/main" id="{FBACF251-E7E1-3992-1629-E7515865FE1D}"/>
                </a:ext>
              </a:extLst>
            </p:cNvPr>
            <p:cNvSpPr/>
            <p:nvPr/>
          </p:nvSpPr>
          <p:spPr>
            <a:xfrm>
              <a:off x="6733741" y="4208186"/>
              <a:ext cx="75701" cy="42012"/>
            </a:xfrm>
            <a:custGeom>
              <a:avLst/>
              <a:gdLst/>
              <a:ahLst/>
              <a:cxnLst/>
              <a:rect l="l" t="t" r="r" b="b"/>
              <a:pathLst>
                <a:path w="382" h="212" extrusionOk="0">
                  <a:moveTo>
                    <a:pt x="257" y="0"/>
                  </a:moveTo>
                  <a:cubicBezTo>
                    <a:pt x="233" y="0"/>
                    <a:pt x="208" y="6"/>
                    <a:pt x="186" y="17"/>
                  </a:cubicBezTo>
                  <a:lnTo>
                    <a:pt x="36" y="103"/>
                  </a:lnTo>
                  <a:cubicBezTo>
                    <a:pt x="0" y="124"/>
                    <a:pt x="0" y="160"/>
                    <a:pt x="36" y="181"/>
                  </a:cubicBezTo>
                  <a:lnTo>
                    <a:pt x="64" y="196"/>
                  </a:lnTo>
                  <a:cubicBezTo>
                    <a:pt x="82" y="207"/>
                    <a:pt x="105" y="212"/>
                    <a:pt x="129" y="212"/>
                  </a:cubicBezTo>
                  <a:cubicBezTo>
                    <a:pt x="152" y="212"/>
                    <a:pt x="175" y="207"/>
                    <a:pt x="193" y="196"/>
                  </a:cubicBezTo>
                  <a:lnTo>
                    <a:pt x="345" y="110"/>
                  </a:lnTo>
                  <a:cubicBezTo>
                    <a:pt x="381" y="88"/>
                    <a:pt x="381" y="51"/>
                    <a:pt x="345" y="31"/>
                  </a:cubicBezTo>
                  <a:lnTo>
                    <a:pt x="323" y="17"/>
                  </a:lnTo>
                  <a:cubicBezTo>
                    <a:pt x="304" y="6"/>
                    <a:pt x="281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140;p57">
              <a:extLst>
                <a:ext uri="{FF2B5EF4-FFF2-40B4-BE49-F238E27FC236}">
                  <a16:creationId xmlns:a16="http://schemas.microsoft.com/office/drawing/2014/main" id="{E36B44A7-FC95-5C09-CC1E-4F7221A2428C}"/>
                </a:ext>
              </a:extLst>
            </p:cNvPr>
            <p:cNvSpPr/>
            <p:nvPr/>
          </p:nvSpPr>
          <p:spPr>
            <a:xfrm>
              <a:off x="6777735" y="4233750"/>
              <a:ext cx="100077" cy="56479"/>
            </a:xfrm>
            <a:custGeom>
              <a:avLst/>
              <a:gdLst/>
              <a:ahLst/>
              <a:cxnLst/>
              <a:rect l="l" t="t" r="r" b="b"/>
              <a:pathLst>
                <a:path w="505" h="285" extrusionOk="0">
                  <a:moveTo>
                    <a:pt x="252" y="1"/>
                  </a:moveTo>
                  <a:cubicBezTo>
                    <a:pt x="228" y="1"/>
                    <a:pt x="205" y="6"/>
                    <a:pt x="187" y="17"/>
                  </a:cubicBezTo>
                  <a:lnTo>
                    <a:pt x="37" y="104"/>
                  </a:lnTo>
                  <a:cubicBezTo>
                    <a:pt x="1" y="124"/>
                    <a:pt x="1" y="161"/>
                    <a:pt x="37" y="181"/>
                  </a:cubicBezTo>
                  <a:lnTo>
                    <a:pt x="187" y="267"/>
                  </a:lnTo>
                  <a:cubicBezTo>
                    <a:pt x="205" y="279"/>
                    <a:pt x="228" y="284"/>
                    <a:pt x="252" y="284"/>
                  </a:cubicBezTo>
                  <a:cubicBezTo>
                    <a:pt x="275" y="284"/>
                    <a:pt x="298" y="279"/>
                    <a:pt x="316" y="267"/>
                  </a:cubicBezTo>
                  <a:lnTo>
                    <a:pt x="468" y="181"/>
                  </a:lnTo>
                  <a:cubicBezTo>
                    <a:pt x="504" y="161"/>
                    <a:pt x="504" y="124"/>
                    <a:pt x="468" y="104"/>
                  </a:cubicBezTo>
                  <a:lnTo>
                    <a:pt x="316" y="17"/>
                  </a:lnTo>
                  <a:cubicBezTo>
                    <a:pt x="298" y="6"/>
                    <a:pt x="275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141;p57">
              <a:extLst>
                <a:ext uri="{FF2B5EF4-FFF2-40B4-BE49-F238E27FC236}">
                  <a16:creationId xmlns:a16="http://schemas.microsoft.com/office/drawing/2014/main" id="{A3C3F140-8E78-6AEB-4AA6-67D8A2CB6B8F}"/>
                </a:ext>
              </a:extLst>
            </p:cNvPr>
            <p:cNvSpPr/>
            <p:nvPr/>
          </p:nvSpPr>
          <p:spPr>
            <a:xfrm>
              <a:off x="6707978" y="4273583"/>
              <a:ext cx="102851" cy="56677"/>
            </a:xfrm>
            <a:custGeom>
              <a:avLst/>
              <a:gdLst/>
              <a:ahLst/>
              <a:cxnLst/>
              <a:rect l="l" t="t" r="r" b="b"/>
              <a:pathLst>
                <a:path w="519" h="286" extrusionOk="0">
                  <a:moveTo>
                    <a:pt x="263" y="1"/>
                  </a:moveTo>
                  <a:cubicBezTo>
                    <a:pt x="237" y="1"/>
                    <a:pt x="212" y="6"/>
                    <a:pt x="194" y="16"/>
                  </a:cubicBezTo>
                  <a:lnTo>
                    <a:pt x="37" y="103"/>
                  </a:lnTo>
                  <a:cubicBezTo>
                    <a:pt x="1" y="125"/>
                    <a:pt x="1" y="161"/>
                    <a:pt x="37" y="182"/>
                  </a:cubicBezTo>
                  <a:lnTo>
                    <a:pt x="187" y="268"/>
                  </a:lnTo>
                  <a:cubicBezTo>
                    <a:pt x="205" y="280"/>
                    <a:pt x="230" y="285"/>
                    <a:pt x="255" y="285"/>
                  </a:cubicBezTo>
                  <a:cubicBezTo>
                    <a:pt x="280" y="285"/>
                    <a:pt x="305" y="280"/>
                    <a:pt x="323" y="268"/>
                  </a:cubicBezTo>
                  <a:lnTo>
                    <a:pt x="482" y="175"/>
                  </a:lnTo>
                  <a:cubicBezTo>
                    <a:pt x="518" y="153"/>
                    <a:pt x="518" y="125"/>
                    <a:pt x="482" y="103"/>
                  </a:cubicBezTo>
                  <a:lnTo>
                    <a:pt x="330" y="16"/>
                  </a:lnTo>
                  <a:cubicBezTo>
                    <a:pt x="313" y="6"/>
                    <a:pt x="288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142;p57">
              <a:extLst>
                <a:ext uri="{FF2B5EF4-FFF2-40B4-BE49-F238E27FC236}">
                  <a16:creationId xmlns:a16="http://schemas.microsoft.com/office/drawing/2014/main" id="{1FAF5F1B-F282-9D82-2BF2-8D992387AF48}"/>
                </a:ext>
              </a:extLst>
            </p:cNvPr>
            <p:cNvSpPr/>
            <p:nvPr/>
          </p:nvSpPr>
          <p:spPr>
            <a:xfrm>
              <a:off x="6638222" y="4313415"/>
              <a:ext cx="102851" cy="57866"/>
            </a:xfrm>
            <a:custGeom>
              <a:avLst/>
              <a:gdLst/>
              <a:ahLst/>
              <a:cxnLst/>
              <a:rect l="l" t="t" r="r" b="b"/>
              <a:pathLst>
                <a:path w="519" h="292" extrusionOk="0">
                  <a:moveTo>
                    <a:pt x="266" y="0"/>
                  </a:moveTo>
                  <a:cubicBezTo>
                    <a:pt x="242" y="0"/>
                    <a:pt x="219" y="6"/>
                    <a:pt x="201" y="17"/>
                  </a:cubicBezTo>
                  <a:lnTo>
                    <a:pt x="35" y="110"/>
                  </a:lnTo>
                  <a:cubicBezTo>
                    <a:pt x="1" y="133"/>
                    <a:pt x="1" y="160"/>
                    <a:pt x="35" y="183"/>
                  </a:cubicBezTo>
                  <a:lnTo>
                    <a:pt x="187" y="276"/>
                  </a:lnTo>
                  <a:cubicBezTo>
                    <a:pt x="205" y="286"/>
                    <a:pt x="228" y="292"/>
                    <a:pt x="252" y="292"/>
                  </a:cubicBezTo>
                  <a:cubicBezTo>
                    <a:pt x="275" y="292"/>
                    <a:pt x="298" y="286"/>
                    <a:pt x="316" y="276"/>
                  </a:cubicBezTo>
                  <a:lnTo>
                    <a:pt x="482" y="176"/>
                  </a:lnTo>
                  <a:cubicBezTo>
                    <a:pt x="518" y="160"/>
                    <a:pt x="518" y="124"/>
                    <a:pt x="482" y="104"/>
                  </a:cubicBezTo>
                  <a:lnTo>
                    <a:pt x="330" y="17"/>
                  </a:lnTo>
                  <a:cubicBezTo>
                    <a:pt x="312" y="6"/>
                    <a:pt x="289" y="0"/>
                    <a:pt x="26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143;p57">
              <a:extLst>
                <a:ext uri="{FF2B5EF4-FFF2-40B4-BE49-F238E27FC236}">
                  <a16:creationId xmlns:a16="http://schemas.microsoft.com/office/drawing/2014/main" id="{BEA698E2-5E9C-6362-C1CC-0A5A994CC351}"/>
                </a:ext>
              </a:extLst>
            </p:cNvPr>
            <p:cNvSpPr/>
            <p:nvPr/>
          </p:nvSpPr>
          <p:spPr>
            <a:xfrm>
              <a:off x="6937462" y="4089877"/>
              <a:ext cx="77089" cy="43796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262" y="0"/>
                  </a:moveTo>
                  <a:cubicBezTo>
                    <a:pt x="237" y="0"/>
                    <a:pt x="212" y="6"/>
                    <a:pt x="193" y="17"/>
                  </a:cubicBezTo>
                  <a:lnTo>
                    <a:pt x="35" y="110"/>
                  </a:lnTo>
                  <a:cubicBezTo>
                    <a:pt x="0" y="131"/>
                    <a:pt x="0" y="167"/>
                    <a:pt x="35" y="190"/>
                  </a:cubicBezTo>
                  <a:lnTo>
                    <a:pt x="64" y="203"/>
                  </a:lnTo>
                  <a:cubicBezTo>
                    <a:pt x="82" y="215"/>
                    <a:pt x="105" y="220"/>
                    <a:pt x="129" y="220"/>
                  </a:cubicBezTo>
                  <a:cubicBezTo>
                    <a:pt x="152" y="220"/>
                    <a:pt x="175" y="215"/>
                    <a:pt x="193" y="203"/>
                  </a:cubicBezTo>
                  <a:lnTo>
                    <a:pt x="352" y="110"/>
                  </a:lnTo>
                  <a:cubicBezTo>
                    <a:pt x="388" y="88"/>
                    <a:pt x="388" y="53"/>
                    <a:pt x="352" y="31"/>
                  </a:cubicBezTo>
                  <a:lnTo>
                    <a:pt x="330" y="17"/>
                  </a:lnTo>
                  <a:cubicBezTo>
                    <a:pt x="312" y="6"/>
                    <a:pt x="287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144;p57">
              <a:extLst>
                <a:ext uri="{FF2B5EF4-FFF2-40B4-BE49-F238E27FC236}">
                  <a16:creationId xmlns:a16="http://schemas.microsoft.com/office/drawing/2014/main" id="{CA81D6ED-28BA-682E-1180-6BB50FAC634B}"/>
                </a:ext>
              </a:extLst>
            </p:cNvPr>
            <p:cNvSpPr/>
            <p:nvPr/>
          </p:nvSpPr>
          <p:spPr>
            <a:xfrm>
              <a:off x="6698070" y="4594027"/>
              <a:ext cx="108202" cy="60839"/>
            </a:xfrm>
            <a:custGeom>
              <a:avLst/>
              <a:gdLst/>
              <a:ahLst/>
              <a:cxnLst/>
              <a:rect l="l" t="t" r="r" b="b"/>
              <a:pathLst>
                <a:path w="546" h="307" extrusionOk="0">
                  <a:moveTo>
                    <a:pt x="291" y="1"/>
                  </a:moveTo>
                  <a:cubicBezTo>
                    <a:pt x="266" y="1"/>
                    <a:pt x="241" y="6"/>
                    <a:pt x="223" y="18"/>
                  </a:cubicBezTo>
                  <a:lnTo>
                    <a:pt x="35" y="125"/>
                  </a:lnTo>
                  <a:cubicBezTo>
                    <a:pt x="1" y="147"/>
                    <a:pt x="1" y="183"/>
                    <a:pt x="35" y="204"/>
                  </a:cubicBezTo>
                  <a:lnTo>
                    <a:pt x="194" y="290"/>
                  </a:lnTo>
                  <a:cubicBezTo>
                    <a:pt x="212" y="301"/>
                    <a:pt x="235" y="307"/>
                    <a:pt x="258" y="307"/>
                  </a:cubicBezTo>
                  <a:cubicBezTo>
                    <a:pt x="282" y="307"/>
                    <a:pt x="305" y="301"/>
                    <a:pt x="323" y="290"/>
                  </a:cubicBezTo>
                  <a:lnTo>
                    <a:pt x="510" y="183"/>
                  </a:lnTo>
                  <a:cubicBezTo>
                    <a:pt x="546" y="161"/>
                    <a:pt x="546" y="125"/>
                    <a:pt x="510" y="104"/>
                  </a:cubicBezTo>
                  <a:lnTo>
                    <a:pt x="359" y="18"/>
                  </a:lnTo>
                  <a:cubicBezTo>
                    <a:pt x="341" y="6"/>
                    <a:pt x="316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145;p57">
              <a:extLst>
                <a:ext uri="{FF2B5EF4-FFF2-40B4-BE49-F238E27FC236}">
                  <a16:creationId xmlns:a16="http://schemas.microsoft.com/office/drawing/2014/main" id="{39DB3CA9-2F8B-701E-1E6F-E2FC12035109}"/>
                </a:ext>
              </a:extLst>
            </p:cNvPr>
            <p:cNvSpPr/>
            <p:nvPr/>
          </p:nvSpPr>
          <p:spPr>
            <a:xfrm>
              <a:off x="6549639" y="3853854"/>
              <a:ext cx="401892" cy="253461"/>
            </a:xfrm>
            <a:custGeom>
              <a:avLst/>
              <a:gdLst/>
              <a:ahLst/>
              <a:cxnLst/>
              <a:rect l="l" t="t" r="r" b="b"/>
              <a:pathLst>
                <a:path w="2028" h="1279" extrusionOk="0">
                  <a:moveTo>
                    <a:pt x="2028" y="1"/>
                  </a:moveTo>
                  <a:lnTo>
                    <a:pt x="1" y="1186"/>
                  </a:lnTo>
                  <a:lnTo>
                    <a:pt x="1" y="1279"/>
                  </a:lnTo>
                  <a:lnTo>
                    <a:pt x="2028" y="101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146;p57">
              <a:extLst>
                <a:ext uri="{FF2B5EF4-FFF2-40B4-BE49-F238E27FC236}">
                  <a16:creationId xmlns:a16="http://schemas.microsoft.com/office/drawing/2014/main" id="{DBEE2C8E-2BAA-20B4-086F-6584CE241989}"/>
                </a:ext>
              </a:extLst>
            </p:cNvPr>
            <p:cNvSpPr/>
            <p:nvPr/>
          </p:nvSpPr>
          <p:spPr>
            <a:xfrm>
              <a:off x="6284683" y="3845333"/>
              <a:ext cx="265153" cy="261983"/>
            </a:xfrm>
            <a:custGeom>
              <a:avLst/>
              <a:gdLst/>
              <a:ahLst/>
              <a:cxnLst/>
              <a:rect l="l" t="t" r="r" b="b"/>
              <a:pathLst>
                <a:path w="1338" h="1322" extrusionOk="0">
                  <a:moveTo>
                    <a:pt x="232" y="0"/>
                  </a:moveTo>
                  <a:lnTo>
                    <a:pt x="203" y="21"/>
                  </a:lnTo>
                  <a:lnTo>
                    <a:pt x="87" y="87"/>
                  </a:lnTo>
                  <a:cubicBezTo>
                    <a:pt x="51" y="209"/>
                    <a:pt x="30" y="295"/>
                    <a:pt x="23" y="309"/>
                  </a:cubicBezTo>
                  <a:cubicBezTo>
                    <a:pt x="1" y="373"/>
                    <a:pt x="8" y="452"/>
                    <a:pt x="37" y="518"/>
                  </a:cubicBezTo>
                  <a:cubicBezTo>
                    <a:pt x="60" y="554"/>
                    <a:pt x="87" y="604"/>
                    <a:pt x="153" y="640"/>
                  </a:cubicBezTo>
                  <a:lnTo>
                    <a:pt x="1338" y="1322"/>
                  </a:lnTo>
                  <a:lnTo>
                    <a:pt x="1338" y="1229"/>
                  </a:lnTo>
                  <a:lnTo>
                    <a:pt x="189" y="525"/>
                  </a:lnTo>
                  <a:cubicBezTo>
                    <a:pt x="160" y="502"/>
                    <a:pt x="153" y="482"/>
                    <a:pt x="146" y="475"/>
                  </a:cubicBezTo>
                  <a:cubicBezTo>
                    <a:pt x="130" y="445"/>
                    <a:pt x="130" y="402"/>
                    <a:pt x="146" y="366"/>
                  </a:cubicBezTo>
                  <a:cubicBezTo>
                    <a:pt x="153" y="352"/>
                    <a:pt x="189" y="209"/>
                    <a:pt x="23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147;p57">
              <a:extLst>
                <a:ext uri="{FF2B5EF4-FFF2-40B4-BE49-F238E27FC236}">
                  <a16:creationId xmlns:a16="http://schemas.microsoft.com/office/drawing/2014/main" id="{7FF8EA6D-2576-F447-164D-5F6C869903AA}"/>
                </a:ext>
              </a:extLst>
            </p:cNvPr>
            <p:cNvSpPr/>
            <p:nvPr/>
          </p:nvSpPr>
          <p:spPr>
            <a:xfrm>
              <a:off x="6310445" y="3617237"/>
              <a:ext cx="641084" cy="471648"/>
            </a:xfrm>
            <a:custGeom>
              <a:avLst/>
              <a:gdLst/>
              <a:ahLst/>
              <a:cxnLst/>
              <a:rect l="l" t="t" r="r" b="b"/>
              <a:pathLst>
                <a:path w="3235" h="2380" extrusionOk="0">
                  <a:moveTo>
                    <a:pt x="2100" y="1"/>
                  </a:moveTo>
                  <a:lnTo>
                    <a:pt x="102" y="1151"/>
                  </a:lnTo>
                  <a:cubicBezTo>
                    <a:pt x="59" y="1360"/>
                    <a:pt x="23" y="1503"/>
                    <a:pt x="16" y="1517"/>
                  </a:cubicBezTo>
                  <a:cubicBezTo>
                    <a:pt x="0" y="1553"/>
                    <a:pt x="0" y="1596"/>
                    <a:pt x="16" y="1626"/>
                  </a:cubicBezTo>
                  <a:cubicBezTo>
                    <a:pt x="23" y="1633"/>
                    <a:pt x="30" y="1653"/>
                    <a:pt x="59" y="1676"/>
                  </a:cubicBezTo>
                  <a:lnTo>
                    <a:pt x="1208" y="2380"/>
                  </a:lnTo>
                  <a:lnTo>
                    <a:pt x="3235" y="1195"/>
                  </a:lnTo>
                  <a:lnTo>
                    <a:pt x="2050" y="511"/>
                  </a:lnTo>
                  <a:cubicBezTo>
                    <a:pt x="2020" y="498"/>
                    <a:pt x="2007" y="475"/>
                    <a:pt x="2007" y="468"/>
                  </a:cubicBezTo>
                  <a:cubicBezTo>
                    <a:pt x="1991" y="439"/>
                    <a:pt x="1991" y="389"/>
                    <a:pt x="2000" y="353"/>
                  </a:cubicBezTo>
                  <a:cubicBezTo>
                    <a:pt x="2014" y="332"/>
                    <a:pt x="2043" y="196"/>
                    <a:pt x="210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148;p57">
              <a:extLst>
                <a:ext uri="{FF2B5EF4-FFF2-40B4-BE49-F238E27FC236}">
                  <a16:creationId xmlns:a16="http://schemas.microsoft.com/office/drawing/2014/main" id="{FF3A6DA7-C6C8-574C-8772-6CD8078D5603}"/>
                </a:ext>
              </a:extLst>
            </p:cNvPr>
            <p:cNvSpPr/>
            <p:nvPr/>
          </p:nvSpPr>
          <p:spPr>
            <a:xfrm>
              <a:off x="5723856" y="4185792"/>
              <a:ext cx="1387" cy="19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7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149;p57">
              <a:extLst>
                <a:ext uri="{FF2B5EF4-FFF2-40B4-BE49-F238E27FC236}">
                  <a16:creationId xmlns:a16="http://schemas.microsoft.com/office/drawing/2014/main" id="{F29F2C9B-4C78-4DEA-E615-0373D6B5B4EB}"/>
                </a:ext>
              </a:extLst>
            </p:cNvPr>
            <p:cNvSpPr/>
            <p:nvPr/>
          </p:nvSpPr>
          <p:spPr>
            <a:xfrm>
              <a:off x="5416094" y="1905228"/>
              <a:ext cx="1719533" cy="2280754"/>
            </a:xfrm>
            <a:custGeom>
              <a:avLst/>
              <a:gdLst/>
              <a:ahLst/>
              <a:cxnLst/>
              <a:rect l="l" t="t" r="r" b="b"/>
              <a:pathLst>
                <a:path w="8677" h="11509" extrusionOk="0">
                  <a:moveTo>
                    <a:pt x="8370" y="0"/>
                  </a:moveTo>
                  <a:cubicBezTo>
                    <a:pt x="8348" y="0"/>
                    <a:pt x="8325" y="8"/>
                    <a:pt x="8302" y="21"/>
                  </a:cubicBezTo>
                  <a:lnTo>
                    <a:pt x="137" y="4738"/>
                  </a:lnTo>
                  <a:cubicBezTo>
                    <a:pt x="50" y="4781"/>
                    <a:pt x="0" y="4917"/>
                    <a:pt x="21" y="5024"/>
                  </a:cubicBezTo>
                  <a:lnTo>
                    <a:pt x="1020" y="10322"/>
                  </a:lnTo>
                  <a:lnTo>
                    <a:pt x="1208" y="11314"/>
                  </a:lnTo>
                  <a:cubicBezTo>
                    <a:pt x="1222" y="11379"/>
                    <a:pt x="1258" y="11422"/>
                    <a:pt x="1301" y="11429"/>
                  </a:cubicBezTo>
                  <a:lnTo>
                    <a:pt x="1544" y="11506"/>
                  </a:lnTo>
                  <a:lnTo>
                    <a:pt x="1544" y="11506"/>
                  </a:lnTo>
                  <a:lnTo>
                    <a:pt x="1544" y="11500"/>
                  </a:lnTo>
                  <a:cubicBezTo>
                    <a:pt x="1537" y="11500"/>
                    <a:pt x="1537" y="11500"/>
                    <a:pt x="1531" y="11493"/>
                  </a:cubicBezTo>
                  <a:cubicBezTo>
                    <a:pt x="1524" y="11493"/>
                    <a:pt x="1524" y="11493"/>
                    <a:pt x="1524" y="11486"/>
                  </a:cubicBezTo>
                  <a:lnTo>
                    <a:pt x="1517" y="11486"/>
                  </a:lnTo>
                  <a:cubicBezTo>
                    <a:pt x="1510" y="11479"/>
                    <a:pt x="1510" y="11472"/>
                    <a:pt x="1501" y="11472"/>
                  </a:cubicBezTo>
                  <a:cubicBezTo>
                    <a:pt x="1501" y="11465"/>
                    <a:pt x="1501" y="11465"/>
                    <a:pt x="1494" y="11457"/>
                  </a:cubicBezTo>
                  <a:cubicBezTo>
                    <a:pt x="1494" y="11457"/>
                    <a:pt x="1494" y="11450"/>
                    <a:pt x="1487" y="11443"/>
                  </a:cubicBezTo>
                  <a:cubicBezTo>
                    <a:pt x="1487" y="11436"/>
                    <a:pt x="1481" y="11429"/>
                    <a:pt x="1481" y="11429"/>
                  </a:cubicBezTo>
                  <a:lnTo>
                    <a:pt x="1481" y="11422"/>
                  </a:lnTo>
                  <a:lnTo>
                    <a:pt x="1481" y="11414"/>
                  </a:lnTo>
                  <a:cubicBezTo>
                    <a:pt x="1474" y="11407"/>
                    <a:pt x="1474" y="11400"/>
                    <a:pt x="1474" y="11393"/>
                  </a:cubicBezTo>
                  <a:lnTo>
                    <a:pt x="1286" y="10401"/>
                  </a:lnTo>
                  <a:lnTo>
                    <a:pt x="1258" y="10265"/>
                  </a:lnTo>
                  <a:lnTo>
                    <a:pt x="316" y="5298"/>
                  </a:lnTo>
                  <a:lnTo>
                    <a:pt x="280" y="5103"/>
                  </a:lnTo>
                  <a:cubicBezTo>
                    <a:pt x="259" y="4996"/>
                    <a:pt x="316" y="4867"/>
                    <a:pt x="402" y="4815"/>
                  </a:cubicBezTo>
                  <a:lnTo>
                    <a:pt x="8567" y="100"/>
                  </a:lnTo>
                  <a:cubicBezTo>
                    <a:pt x="8590" y="88"/>
                    <a:pt x="8612" y="79"/>
                    <a:pt x="8635" y="79"/>
                  </a:cubicBezTo>
                  <a:lnTo>
                    <a:pt x="8635" y="79"/>
                  </a:lnTo>
                  <a:lnTo>
                    <a:pt x="8660" y="87"/>
                  </a:lnTo>
                  <a:lnTo>
                    <a:pt x="8676" y="87"/>
                  </a:lnTo>
                  <a:cubicBezTo>
                    <a:pt x="8663" y="81"/>
                    <a:pt x="8650" y="79"/>
                    <a:pt x="8638" y="79"/>
                  </a:cubicBezTo>
                  <a:cubicBezTo>
                    <a:pt x="8637" y="79"/>
                    <a:pt x="8636" y="79"/>
                    <a:pt x="8635" y="79"/>
                  </a:cubicBezTo>
                  <a:lnTo>
                    <a:pt x="8635" y="79"/>
                  </a:lnTo>
                  <a:lnTo>
                    <a:pt x="8402" y="7"/>
                  </a:lnTo>
                  <a:cubicBezTo>
                    <a:pt x="8392" y="2"/>
                    <a:pt x="8381" y="0"/>
                    <a:pt x="8370" y="0"/>
                  </a:cubicBezTo>
                  <a:close/>
                  <a:moveTo>
                    <a:pt x="1544" y="11506"/>
                  </a:moveTo>
                  <a:lnTo>
                    <a:pt x="1544" y="11509"/>
                  </a:lnTo>
                  <a:lnTo>
                    <a:pt x="1553" y="11509"/>
                  </a:lnTo>
                  <a:lnTo>
                    <a:pt x="1544" y="11506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150;p57">
              <a:extLst>
                <a:ext uri="{FF2B5EF4-FFF2-40B4-BE49-F238E27FC236}">
                  <a16:creationId xmlns:a16="http://schemas.microsoft.com/office/drawing/2014/main" id="{FA3EEF39-27E1-E95A-ACEA-6421D8D81F8D}"/>
                </a:ext>
              </a:extLst>
            </p:cNvPr>
            <p:cNvSpPr/>
            <p:nvPr/>
          </p:nvSpPr>
          <p:spPr>
            <a:xfrm>
              <a:off x="5478717" y="1984893"/>
              <a:ext cx="1867369" cy="1954564"/>
            </a:xfrm>
            <a:custGeom>
              <a:avLst/>
              <a:gdLst/>
              <a:ahLst/>
              <a:cxnLst/>
              <a:rect l="l" t="t" r="r" b="b"/>
              <a:pathLst>
                <a:path w="9423" h="9863" extrusionOk="0">
                  <a:moveTo>
                    <a:pt x="8483" y="0"/>
                  </a:moveTo>
                  <a:lnTo>
                    <a:pt x="0" y="4896"/>
                  </a:lnTo>
                  <a:lnTo>
                    <a:pt x="942" y="9863"/>
                  </a:lnTo>
                  <a:lnTo>
                    <a:pt x="9423" y="4967"/>
                  </a:lnTo>
                  <a:lnTo>
                    <a:pt x="9395" y="4931"/>
                  </a:lnTo>
                  <a:lnTo>
                    <a:pt x="9366" y="4774"/>
                  </a:lnTo>
                  <a:lnTo>
                    <a:pt x="8474" y="43"/>
                  </a:lnTo>
                  <a:lnTo>
                    <a:pt x="848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151;p57">
              <a:extLst>
                <a:ext uri="{FF2B5EF4-FFF2-40B4-BE49-F238E27FC236}">
                  <a16:creationId xmlns:a16="http://schemas.microsoft.com/office/drawing/2014/main" id="{90A84359-C3DF-3756-B401-358A77282B25}"/>
                </a:ext>
              </a:extLst>
            </p:cNvPr>
            <p:cNvSpPr/>
            <p:nvPr/>
          </p:nvSpPr>
          <p:spPr>
            <a:xfrm>
              <a:off x="5670745" y="2996165"/>
              <a:ext cx="1721118" cy="1191208"/>
            </a:xfrm>
            <a:custGeom>
              <a:avLst/>
              <a:gdLst/>
              <a:ahLst/>
              <a:cxnLst/>
              <a:rect l="l" t="t" r="r" b="b"/>
              <a:pathLst>
                <a:path w="8685" h="6011" extrusionOk="0">
                  <a:moveTo>
                    <a:pt x="8476" y="0"/>
                  </a:moveTo>
                  <a:lnTo>
                    <a:pt x="1" y="4896"/>
                  </a:lnTo>
                  <a:lnTo>
                    <a:pt x="189" y="5888"/>
                  </a:lnTo>
                  <a:cubicBezTo>
                    <a:pt x="189" y="5895"/>
                    <a:pt x="189" y="5902"/>
                    <a:pt x="196" y="5909"/>
                  </a:cubicBezTo>
                  <a:lnTo>
                    <a:pt x="196" y="5917"/>
                  </a:lnTo>
                  <a:lnTo>
                    <a:pt x="196" y="5924"/>
                  </a:lnTo>
                  <a:cubicBezTo>
                    <a:pt x="196" y="5924"/>
                    <a:pt x="202" y="5931"/>
                    <a:pt x="202" y="5938"/>
                  </a:cubicBezTo>
                  <a:cubicBezTo>
                    <a:pt x="209" y="5945"/>
                    <a:pt x="209" y="5952"/>
                    <a:pt x="209" y="5952"/>
                  </a:cubicBezTo>
                  <a:cubicBezTo>
                    <a:pt x="216" y="5960"/>
                    <a:pt x="216" y="5960"/>
                    <a:pt x="216" y="5967"/>
                  </a:cubicBezTo>
                  <a:cubicBezTo>
                    <a:pt x="225" y="5967"/>
                    <a:pt x="225" y="5974"/>
                    <a:pt x="232" y="5981"/>
                  </a:cubicBezTo>
                  <a:lnTo>
                    <a:pt x="239" y="5981"/>
                  </a:lnTo>
                  <a:cubicBezTo>
                    <a:pt x="239" y="5988"/>
                    <a:pt x="239" y="5988"/>
                    <a:pt x="246" y="5988"/>
                  </a:cubicBezTo>
                  <a:cubicBezTo>
                    <a:pt x="252" y="5995"/>
                    <a:pt x="252" y="5995"/>
                    <a:pt x="259" y="5995"/>
                  </a:cubicBezTo>
                  <a:lnTo>
                    <a:pt x="259" y="6004"/>
                  </a:lnTo>
                  <a:lnTo>
                    <a:pt x="275" y="6004"/>
                  </a:lnTo>
                  <a:cubicBezTo>
                    <a:pt x="288" y="6008"/>
                    <a:pt x="300" y="6011"/>
                    <a:pt x="312" y="6011"/>
                  </a:cubicBezTo>
                  <a:cubicBezTo>
                    <a:pt x="335" y="6011"/>
                    <a:pt x="358" y="6003"/>
                    <a:pt x="382" y="5988"/>
                  </a:cubicBezTo>
                  <a:lnTo>
                    <a:pt x="3185" y="4372"/>
                  </a:lnTo>
                  <a:lnTo>
                    <a:pt x="3301" y="4306"/>
                  </a:lnTo>
                  <a:lnTo>
                    <a:pt x="3330" y="4285"/>
                  </a:lnTo>
                  <a:lnTo>
                    <a:pt x="5328" y="3135"/>
                  </a:lnTo>
                  <a:lnTo>
                    <a:pt x="8549" y="1280"/>
                  </a:lnTo>
                  <a:cubicBezTo>
                    <a:pt x="8635" y="1230"/>
                    <a:pt x="8685" y="1101"/>
                    <a:pt x="8662" y="992"/>
                  </a:cubicBezTo>
                  <a:lnTo>
                    <a:pt x="8476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152;p57">
              <a:extLst>
                <a:ext uri="{FF2B5EF4-FFF2-40B4-BE49-F238E27FC236}">
                  <a16:creationId xmlns:a16="http://schemas.microsoft.com/office/drawing/2014/main" id="{8688A92C-2D61-5217-9D3E-8E794AE4AA07}"/>
                </a:ext>
              </a:extLst>
            </p:cNvPr>
            <p:cNvSpPr/>
            <p:nvPr/>
          </p:nvSpPr>
          <p:spPr>
            <a:xfrm>
              <a:off x="5723856" y="4185792"/>
              <a:ext cx="1387" cy="19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7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153;p57">
              <a:extLst>
                <a:ext uri="{FF2B5EF4-FFF2-40B4-BE49-F238E27FC236}">
                  <a16:creationId xmlns:a16="http://schemas.microsoft.com/office/drawing/2014/main" id="{83E9FB21-A848-062F-79CD-57A50B7887AF}"/>
                </a:ext>
              </a:extLst>
            </p:cNvPr>
            <p:cNvSpPr/>
            <p:nvPr/>
          </p:nvSpPr>
          <p:spPr>
            <a:xfrm>
              <a:off x="5665395" y="2969016"/>
              <a:ext cx="1685249" cy="997595"/>
            </a:xfrm>
            <a:custGeom>
              <a:avLst/>
              <a:gdLst/>
              <a:ahLst/>
              <a:cxnLst/>
              <a:rect l="l" t="t" r="r" b="b"/>
              <a:pathLst>
                <a:path w="8504" h="5034" extrusionOk="0">
                  <a:moveTo>
                    <a:pt x="8481" y="1"/>
                  </a:moveTo>
                  <a:lnTo>
                    <a:pt x="0" y="4897"/>
                  </a:lnTo>
                  <a:lnTo>
                    <a:pt x="28" y="5033"/>
                  </a:lnTo>
                  <a:lnTo>
                    <a:pt x="8503" y="13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154;p57">
              <a:extLst>
                <a:ext uri="{FF2B5EF4-FFF2-40B4-BE49-F238E27FC236}">
                  <a16:creationId xmlns:a16="http://schemas.microsoft.com/office/drawing/2014/main" id="{3DCB2CE6-A5EB-3000-A578-846A7B340D70}"/>
                </a:ext>
              </a:extLst>
            </p:cNvPr>
            <p:cNvSpPr/>
            <p:nvPr/>
          </p:nvSpPr>
          <p:spPr>
            <a:xfrm>
              <a:off x="5467421" y="1920685"/>
              <a:ext cx="1692384" cy="1034653"/>
            </a:xfrm>
            <a:custGeom>
              <a:avLst/>
              <a:gdLst/>
              <a:ahLst/>
              <a:cxnLst/>
              <a:rect l="l" t="t" r="r" b="b"/>
              <a:pathLst>
                <a:path w="8540" h="5221" extrusionOk="0">
                  <a:moveTo>
                    <a:pt x="8379" y="1"/>
                  </a:moveTo>
                  <a:cubicBezTo>
                    <a:pt x="8355" y="1"/>
                    <a:pt x="8332" y="9"/>
                    <a:pt x="8308" y="22"/>
                  </a:cubicBezTo>
                  <a:lnTo>
                    <a:pt x="143" y="4737"/>
                  </a:lnTo>
                  <a:cubicBezTo>
                    <a:pt x="57" y="4789"/>
                    <a:pt x="0" y="4918"/>
                    <a:pt x="21" y="5025"/>
                  </a:cubicBezTo>
                  <a:lnTo>
                    <a:pt x="57" y="5220"/>
                  </a:lnTo>
                  <a:lnTo>
                    <a:pt x="8540" y="324"/>
                  </a:lnTo>
                  <a:lnTo>
                    <a:pt x="8503" y="131"/>
                  </a:lnTo>
                  <a:cubicBezTo>
                    <a:pt x="8496" y="116"/>
                    <a:pt x="8496" y="102"/>
                    <a:pt x="8488" y="95"/>
                  </a:cubicBezTo>
                  <a:cubicBezTo>
                    <a:pt x="8488" y="88"/>
                    <a:pt x="8488" y="79"/>
                    <a:pt x="8481" y="72"/>
                  </a:cubicBezTo>
                  <a:cubicBezTo>
                    <a:pt x="8481" y="66"/>
                    <a:pt x="8474" y="59"/>
                    <a:pt x="8467" y="52"/>
                  </a:cubicBezTo>
                  <a:cubicBezTo>
                    <a:pt x="8467" y="45"/>
                    <a:pt x="8460" y="45"/>
                    <a:pt x="8453" y="36"/>
                  </a:cubicBezTo>
                  <a:cubicBezTo>
                    <a:pt x="8445" y="22"/>
                    <a:pt x="8431" y="16"/>
                    <a:pt x="8417" y="9"/>
                  </a:cubicBezTo>
                  <a:cubicBezTo>
                    <a:pt x="8404" y="3"/>
                    <a:pt x="8391" y="1"/>
                    <a:pt x="837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155;p57">
              <a:extLst>
                <a:ext uri="{FF2B5EF4-FFF2-40B4-BE49-F238E27FC236}">
                  <a16:creationId xmlns:a16="http://schemas.microsoft.com/office/drawing/2014/main" id="{A6E91240-191D-A38F-EA4B-DE2D6FF1428E}"/>
                </a:ext>
              </a:extLst>
            </p:cNvPr>
            <p:cNvSpPr/>
            <p:nvPr/>
          </p:nvSpPr>
          <p:spPr>
            <a:xfrm>
              <a:off x="5478717" y="1984893"/>
              <a:ext cx="1867369" cy="1954564"/>
            </a:xfrm>
            <a:custGeom>
              <a:avLst/>
              <a:gdLst/>
              <a:ahLst/>
              <a:cxnLst/>
              <a:rect l="l" t="t" r="r" b="b"/>
              <a:pathLst>
                <a:path w="9423" h="9863" extrusionOk="0">
                  <a:moveTo>
                    <a:pt x="8483" y="0"/>
                  </a:moveTo>
                  <a:lnTo>
                    <a:pt x="0" y="4896"/>
                  </a:lnTo>
                  <a:lnTo>
                    <a:pt x="942" y="9863"/>
                  </a:lnTo>
                  <a:lnTo>
                    <a:pt x="9423" y="4967"/>
                  </a:lnTo>
                  <a:lnTo>
                    <a:pt x="9395" y="4946"/>
                  </a:lnTo>
                  <a:lnTo>
                    <a:pt x="9395" y="4931"/>
                  </a:lnTo>
                  <a:lnTo>
                    <a:pt x="9366" y="4774"/>
                  </a:lnTo>
                  <a:lnTo>
                    <a:pt x="8474" y="37"/>
                  </a:lnTo>
                  <a:lnTo>
                    <a:pt x="848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156;p57">
              <a:extLst>
                <a:ext uri="{FF2B5EF4-FFF2-40B4-BE49-F238E27FC236}">
                  <a16:creationId xmlns:a16="http://schemas.microsoft.com/office/drawing/2014/main" id="{53161F70-04CA-0CE1-ADAA-F36549EDECAC}"/>
                </a:ext>
              </a:extLst>
            </p:cNvPr>
            <p:cNvSpPr/>
            <p:nvPr/>
          </p:nvSpPr>
          <p:spPr>
            <a:xfrm>
              <a:off x="5478717" y="1984893"/>
              <a:ext cx="1867369" cy="1954564"/>
            </a:xfrm>
            <a:custGeom>
              <a:avLst/>
              <a:gdLst/>
              <a:ahLst/>
              <a:cxnLst/>
              <a:rect l="l" t="t" r="r" b="b"/>
              <a:pathLst>
                <a:path w="9423" h="9863" extrusionOk="0">
                  <a:moveTo>
                    <a:pt x="8483" y="0"/>
                  </a:moveTo>
                  <a:lnTo>
                    <a:pt x="0" y="4896"/>
                  </a:lnTo>
                  <a:lnTo>
                    <a:pt x="942" y="9863"/>
                  </a:lnTo>
                  <a:lnTo>
                    <a:pt x="9423" y="4967"/>
                  </a:lnTo>
                  <a:lnTo>
                    <a:pt x="848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157;p57">
              <a:extLst>
                <a:ext uri="{FF2B5EF4-FFF2-40B4-BE49-F238E27FC236}">
                  <a16:creationId xmlns:a16="http://schemas.microsoft.com/office/drawing/2014/main" id="{089A3781-7735-8FD0-196A-61C5E9198DCB}"/>
                </a:ext>
              </a:extLst>
            </p:cNvPr>
            <p:cNvSpPr/>
            <p:nvPr/>
          </p:nvSpPr>
          <p:spPr>
            <a:xfrm>
              <a:off x="5468808" y="4121585"/>
              <a:ext cx="42805" cy="30320"/>
            </a:xfrm>
            <a:custGeom>
              <a:avLst/>
              <a:gdLst/>
              <a:ahLst/>
              <a:cxnLst/>
              <a:rect l="l" t="t" r="r" b="b"/>
              <a:pathLst>
                <a:path w="216" h="153" extrusionOk="0">
                  <a:moveTo>
                    <a:pt x="0" y="0"/>
                  </a:moveTo>
                  <a:lnTo>
                    <a:pt x="21" y="143"/>
                  </a:lnTo>
                  <a:lnTo>
                    <a:pt x="100" y="143"/>
                  </a:lnTo>
                  <a:cubicBezTo>
                    <a:pt x="129" y="143"/>
                    <a:pt x="157" y="143"/>
                    <a:pt x="186" y="152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158;p57">
              <a:extLst>
                <a:ext uri="{FF2B5EF4-FFF2-40B4-BE49-F238E27FC236}">
                  <a16:creationId xmlns:a16="http://schemas.microsoft.com/office/drawing/2014/main" id="{D808458D-C75E-8238-2B87-0B9BF44ADA43}"/>
                </a:ext>
              </a:extLst>
            </p:cNvPr>
            <p:cNvSpPr/>
            <p:nvPr/>
          </p:nvSpPr>
          <p:spPr>
            <a:xfrm>
              <a:off x="5175117" y="4135853"/>
              <a:ext cx="625825" cy="336297"/>
            </a:xfrm>
            <a:custGeom>
              <a:avLst/>
              <a:gdLst/>
              <a:ahLst/>
              <a:cxnLst/>
              <a:rect l="l" t="t" r="r" b="b"/>
              <a:pathLst>
                <a:path w="3158" h="1697" extrusionOk="0">
                  <a:moveTo>
                    <a:pt x="978" y="1"/>
                  </a:moveTo>
                  <a:cubicBezTo>
                    <a:pt x="813" y="37"/>
                    <a:pt x="656" y="101"/>
                    <a:pt x="518" y="173"/>
                  </a:cubicBezTo>
                  <a:cubicBezTo>
                    <a:pt x="152" y="382"/>
                    <a:pt x="0" y="661"/>
                    <a:pt x="66" y="934"/>
                  </a:cubicBezTo>
                  <a:lnTo>
                    <a:pt x="66" y="943"/>
                  </a:lnTo>
                  <a:cubicBezTo>
                    <a:pt x="109" y="1122"/>
                    <a:pt x="245" y="1288"/>
                    <a:pt x="475" y="1431"/>
                  </a:cubicBezTo>
                  <a:cubicBezTo>
                    <a:pt x="683" y="1553"/>
                    <a:pt x="942" y="1640"/>
                    <a:pt x="1208" y="1676"/>
                  </a:cubicBezTo>
                  <a:cubicBezTo>
                    <a:pt x="1230" y="1676"/>
                    <a:pt x="1260" y="1683"/>
                    <a:pt x="1280" y="1683"/>
                  </a:cubicBezTo>
                  <a:cubicBezTo>
                    <a:pt x="1310" y="1683"/>
                    <a:pt x="1330" y="1690"/>
                    <a:pt x="1360" y="1690"/>
                  </a:cubicBezTo>
                  <a:cubicBezTo>
                    <a:pt x="1380" y="1690"/>
                    <a:pt x="1403" y="1697"/>
                    <a:pt x="1423" y="1697"/>
                  </a:cubicBezTo>
                  <a:lnTo>
                    <a:pt x="1725" y="1697"/>
                  </a:lnTo>
                  <a:cubicBezTo>
                    <a:pt x="1777" y="1690"/>
                    <a:pt x="1827" y="1690"/>
                    <a:pt x="1877" y="1683"/>
                  </a:cubicBezTo>
                  <a:cubicBezTo>
                    <a:pt x="2157" y="1646"/>
                    <a:pt x="2424" y="1574"/>
                    <a:pt x="2640" y="1452"/>
                  </a:cubicBezTo>
                  <a:cubicBezTo>
                    <a:pt x="2890" y="1308"/>
                    <a:pt x="3042" y="1129"/>
                    <a:pt x="3092" y="943"/>
                  </a:cubicBezTo>
                  <a:cubicBezTo>
                    <a:pt x="3092" y="934"/>
                    <a:pt x="3099" y="934"/>
                    <a:pt x="3099" y="927"/>
                  </a:cubicBezTo>
                  <a:cubicBezTo>
                    <a:pt x="3157" y="668"/>
                    <a:pt x="3019" y="396"/>
                    <a:pt x="2683" y="194"/>
                  </a:cubicBezTo>
                  <a:cubicBezTo>
                    <a:pt x="2545" y="108"/>
                    <a:pt x="2381" y="44"/>
                    <a:pt x="2200" y="1"/>
                  </a:cubicBezTo>
                  <a:lnTo>
                    <a:pt x="2172" y="158"/>
                  </a:lnTo>
                  <a:cubicBezTo>
                    <a:pt x="2193" y="166"/>
                    <a:pt x="2215" y="173"/>
                    <a:pt x="2236" y="180"/>
                  </a:cubicBezTo>
                  <a:cubicBezTo>
                    <a:pt x="2243" y="180"/>
                    <a:pt x="2251" y="187"/>
                    <a:pt x="2265" y="187"/>
                  </a:cubicBezTo>
                  <a:cubicBezTo>
                    <a:pt x="2279" y="194"/>
                    <a:pt x="2302" y="201"/>
                    <a:pt x="2315" y="209"/>
                  </a:cubicBezTo>
                  <a:cubicBezTo>
                    <a:pt x="2338" y="216"/>
                    <a:pt x="2358" y="230"/>
                    <a:pt x="2388" y="237"/>
                  </a:cubicBezTo>
                  <a:cubicBezTo>
                    <a:pt x="2395" y="244"/>
                    <a:pt x="2408" y="253"/>
                    <a:pt x="2424" y="259"/>
                  </a:cubicBezTo>
                  <a:cubicBezTo>
                    <a:pt x="2452" y="273"/>
                    <a:pt x="2474" y="287"/>
                    <a:pt x="2502" y="303"/>
                  </a:cubicBezTo>
                  <a:cubicBezTo>
                    <a:pt x="2992" y="589"/>
                    <a:pt x="2969" y="1063"/>
                    <a:pt x="2467" y="1345"/>
                  </a:cubicBezTo>
                  <a:cubicBezTo>
                    <a:pt x="2445" y="1351"/>
                    <a:pt x="2424" y="1365"/>
                    <a:pt x="2402" y="1374"/>
                  </a:cubicBezTo>
                  <a:cubicBezTo>
                    <a:pt x="2365" y="1395"/>
                    <a:pt x="2322" y="1408"/>
                    <a:pt x="2286" y="1424"/>
                  </a:cubicBezTo>
                  <a:cubicBezTo>
                    <a:pt x="2272" y="1431"/>
                    <a:pt x="2265" y="1438"/>
                    <a:pt x="2251" y="1438"/>
                  </a:cubicBezTo>
                  <a:lnTo>
                    <a:pt x="2243" y="1445"/>
                  </a:lnTo>
                  <a:cubicBezTo>
                    <a:pt x="2222" y="1452"/>
                    <a:pt x="2200" y="1460"/>
                    <a:pt x="2179" y="1460"/>
                  </a:cubicBezTo>
                  <a:cubicBezTo>
                    <a:pt x="2179" y="1467"/>
                    <a:pt x="2172" y="1467"/>
                    <a:pt x="2165" y="1467"/>
                  </a:cubicBezTo>
                  <a:cubicBezTo>
                    <a:pt x="2143" y="1474"/>
                    <a:pt x="2122" y="1481"/>
                    <a:pt x="2100" y="1488"/>
                  </a:cubicBezTo>
                  <a:lnTo>
                    <a:pt x="2093" y="1488"/>
                  </a:lnTo>
                  <a:cubicBezTo>
                    <a:pt x="2079" y="1488"/>
                    <a:pt x="2063" y="1495"/>
                    <a:pt x="2050" y="1503"/>
                  </a:cubicBezTo>
                  <a:cubicBezTo>
                    <a:pt x="2020" y="1503"/>
                    <a:pt x="1993" y="1510"/>
                    <a:pt x="1970" y="1517"/>
                  </a:cubicBezTo>
                  <a:cubicBezTo>
                    <a:pt x="1950" y="1517"/>
                    <a:pt x="1927" y="1524"/>
                    <a:pt x="1906" y="1524"/>
                  </a:cubicBezTo>
                  <a:cubicBezTo>
                    <a:pt x="1877" y="1531"/>
                    <a:pt x="1848" y="1538"/>
                    <a:pt x="1820" y="1538"/>
                  </a:cubicBezTo>
                  <a:cubicBezTo>
                    <a:pt x="1805" y="1538"/>
                    <a:pt x="1784" y="1546"/>
                    <a:pt x="1768" y="1546"/>
                  </a:cubicBezTo>
                  <a:lnTo>
                    <a:pt x="1698" y="1546"/>
                  </a:lnTo>
                  <a:cubicBezTo>
                    <a:pt x="1639" y="1553"/>
                    <a:pt x="1575" y="1553"/>
                    <a:pt x="1518" y="1553"/>
                  </a:cubicBezTo>
                  <a:lnTo>
                    <a:pt x="1510" y="1553"/>
                  </a:lnTo>
                  <a:cubicBezTo>
                    <a:pt x="1496" y="1553"/>
                    <a:pt x="1482" y="1546"/>
                    <a:pt x="1467" y="1546"/>
                  </a:cubicBezTo>
                  <a:lnTo>
                    <a:pt x="1389" y="1546"/>
                  </a:lnTo>
                  <a:cubicBezTo>
                    <a:pt x="1366" y="1538"/>
                    <a:pt x="1346" y="1538"/>
                    <a:pt x="1323" y="1538"/>
                  </a:cubicBezTo>
                  <a:lnTo>
                    <a:pt x="1310" y="1538"/>
                  </a:lnTo>
                  <a:cubicBezTo>
                    <a:pt x="1294" y="1531"/>
                    <a:pt x="1280" y="1531"/>
                    <a:pt x="1266" y="1531"/>
                  </a:cubicBezTo>
                  <a:lnTo>
                    <a:pt x="1260" y="1531"/>
                  </a:lnTo>
                  <a:cubicBezTo>
                    <a:pt x="1237" y="1524"/>
                    <a:pt x="1208" y="1524"/>
                    <a:pt x="1187" y="1517"/>
                  </a:cubicBezTo>
                  <a:cubicBezTo>
                    <a:pt x="1165" y="1510"/>
                    <a:pt x="1137" y="1510"/>
                    <a:pt x="1108" y="1503"/>
                  </a:cubicBezTo>
                  <a:cubicBezTo>
                    <a:pt x="1101" y="1495"/>
                    <a:pt x="1087" y="1495"/>
                    <a:pt x="1078" y="1495"/>
                  </a:cubicBezTo>
                  <a:cubicBezTo>
                    <a:pt x="1071" y="1488"/>
                    <a:pt x="1058" y="1488"/>
                    <a:pt x="1051" y="1481"/>
                  </a:cubicBezTo>
                  <a:cubicBezTo>
                    <a:pt x="1035" y="1481"/>
                    <a:pt x="1021" y="1481"/>
                    <a:pt x="1008" y="1474"/>
                  </a:cubicBezTo>
                  <a:cubicBezTo>
                    <a:pt x="1001" y="1474"/>
                    <a:pt x="1001" y="1474"/>
                    <a:pt x="992" y="1467"/>
                  </a:cubicBezTo>
                  <a:cubicBezTo>
                    <a:pt x="978" y="1467"/>
                    <a:pt x="965" y="1460"/>
                    <a:pt x="958" y="1460"/>
                  </a:cubicBezTo>
                  <a:cubicBezTo>
                    <a:pt x="935" y="1452"/>
                    <a:pt x="906" y="1445"/>
                    <a:pt x="885" y="1431"/>
                  </a:cubicBezTo>
                  <a:cubicBezTo>
                    <a:pt x="878" y="1431"/>
                    <a:pt x="863" y="1424"/>
                    <a:pt x="856" y="1424"/>
                  </a:cubicBezTo>
                  <a:cubicBezTo>
                    <a:pt x="842" y="1417"/>
                    <a:pt x="835" y="1408"/>
                    <a:pt x="820" y="1408"/>
                  </a:cubicBezTo>
                  <a:cubicBezTo>
                    <a:pt x="806" y="1402"/>
                    <a:pt x="792" y="1395"/>
                    <a:pt x="777" y="1388"/>
                  </a:cubicBezTo>
                  <a:cubicBezTo>
                    <a:pt x="763" y="1381"/>
                    <a:pt x="749" y="1374"/>
                    <a:pt x="733" y="1365"/>
                  </a:cubicBezTo>
                  <a:cubicBezTo>
                    <a:pt x="706" y="1351"/>
                    <a:pt x="683" y="1338"/>
                    <a:pt x="663" y="1322"/>
                  </a:cubicBezTo>
                  <a:cubicBezTo>
                    <a:pt x="173" y="1036"/>
                    <a:pt x="188" y="568"/>
                    <a:pt x="699" y="280"/>
                  </a:cubicBezTo>
                  <a:cubicBezTo>
                    <a:pt x="726" y="266"/>
                    <a:pt x="756" y="253"/>
                    <a:pt x="785" y="237"/>
                  </a:cubicBezTo>
                  <a:cubicBezTo>
                    <a:pt x="835" y="216"/>
                    <a:pt x="885" y="194"/>
                    <a:pt x="935" y="180"/>
                  </a:cubicBezTo>
                  <a:cubicBezTo>
                    <a:pt x="949" y="173"/>
                    <a:pt x="958" y="173"/>
                    <a:pt x="971" y="166"/>
                  </a:cubicBezTo>
                  <a:cubicBezTo>
                    <a:pt x="978" y="166"/>
                    <a:pt x="992" y="158"/>
                    <a:pt x="1001" y="158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159;p57">
              <a:extLst>
                <a:ext uri="{FF2B5EF4-FFF2-40B4-BE49-F238E27FC236}">
                  <a16:creationId xmlns:a16="http://schemas.microsoft.com/office/drawing/2014/main" id="{1F5E0920-D85D-CA93-1B07-A06AFED2BC01}"/>
                </a:ext>
              </a:extLst>
            </p:cNvPr>
            <p:cNvSpPr/>
            <p:nvPr/>
          </p:nvSpPr>
          <p:spPr>
            <a:xfrm>
              <a:off x="5209202" y="4166966"/>
              <a:ext cx="201342" cy="269711"/>
            </a:xfrm>
            <a:custGeom>
              <a:avLst/>
              <a:gdLst/>
              <a:ahLst/>
              <a:cxnLst/>
              <a:rect l="l" t="t" r="r" b="b"/>
              <a:pathLst>
                <a:path w="1016" h="1361" extrusionOk="0">
                  <a:moveTo>
                    <a:pt x="829" y="1"/>
                  </a:moveTo>
                  <a:cubicBezTo>
                    <a:pt x="820" y="1"/>
                    <a:pt x="806" y="9"/>
                    <a:pt x="799" y="9"/>
                  </a:cubicBezTo>
                  <a:cubicBezTo>
                    <a:pt x="786" y="16"/>
                    <a:pt x="777" y="16"/>
                    <a:pt x="763" y="23"/>
                  </a:cubicBezTo>
                  <a:cubicBezTo>
                    <a:pt x="713" y="37"/>
                    <a:pt x="663" y="59"/>
                    <a:pt x="613" y="80"/>
                  </a:cubicBezTo>
                  <a:cubicBezTo>
                    <a:pt x="584" y="96"/>
                    <a:pt x="554" y="109"/>
                    <a:pt x="527" y="123"/>
                  </a:cubicBezTo>
                  <a:cubicBezTo>
                    <a:pt x="16" y="411"/>
                    <a:pt x="1" y="879"/>
                    <a:pt x="491" y="1165"/>
                  </a:cubicBezTo>
                  <a:cubicBezTo>
                    <a:pt x="511" y="1181"/>
                    <a:pt x="534" y="1194"/>
                    <a:pt x="561" y="1208"/>
                  </a:cubicBezTo>
                  <a:cubicBezTo>
                    <a:pt x="577" y="1217"/>
                    <a:pt x="591" y="1224"/>
                    <a:pt x="605" y="1231"/>
                  </a:cubicBezTo>
                  <a:cubicBezTo>
                    <a:pt x="620" y="1238"/>
                    <a:pt x="634" y="1245"/>
                    <a:pt x="648" y="1251"/>
                  </a:cubicBezTo>
                  <a:cubicBezTo>
                    <a:pt x="663" y="1251"/>
                    <a:pt x="670" y="1260"/>
                    <a:pt x="684" y="1267"/>
                  </a:cubicBezTo>
                  <a:cubicBezTo>
                    <a:pt x="691" y="1267"/>
                    <a:pt x="706" y="1274"/>
                    <a:pt x="713" y="1274"/>
                  </a:cubicBezTo>
                  <a:cubicBezTo>
                    <a:pt x="734" y="1288"/>
                    <a:pt x="763" y="1295"/>
                    <a:pt x="786" y="1303"/>
                  </a:cubicBezTo>
                  <a:cubicBezTo>
                    <a:pt x="793" y="1303"/>
                    <a:pt x="806" y="1310"/>
                    <a:pt x="820" y="1310"/>
                  </a:cubicBezTo>
                  <a:cubicBezTo>
                    <a:pt x="829" y="1317"/>
                    <a:pt x="829" y="1317"/>
                    <a:pt x="836" y="1317"/>
                  </a:cubicBezTo>
                  <a:cubicBezTo>
                    <a:pt x="849" y="1324"/>
                    <a:pt x="863" y="1324"/>
                    <a:pt x="879" y="1324"/>
                  </a:cubicBezTo>
                  <a:cubicBezTo>
                    <a:pt x="886" y="1331"/>
                    <a:pt x="899" y="1331"/>
                    <a:pt x="906" y="1338"/>
                  </a:cubicBezTo>
                  <a:cubicBezTo>
                    <a:pt x="915" y="1338"/>
                    <a:pt x="929" y="1338"/>
                    <a:pt x="936" y="1346"/>
                  </a:cubicBezTo>
                  <a:cubicBezTo>
                    <a:pt x="965" y="1353"/>
                    <a:pt x="993" y="1353"/>
                    <a:pt x="1015" y="1360"/>
                  </a:cubicBezTo>
                  <a:lnTo>
                    <a:pt x="829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160;p57">
              <a:extLst>
                <a:ext uri="{FF2B5EF4-FFF2-40B4-BE49-F238E27FC236}">
                  <a16:creationId xmlns:a16="http://schemas.microsoft.com/office/drawing/2014/main" id="{8A246046-5B02-7CD7-EF86-AE7F371E98DD}"/>
                </a:ext>
              </a:extLst>
            </p:cNvPr>
            <p:cNvSpPr/>
            <p:nvPr/>
          </p:nvSpPr>
          <p:spPr>
            <a:xfrm>
              <a:off x="5472771" y="4149923"/>
              <a:ext cx="33095" cy="100077"/>
            </a:xfrm>
            <a:custGeom>
              <a:avLst/>
              <a:gdLst/>
              <a:ahLst/>
              <a:cxnLst/>
              <a:rect l="l" t="t" r="r" b="b"/>
              <a:pathLst>
                <a:path w="167" h="505" extrusionOk="0">
                  <a:moveTo>
                    <a:pt x="1" y="0"/>
                  </a:moveTo>
                  <a:lnTo>
                    <a:pt x="73" y="504"/>
                  </a:lnTo>
                  <a:lnTo>
                    <a:pt x="166" y="9"/>
                  </a:lnTo>
                  <a:cubicBezTo>
                    <a:pt x="137" y="0"/>
                    <a:pt x="109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161;p57">
              <a:extLst>
                <a:ext uri="{FF2B5EF4-FFF2-40B4-BE49-F238E27FC236}">
                  <a16:creationId xmlns:a16="http://schemas.microsoft.com/office/drawing/2014/main" id="{0E97C186-ACAC-5167-2D5C-545C363AE92E}"/>
                </a:ext>
              </a:extLst>
            </p:cNvPr>
            <p:cNvSpPr/>
            <p:nvPr/>
          </p:nvSpPr>
          <p:spPr>
            <a:xfrm>
              <a:off x="5552833" y="4166966"/>
              <a:ext cx="215214" cy="270900"/>
            </a:xfrm>
            <a:custGeom>
              <a:avLst/>
              <a:gdLst/>
              <a:ahLst/>
              <a:cxnLst/>
              <a:rect l="l" t="t" r="r" b="b"/>
              <a:pathLst>
                <a:path w="1086" h="1367" extrusionOk="0">
                  <a:moveTo>
                    <a:pt x="266" y="1"/>
                  </a:moveTo>
                  <a:lnTo>
                    <a:pt x="0" y="1367"/>
                  </a:lnTo>
                  <a:cubicBezTo>
                    <a:pt x="21" y="1367"/>
                    <a:pt x="44" y="1360"/>
                    <a:pt x="64" y="1360"/>
                  </a:cubicBezTo>
                  <a:cubicBezTo>
                    <a:pt x="87" y="1353"/>
                    <a:pt x="114" y="1346"/>
                    <a:pt x="144" y="1346"/>
                  </a:cubicBezTo>
                  <a:cubicBezTo>
                    <a:pt x="157" y="1338"/>
                    <a:pt x="173" y="1331"/>
                    <a:pt x="187" y="1331"/>
                  </a:cubicBezTo>
                  <a:lnTo>
                    <a:pt x="194" y="1331"/>
                  </a:lnTo>
                  <a:cubicBezTo>
                    <a:pt x="216" y="1324"/>
                    <a:pt x="237" y="1317"/>
                    <a:pt x="259" y="1310"/>
                  </a:cubicBezTo>
                  <a:cubicBezTo>
                    <a:pt x="266" y="1310"/>
                    <a:pt x="273" y="1310"/>
                    <a:pt x="273" y="1303"/>
                  </a:cubicBezTo>
                  <a:cubicBezTo>
                    <a:pt x="294" y="1303"/>
                    <a:pt x="316" y="1295"/>
                    <a:pt x="337" y="1288"/>
                  </a:cubicBezTo>
                  <a:lnTo>
                    <a:pt x="345" y="1281"/>
                  </a:lnTo>
                  <a:cubicBezTo>
                    <a:pt x="359" y="1281"/>
                    <a:pt x="366" y="1274"/>
                    <a:pt x="380" y="1267"/>
                  </a:cubicBezTo>
                  <a:cubicBezTo>
                    <a:pt x="416" y="1251"/>
                    <a:pt x="459" y="1238"/>
                    <a:pt x="496" y="1217"/>
                  </a:cubicBezTo>
                  <a:cubicBezTo>
                    <a:pt x="518" y="1208"/>
                    <a:pt x="539" y="1194"/>
                    <a:pt x="561" y="1188"/>
                  </a:cubicBezTo>
                  <a:cubicBezTo>
                    <a:pt x="1063" y="906"/>
                    <a:pt x="1086" y="432"/>
                    <a:pt x="596" y="146"/>
                  </a:cubicBezTo>
                  <a:cubicBezTo>
                    <a:pt x="568" y="130"/>
                    <a:pt x="546" y="116"/>
                    <a:pt x="518" y="102"/>
                  </a:cubicBezTo>
                  <a:cubicBezTo>
                    <a:pt x="502" y="96"/>
                    <a:pt x="489" y="87"/>
                    <a:pt x="482" y="80"/>
                  </a:cubicBezTo>
                  <a:cubicBezTo>
                    <a:pt x="452" y="73"/>
                    <a:pt x="432" y="59"/>
                    <a:pt x="409" y="52"/>
                  </a:cubicBezTo>
                  <a:cubicBezTo>
                    <a:pt x="396" y="44"/>
                    <a:pt x="373" y="37"/>
                    <a:pt x="359" y="30"/>
                  </a:cubicBezTo>
                  <a:cubicBezTo>
                    <a:pt x="345" y="30"/>
                    <a:pt x="337" y="23"/>
                    <a:pt x="330" y="23"/>
                  </a:cubicBezTo>
                  <a:cubicBezTo>
                    <a:pt x="309" y="16"/>
                    <a:pt x="287" y="9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162;p57">
              <a:extLst>
                <a:ext uri="{FF2B5EF4-FFF2-40B4-BE49-F238E27FC236}">
                  <a16:creationId xmlns:a16="http://schemas.microsoft.com/office/drawing/2014/main" id="{F62E9EB1-5AAB-0471-77A5-6219B94D134C}"/>
                </a:ext>
              </a:extLst>
            </p:cNvPr>
            <p:cNvSpPr/>
            <p:nvPr/>
          </p:nvSpPr>
          <p:spPr>
            <a:xfrm>
              <a:off x="5321962" y="3741292"/>
              <a:ext cx="102851" cy="98491"/>
            </a:xfrm>
            <a:custGeom>
              <a:avLst/>
              <a:gdLst/>
              <a:ahLst/>
              <a:cxnLst/>
              <a:rect l="l" t="t" r="r" b="b"/>
              <a:pathLst>
                <a:path w="519" h="497" extrusionOk="0">
                  <a:moveTo>
                    <a:pt x="224" y="1"/>
                  </a:moveTo>
                  <a:cubicBezTo>
                    <a:pt x="201" y="8"/>
                    <a:pt x="201" y="8"/>
                    <a:pt x="187" y="8"/>
                  </a:cubicBezTo>
                  <a:cubicBezTo>
                    <a:pt x="180" y="8"/>
                    <a:pt x="165" y="15"/>
                    <a:pt x="158" y="15"/>
                  </a:cubicBezTo>
                  <a:cubicBezTo>
                    <a:pt x="122" y="29"/>
                    <a:pt x="108" y="35"/>
                    <a:pt x="87" y="58"/>
                  </a:cubicBezTo>
                  <a:lnTo>
                    <a:pt x="79" y="58"/>
                  </a:lnTo>
                  <a:cubicBezTo>
                    <a:pt x="79" y="65"/>
                    <a:pt x="79" y="65"/>
                    <a:pt x="72" y="65"/>
                  </a:cubicBezTo>
                  <a:cubicBezTo>
                    <a:pt x="72" y="72"/>
                    <a:pt x="65" y="79"/>
                    <a:pt x="58" y="79"/>
                  </a:cubicBezTo>
                  <a:cubicBezTo>
                    <a:pt x="58" y="87"/>
                    <a:pt x="51" y="94"/>
                    <a:pt x="51" y="94"/>
                  </a:cubicBezTo>
                  <a:lnTo>
                    <a:pt x="44" y="101"/>
                  </a:lnTo>
                  <a:lnTo>
                    <a:pt x="36" y="108"/>
                  </a:lnTo>
                  <a:lnTo>
                    <a:pt x="36" y="115"/>
                  </a:lnTo>
                  <a:lnTo>
                    <a:pt x="29" y="122"/>
                  </a:lnTo>
                  <a:lnTo>
                    <a:pt x="29" y="130"/>
                  </a:lnTo>
                  <a:cubicBezTo>
                    <a:pt x="22" y="130"/>
                    <a:pt x="22" y="137"/>
                    <a:pt x="22" y="137"/>
                  </a:cubicBezTo>
                  <a:cubicBezTo>
                    <a:pt x="22" y="144"/>
                    <a:pt x="22" y="144"/>
                    <a:pt x="15" y="144"/>
                  </a:cubicBezTo>
                  <a:cubicBezTo>
                    <a:pt x="15" y="158"/>
                    <a:pt x="8" y="180"/>
                    <a:pt x="8" y="194"/>
                  </a:cubicBezTo>
                  <a:cubicBezTo>
                    <a:pt x="8" y="201"/>
                    <a:pt x="1" y="208"/>
                    <a:pt x="1" y="223"/>
                  </a:cubicBezTo>
                  <a:cubicBezTo>
                    <a:pt x="1" y="230"/>
                    <a:pt x="8" y="237"/>
                    <a:pt x="8" y="251"/>
                  </a:cubicBezTo>
                  <a:cubicBezTo>
                    <a:pt x="15" y="324"/>
                    <a:pt x="29" y="417"/>
                    <a:pt x="36" y="496"/>
                  </a:cubicBezTo>
                  <a:lnTo>
                    <a:pt x="79" y="360"/>
                  </a:lnTo>
                  <a:lnTo>
                    <a:pt x="324" y="287"/>
                  </a:lnTo>
                  <a:lnTo>
                    <a:pt x="519" y="367"/>
                  </a:lnTo>
                  <a:lnTo>
                    <a:pt x="519" y="367"/>
                  </a:lnTo>
                  <a:lnTo>
                    <a:pt x="496" y="180"/>
                  </a:lnTo>
                  <a:cubicBezTo>
                    <a:pt x="489" y="151"/>
                    <a:pt x="489" y="137"/>
                    <a:pt x="482" y="122"/>
                  </a:cubicBezTo>
                  <a:cubicBezTo>
                    <a:pt x="467" y="101"/>
                    <a:pt x="453" y="79"/>
                    <a:pt x="446" y="72"/>
                  </a:cubicBezTo>
                  <a:cubicBezTo>
                    <a:pt x="424" y="51"/>
                    <a:pt x="389" y="22"/>
                    <a:pt x="353" y="15"/>
                  </a:cubicBezTo>
                  <a:cubicBezTo>
                    <a:pt x="337" y="8"/>
                    <a:pt x="317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163;p57">
              <a:extLst>
                <a:ext uri="{FF2B5EF4-FFF2-40B4-BE49-F238E27FC236}">
                  <a16:creationId xmlns:a16="http://schemas.microsoft.com/office/drawing/2014/main" id="{F00D76CB-7211-D655-B4FB-8F57952DA232}"/>
                </a:ext>
              </a:extLst>
            </p:cNvPr>
            <p:cNvSpPr/>
            <p:nvPr/>
          </p:nvSpPr>
          <p:spPr>
            <a:xfrm>
              <a:off x="5334645" y="3859403"/>
              <a:ext cx="90168" cy="579849"/>
            </a:xfrm>
            <a:custGeom>
              <a:avLst/>
              <a:gdLst/>
              <a:ahLst/>
              <a:cxnLst/>
              <a:rect l="l" t="t" r="r" b="b"/>
              <a:pathLst>
                <a:path w="455" h="2926" extrusionOk="0">
                  <a:moveTo>
                    <a:pt x="51" y="0"/>
                  </a:moveTo>
                  <a:lnTo>
                    <a:pt x="30" y="59"/>
                  </a:lnTo>
                  <a:lnTo>
                    <a:pt x="1" y="159"/>
                  </a:lnTo>
                  <a:lnTo>
                    <a:pt x="173" y="1396"/>
                  </a:lnTo>
                  <a:lnTo>
                    <a:pt x="196" y="1553"/>
                  </a:lnTo>
                  <a:lnTo>
                    <a:pt x="382" y="2912"/>
                  </a:lnTo>
                  <a:cubicBezTo>
                    <a:pt x="403" y="2919"/>
                    <a:pt x="432" y="2919"/>
                    <a:pt x="455" y="2926"/>
                  </a:cubicBezTo>
                  <a:lnTo>
                    <a:pt x="260" y="1532"/>
                  </a:lnTo>
                  <a:lnTo>
                    <a:pt x="239" y="1380"/>
                  </a:lnTo>
                  <a:lnTo>
                    <a:pt x="58" y="79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164;p57">
              <a:extLst>
                <a:ext uri="{FF2B5EF4-FFF2-40B4-BE49-F238E27FC236}">
                  <a16:creationId xmlns:a16="http://schemas.microsoft.com/office/drawing/2014/main" id="{F2E922B5-693A-0380-BE6E-F64B1155185B}"/>
                </a:ext>
              </a:extLst>
            </p:cNvPr>
            <p:cNvSpPr/>
            <p:nvPr/>
          </p:nvSpPr>
          <p:spPr>
            <a:xfrm>
              <a:off x="5344554" y="3845333"/>
              <a:ext cx="119894" cy="597090"/>
            </a:xfrm>
            <a:custGeom>
              <a:avLst/>
              <a:gdLst/>
              <a:ahLst/>
              <a:cxnLst/>
              <a:rect l="l" t="t" r="r" b="b"/>
              <a:pathLst>
                <a:path w="605" h="3013" extrusionOk="0">
                  <a:moveTo>
                    <a:pt x="246" y="0"/>
                  </a:moveTo>
                  <a:lnTo>
                    <a:pt x="1" y="71"/>
                  </a:lnTo>
                  <a:lnTo>
                    <a:pt x="8" y="150"/>
                  </a:lnTo>
                  <a:lnTo>
                    <a:pt x="189" y="1451"/>
                  </a:lnTo>
                  <a:lnTo>
                    <a:pt x="210" y="1603"/>
                  </a:lnTo>
                  <a:lnTo>
                    <a:pt x="405" y="2997"/>
                  </a:lnTo>
                  <a:lnTo>
                    <a:pt x="411" y="2997"/>
                  </a:lnTo>
                  <a:cubicBezTo>
                    <a:pt x="425" y="2997"/>
                    <a:pt x="439" y="2997"/>
                    <a:pt x="455" y="3004"/>
                  </a:cubicBezTo>
                  <a:lnTo>
                    <a:pt x="468" y="3004"/>
                  </a:lnTo>
                  <a:cubicBezTo>
                    <a:pt x="491" y="3004"/>
                    <a:pt x="511" y="3004"/>
                    <a:pt x="534" y="3012"/>
                  </a:cubicBezTo>
                  <a:lnTo>
                    <a:pt x="605" y="2616"/>
                  </a:lnTo>
                  <a:lnTo>
                    <a:pt x="461" y="1560"/>
                  </a:lnTo>
                  <a:lnTo>
                    <a:pt x="439" y="1408"/>
                  </a:lnTo>
                  <a:lnTo>
                    <a:pt x="267" y="15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165;p57">
              <a:extLst>
                <a:ext uri="{FF2B5EF4-FFF2-40B4-BE49-F238E27FC236}">
                  <a16:creationId xmlns:a16="http://schemas.microsoft.com/office/drawing/2014/main" id="{F1E43E5F-9525-A6A4-407E-96BAB6DCA1E1}"/>
                </a:ext>
              </a:extLst>
            </p:cNvPr>
            <p:cNvSpPr/>
            <p:nvPr/>
          </p:nvSpPr>
          <p:spPr>
            <a:xfrm>
              <a:off x="5337420" y="3798168"/>
              <a:ext cx="55884" cy="61433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246" y="0"/>
                  </a:moveTo>
                  <a:lnTo>
                    <a:pt x="1" y="73"/>
                  </a:lnTo>
                  <a:lnTo>
                    <a:pt x="37" y="309"/>
                  </a:lnTo>
                  <a:lnTo>
                    <a:pt x="282" y="238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166;p57">
              <a:extLst>
                <a:ext uri="{FF2B5EF4-FFF2-40B4-BE49-F238E27FC236}">
                  <a16:creationId xmlns:a16="http://schemas.microsoft.com/office/drawing/2014/main" id="{DC863534-9FBD-D402-5284-09CC2946A72C}"/>
                </a:ext>
              </a:extLst>
            </p:cNvPr>
            <p:cNvSpPr/>
            <p:nvPr/>
          </p:nvSpPr>
          <p:spPr>
            <a:xfrm>
              <a:off x="5328898" y="3812436"/>
              <a:ext cx="15854" cy="78476"/>
            </a:xfrm>
            <a:custGeom>
              <a:avLst/>
              <a:gdLst/>
              <a:ahLst/>
              <a:cxnLst/>
              <a:rect l="l" t="t" r="r" b="b"/>
              <a:pathLst>
                <a:path w="80" h="396" extrusionOk="0">
                  <a:moveTo>
                    <a:pt x="44" y="1"/>
                  </a:moveTo>
                  <a:lnTo>
                    <a:pt x="1" y="137"/>
                  </a:lnTo>
                  <a:lnTo>
                    <a:pt x="1" y="159"/>
                  </a:lnTo>
                  <a:lnTo>
                    <a:pt x="30" y="396"/>
                  </a:lnTo>
                  <a:lnTo>
                    <a:pt x="59" y="296"/>
                  </a:lnTo>
                  <a:lnTo>
                    <a:pt x="80" y="237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167;p57">
              <a:extLst>
                <a:ext uri="{FF2B5EF4-FFF2-40B4-BE49-F238E27FC236}">
                  <a16:creationId xmlns:a16="http://schemas.microsoft.com/office/drawing/2014/main" id="{8EFFB364-C6E8-2654-511D-C68A52A6E842}"/>
                </a:ext>
              </a:extLst>
            </p:cNvPr>
            <p:cNvSpPr/>
            <p:nvPr/>
          </p:nvSpPr>
          <p:spPr>
            <a:xfrm>
              <a:off x="5385972" y="3798168"/>
              <a:ext cx="47363" cy="63019"/>
            </a:xfrm>
            <a:custGeom>
              <a:avLst/>
              <a:gdLst/>
              <a:ahLst/>
              <a:cxnLst/>
              <a:rect l="l" t="t" r="r" b="b"/>
              <a:pathLst>
                <a:path w="239" h="318" extrusionOk="0">
                  <a:moveTo>
                    <a:pt x="1" y="0"/>
                  </a:moveTo>
                  <a:lnTo>
                    <a:pt x="37" y="238"/>
                  </a:lnTo>
                  <a:lnTo>
                    <a:pt x="202" y="302"/>
                  </a:lnTo>
                  <a:lnTo>
                    <a:pt x="239" y="318"/>
                  </a:lnTo>
                  <a:lnTo>
                    <a:pt x="202" y="80"/>
                  </a:lnTo>
                  <a:lnTo>
                    <a:pt x="196" y="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168;p57">
              <a:extLst>
                <a:ext uri="{FF2B5EF4-FFF2-40B4-BE49-F238E27FC236}">
                  <a16:creationId xmlns:a16="http://schemas.microsoft.com/office/drawing/2014/main" id="{5C8B162E-228E-13CA-F450-4F67C5BCF4CB}"/>
                </a:ext>
              </a:extLst>
            </p:cNvPr>
            <p:cNvSpPr/>
            <p:nvPr/>
          </p:nvSpPr>
          <p:spPr>
            <a:xfrm>
              <a:off x="5393106" y="3845333"/>
              <a:ext cx="94330" cy="518416"/>
            </a:xfrm>
            <a:custGeom>
              <a:avLst/>
              <a:gdLst/>
              <a:ahLst/>
              <a:cxnLst/>
              <a:rect l="l" t="t" r="r" b="b"/>
              <a:pathLst>
                <a:path w="476" h="2616" extrusionOk="0">
                  <a:moveTo>
                    <a:pt x="1" y="0"/>
                  </a:moveTo>
                  <a:lnTo>
                    <a:pt x="22" y="157"/>
                  </a:lnTo>
                  <a:lnTo>
                    <a:pt x="194" y="1408"/>
                  </a:lnTo>
                  <a:lnTo>
                    <a:pt x="216" y="1560"/>
                  </a:lnTo>
                  <a:lnTo>
                    <a:pt x="360" y="2616"/>
                  </a:lnTo>
                  <a:lnTo>
                    <a:pt x="475" y="2041"/>
                  </a:lnTo>
                  <a:lnTo>
                    <a:pt x="403" y="1537"/>
                  </a:lnTo>
                  <a:lnTo>
                    <a:pt x="382" y="1394"/>
                  </a:lnTo>
                  <a:lnTo>
                    <a:pt x="203" y="80"/>
                  </a:lnTo>
                  <a:lnTo>
                    <a:pt x="166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169;p57">
              <a:extLst>
                <a:ext uri="{FF2B5EF4-FFF2-40B4-BE49-F238E27FC236}">
                  <a16:creationId xmlns:a16="http://schemas.microsoft.com/office/drawing/2014/main" id="{B3219154-00FA-F56C-C11E-483CBEBC5342}"/>
                </a:ext>
              </a:extLst>
            </p:cNvPr>
            <p:cNvSpPr/>
            <p:nvPr/>
          </p:nvSpPr>
          <p:spPr>
            <a:xfrm>
              <a:off x="5586919" y="3655880"/>
              <a:ext cx="107013" cy="86997"/>
            </a:xfrm>
            <a:custGeom>
              <a:avLst/>
              <a:gdLst/>
              <a:ahLst/>
              <a:cxnLst/>
              <a:rect l="l" t="t" r="r" b="b"/>
              <a:pathLst>
                <a:path w="540" h="439" extrusionOk="0">
                  <a:moveTo>
                    <a:pt x="267" y="1"/>
                  </a:moveTo>
                  <a:cubicBezTo>
                    <a:pt x="230" y="1"/>
                    <a:pt x="217" y="1"/>
                    <a:pt x="187" y="8"/>
                  </a:cubicBezTo>
                  <a:cubicBezTo>
                    <a:pt x="187" y="14"/>
                    <a:pt x="180" y="14"/>
                    <a:pt x="180" y="14"/>
                  </a:cubicBezTo>
                  <a:lnTo>
                    <a:pt x="173" y="14"/>
                  </a:lnTo>
                  <a:cubicBezTo>
                    <a:pt x="165" y="21"/>
                    <a:pt x="158" y="21"/>
                    <a:pt x="151" y="28"/>
                  </a:cubicBezTo>
                  <a:cubicBezTo>
                    <a:pt x="144" y="28"/>
                    <a:pt x="144" y="35"/>
                    <a:pt x="137" y="35"/>
                  </a:cubicBezTo>
                  <a:lnTo>
                    <a:pt x="130" y="35"/>
                  </a:lnTo>
                  <a:lnTo>
                    <a:pt x="130" y="44"/>
                  </a:lnTo>
                  <a:lnTo>
                    <a:pt x="122" y="44"/>
                  </a:lnTo>
                  <a:lnTo>
                    <a:pt x="122" y="51"/>
                  </a:lnTo>
                  <a:lnTo>
                    <a:pt x="115" y="51"/>
                  </a:lnTo>
                  <a:lnTo>
                    <a:pt x="108" y="58"/>
                  </a:lnTo>
                  <a:lnTo>
                    <a:pt x="101" y="64"/>
                  </a:lnTo>
                  <a:lnTo>
                    <a:pt x="94" y="71"/>
                  </a:lnTo>
                  <a:cubicBezTo>
                    <a:pt x="87" y="78"/>
                    <a:pt x="72" y="101"/>
                    <a:pt x="65" y="115"/>
                  </a:cubicBezTo>
                  <a:cubicBezTo>
                    <a:pt x="58" y="121"/>
                    <a:pt x="58" y="130"/>
                    <a:pt x="51" y="137"/>
                  </a:cubicBezTo>
                  <a:cubicBezTo>
                    <a:pt x="51" y="151"/>
                    <a:pt x="51" y="158"/>
                    <a:pt x="44" y="165"/>
                  </a:cubicBezTo>
                  <a:cubicBezTo>
                    <a:pt x="29" y="244"/>
                    <a:pt x="15" y="330"/>
                    <a:pt x="1" y="416"/>
                  </a:cubicBezTo>
                  <a:lnTo>
                    <a:pt x="79" y="294"/>
                  </a:lnTo>
                  <a:lnTo>
                    <a:pt x="337" y="303"/>
                  </a:lnTo>
                  <a:lnTo>
                    <a:pt x="496" y="439"/>
                  </a:lnTo>
                  <a:lnTo>
                    <a:pt x="532" y="259"/>
                  </a:lnTo>
                  <a:cubicBezTo>
                    <a:pt x="539" y="237"/>
                    <a:pt x="539" y="216"/>
                    <a:pt x="532" y="201"/>
                  </a:cubicBezTo>
                  <a:cubicBezTo>
                    <a:pt x="532" y="173"/>
                    <a:pt x="525" y="151"/>
                    <a:pt x="518" y="144"/>
                  </a:cubicBezTo>
                  <a:cubicBezTo>
                    <a:pt x="510" y="115"/>
                    <a:pt x="482" y="78"/>
                    <a:pt x="453" y="58"/>
                  </a:cubicBezTo>
                  <a:cubicBezTo>
                    <a:pt x="439" y="51"/>
                    <a:pt x="424" y="35"/>
                    <a:pt x="396" y="21"/>
                  </a:cubicBezTo>
                  <a:cubicBezTo>
                    <a:pt x="367" y="8"/>
                    <a:pt x="337" y="8"/>
                    <a:pt x="33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170;p57">
              <a:extLst>
                <a:ext uri="{FF2B5EF4-FFF2-40B4-BE49-F238E27FC236}">
                  <a16:creationId xmlns:a16="http://schemas.microsoft.com/office/drawing/2014/main" id="{1850C7B1-A5A8-A5DD-CB08-59BC2C28090D}"/>
                </a:ext>
              </a:extLst>
            </p:cNvPr>
            <p:cNvSpPr/>
            <p:nvPr/>
          </p:nvSpPr>
          <p:spPr>
            <a:xfrm>
              <a:off x="5575425" y="3713945"/>
              <a:ext cx="27149" cy="73125"/>
            </a:xfrm>
            <a:custGeom>
              <a:avLst/>
              <a:gdLst/>
              <a:ahLst/>
              <a:cxnLst/>
              <a:rect l="l" t="t" r="r" b="b"/>
              <a:pathLst>
                <a:path w="137" h="369" extrusionOk="0">
                  <a:moveTo>
                    <a:pt x="137" y="1"/>
                  </a:moveTo>
                  <a:lnTo>
                    <a:pt x="59" y="123"/>
                  </a:lnTo>
                  <a:lnTo>
                    <a:pt x="43" y="139"/>
                  </a:lnTo>
                  <a:lnTo>
                    <a:pt x="0" y="368"/>
                  </a:lnTo>
                  <a:lnTo>
                    <a:pt x="59" y="289"/>
                  </a:lnTo>
                  <a:lnTo>
                    <a:pt x="93" y="239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171;p57">
              <a:extLst>
                <a:ext uri="{FF2B5EF4-FFF2-40B4-BE49-F238E27FC236}">
                  <a16:creationId xmlns:a16="http://schemas.microsoft.com/office/drawing/2014/main" id="{9A185256-8A4F-9ABF-87FD-42EF57E71E3C}"/>
                </a:ext>
              </a:extLst>
            </p:cNvPr>
            <p:cNvSpPr/>
            <p:nvPr/>
          </p:nvSpPr>
          <p:spPr>
            <a:xfrm>
              <a:off x="5593855" y="3713945"/>
              <a:ext cx="60046" cy="48750"/>
            </a:xfrm>
            <a:custGeom>
              <a:avLst/>
              <a:gdLst/>
              <a:ahLst/>
              <a:cxnLst/>
              <a:rect l="l" t="t" r="r" b="b"/>
              <a:pathLst>
                <a:path w="303" h="246" extrusionOk="0">
                  <a:moveTo>
                    <a:pt x="44" y="1"/>
                  </a:moveTo>
                  <a:lnTo>
                    <a:pt x="0" y="239"/>
                  </a:lnTo>
                  <a:lnTo>
                    <a:pt x="259" y="246"/>
                  </a:lnTo>
                  <a:lnTo>
                    <a:pt x="302" y="10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172;p57">
              <a:extLst>
                <a:ext uri="{FF2B5EF4-FFF2-40B4-BE49-F238E27FC236}">
                  <a16:creationId xmlns:a16="http://schemas.microsoft.com/office/drawing/2014/main" id="{3A41A389-2F7A-B941-4ACA-5693A000B2A5}"/>
                </a:ext>
              </a:extLst>
            </p:cNvPr>
            <p:cNvSpPr/>
            <p:nvPr/>
          </p:nvSpPr>
          <p:spPr>
            <a:xfrm>
              <a:off x="5514189" y="3762497"/>
              <a:ext cx="163888" cy="679926"/>
            </a:xfrm>
            <a:custGeom>
              <a:avLst/>
              <a:gdLst/>
              <a:ahLst/>
              <a:cxnLst/>
              <a:rect l="l" t="t" r="r" b="b"/>
              <a:pathLst>
                <a:path w="827" h="3431" extrusionOk="0">
                  <a:moveTo>
                    <a:pt x="661" y="1"/>
                  </a:moveTo>
                  <a:lnTo>
                    <a:pt x="634" y="160"/>
                  </a:lnTo>
                  <a:lnTo>
                    <a:pt x="309" y="1848"/>
                  </a:lnTo>
                  <a:lnTo>
                    <a:pt x="282" y="1999"/>
                  </a:lnTo>
                  <a:lnTo>
                    <a:pt x="1" y="3430"/>
                  </a:lnTo>
                  <a:lnTo>
                    <a:pt x="57" y="3430"/>
                  </a:lnTo>
                  <a:cubicBezTo>
                    <a:pt x="73" y="3430"/>
                    <a:pt x="94" y="3422"/>
                    <a:pt x="109" y="3422"/>
                  </a:cubicBezTo>
                  <a:cubicBezTo>
                    <a:pt x="137" y="3422"/>
                    <a:pt x="166" y="3415"/>
                    <a:pt x="195" y="3408"/>
                  </a:cubicBezTo>
                  <a:lnTo>
                    <a:pt x="461" y="2042"/>
                  </a:lnTo>
                  <a:lnTo>
                    <a:pt x="489" y="1885"/>
                  </a:lnTo>
                  <a:lnTo>
                    <a:pt x="827" y="137"/>
                  </a:lnTo>
                  <a:lnTo>
                    <a:pt x="799" y="116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173;p57">
              <a:extLst>
                <a:ext uri="{FF2B5EF4-FFF2-40B4-BE49-F238E27FC236}">
                  <a16:creationId xmlns:a16="http://schemas.microsoft.com/office/drawing/2014/main" id="{D2FD6999-FE02-B107-681E-2A77BF3B7F71}"/>
                </a:ext>
              </a:extLst>
            </p:cNvPr>
            <p:cNvSpPr/>
            <p:nvPr/>
          </p:nvSpPr>
          <p:spPr>
            <a:xfrm>
              <a:off x="5645181" y="3715728"/>
              <a:ext cx="41418" cy="74116"/>
            </a:xfrm>
            <a:custGeom>
              <a:avLst/>
              <a:gdLst/>
              <a:ahLst/>
              <a:cxnLst/>
              <a:rect l="l" t="t" r="r" b="b"/>
              <a:pathLst>
                <a:path w="209" h="374" extrusionOk="0">
                  <a:moveTo>
                    <a:pt x="43" y="1"/>
                  </a:moveTo>
                  <a:lnTo>
                    <a:pt x="0" y="237"/>
                  </a:lnTo>
                  <a:lnTo>
                    <a:pt x="138" y="352"/>
                  </a:lnTo>
                  <a:lnTo>
                    <a:pt x="166" y="373"/>
                  </a:lnTo>
                  <a:lnTo>
                    <a:pt x="209" y="144"/>
                  </a:lnTo>
                  <a:lnTo>
                    <a:pt x="202" y="137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174;p57">
              <a:extLst>
                <a:ext uri="{FF2B5EF4-FFF2-40B4-BE49-F238E27FC236}">
                  <a16:creationId xmlns:a16="http://schemas.microsoft.com/office/drawing/2014/main" id="{4D08931D-7B96-0633-3FBD-D9EFFE9F6AA6}"/>
                </a:ext>
              </a:extLst>
            </p:cNvPr>
            <p:cNvSpPr/>
            <p:nvPr/>
          </p:nvSpPr>
          <p:spPr>
            <a:xfrm>
              <a:off x="5187998" y="4322531"/>
              <a:ext cx="599865" cy="556465"/>
            </a:xfrm>
            <a:custGeom>
              <a:avLst/>
              <a:gdLst/>
              <a:ahLst/>
              <a:cxnLst/>
              <a:rect l="l" t="t" r="r" b="b"/>
              <a:pathLst>
                <a:path w="3027" h="2808" extrusionOk="0">
                  <a:moveTo>
                    <a:pt x="3027" y="1"/>
                  </a:moveTo>
                  <a:lnTo>
                    <a:pt x="3027" y="1"/>
                  </a:lnTo>
                  <a:cubicBezTo>
                    <a:pt x="2977" y="187"/>
                    <a:pt x="2825" y="366"/>
                    <a:pt x="2575" y="510"/>
                  </a:cubicBezTo>
                  <a:cubicBezTo>
                    <a:pt x="2359" y="632"/>
                    <a:pt x="2092" y="704"/>
                    <a:pt x="1812" y="741"/>
                  </a:cubicBezTo>
                  <a:cubicBezTo>
                    <a:pt x="1762" y="748"/>
                    <a:pt x="1712" y="748"/>
                    <a:pt x="1660" y="755"/>
                  </a:cubicBezTo>
                  <a:lnTo>
                    <a:pt x="1358" y="755"/>
                  </a:lnTo>
                  <a:cubicBezTo>
                    <a:pt x="1338" y="755"/>
                    <a:pt x="1315" y="748"/>
                    <a:pt x="1295" y="748"/>
                  </a:cubicBezTo>
                  <a:cubicBezTo>
                    <a:pt x="1265" y="748"/>
                    <a:pt x="1245" y="741"/>
                    <a:pt x="1215" y="741"/>
                  </a:cubicBezTo>
                  <a:cubicBezTo>
                    <a:pt x="1195" y="741"/>
                    <a:pt x="1165" y="734"/>
                    <a:pt x="1143" y="734"/>
                  </a:cubicBezTo>
                  <a:cubicBezTo>
                    <a:pt x="877" y="698"/>
                    <a:pt x="618" y="611"/>
                    <a:pt x="410" y="489"/>
                  </a:cubicBezTo>
                  <a:cubicBezTo>
                    <a:pt x="180" y="346"/>
                    <a:pt x="44" y="180"/>
                    <a:pt x="1" y="1"/>
                  </a:cubicBezTo>
                  <a:lnTo>
                    <a:pt x="1" y="1"/>
                  </a:lnTo>
                  <a:cubicBezTo>
                    <a:pt x="180" y="768"/>
                    <a:pt x="360" y="1538"/>
                    <a:pt x="539" y="2314"/>
                  </a:cubicBezTo>
                  <a:cubicBezTo>
                    <a:pt x="561" y="2430"/>
                    <a:pt x="655" y="2545"/>
                    <a:pt x="806" y="2631"/>
                  </a:cubicBezTo>
                  <a:cubicBezTo>
                    <a:pt x="1000" y="2749"/>
                    <a:pt x="1259" y="2808"/>
                    <a:pt x="1518" y="2808"/>
                  </a:cubicBezTo>
                  <a:cubicBezTo>
                    <a:pt x="1766" y="2808"/>
                    <a:pt x="2014" y="2754"/>
                    <a:pt x="2207" y="2645"/>
                  </a:cubicBezTo>
                  <a:cubicBezTo>
                    <a:pt x="2380" y="2552"/>
                    <a:pt x="2480" y="2430"/>
                    <a:pt x="2509" y="2307"/>
                  </a:cubicBezTo>
                  <a:cubicBezTo>
                    <a:pt x="2682" y="1538"/>
                    <a:pt x="2854" y="768"/>
                    <a:pt x="302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175;p57">
              <a:extLst>
                <a:ext uri="{FF2B5EF4-FFF2-40B4-BE49-F238E27FC236}">
                  <a16:creationId xmlns:a16="http://schemas.microsoft.com/office/drawing/2014/main" id="{B8B94F49-AA3D-C191-97B7-6A172869BD51}"/>
                </a:ext>
              </a:extLst>
            </p:cNvPr>
            <p:cNvSpPr/>
            <p:nvPr/>
          </p:nvSpPr>
          <p:spPr>
            <a:xfrm>
              <a:off x="5450180" y="3761308"/>
              <a:ext cx="143872" cy="681115"/>
            </a:xfrm>
            <a:custGeom>
              <a:avLst/>
              <a:gdLst/>
              <a:ahLst/>
              <a:cxnLst/>
              <a:rect l="l" t="t" r="r" b="b"/>
              <a:pathLst>
                <a:path w="726" h="3437" extrusionOk="0">
                  <a:moveTo>
                    <a:pt x="725" y="0"/>
                  </a:moveTo>
                  <a:lnTo>
                    <a:pt x="691" y="50"/>
                  </a:lnTo>
                  <a:lnTo>
                    <a:pt x="632" y="129"/>
                  </a:lnTo>
                  <a:lnTo>
                    <a:pt x="310" y="1818"/>
                  </a:lnTo>
                  <a:lnTo>
                    <a:pt x="280" y="1970"/>
                  </a:lnTo>
                  <a:lnTo>
                    <a:pt x="187" y="2465"/>
                  </a:lnTo>
                  <a:lnTo>
                    <a:pt x="72" y="3040"/>
                  </a:lnTo>
                  <a:lnTo>
                    <a:pt x="1" y="3436"/>
                  </a:lnTo>
                  <a:lnTo>
                    <a:pt x="65" y="3436"/>
                  </a:lnTo>
                  <a:lnTo>
                    <a:pt x="101" y="3248"/>
                  </a:lnTo>
                  <a:lnTo>
                    <a:pt x="217" y="2674"/>
                  </a:lnTo>
                  <a:lnTo>
                    <a:pt x="346" y="1970"/>
                  </a:lnTo>
                  <a:lnTo>
                    <a:pt x="374" y="1825"/>
                  </a:lnTo>
                  <a:lnTo>
                    <a:pt x="712" y="7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176;p57">
              <a:extLst>
                <a:ext uri="{FF2B5EF4-FFF2-40B4-BE49-F238E27FC236}">
                  <a16:creationId xmlns:a16="http://schemas.microsoft.com/office/drawing/2014/main" id="{AB5EEBF6-0F0F-57F7-ADF3-65BE1EDC8103}"/>
                </a:ext>
              </a:extLst>
            </p:cNvPr>
            <p:cNvSpPr/>
            <p:nvPr/>
          </p:nvSpPr>
          <p:spPr>
            <a:xfrm>
              <a:off x="5462863" y="3761308"/>
              <a:ext cx="182516" cy="682502"/>
            </a:xfrm>
            <a:custGeom>
              <a:avLst/>
              <a:gdLst/>
              <a:ahLst/>
              <a:cxnLst/>
              <a:rect l="l" t="t" r="r" b="b"/>
              <a:pathLst>
                <a:path w="921" h="3444" extrusionOk="0">
                  <a:moveTo>
                    <a:pt x="661" y="0"/>
                  </a:moveTo>
                  <a:lnTo>
                    <a:pt x="648" y="79"/>
                  </a:lnTo>
                  <a:lnTo>
                    <a:pt x="310" y="1825"/>
                  </a:lnTo>
                  <a:lnTo>
                    <a:pt x="282" y="1970"/>
                  </a:lnTo>
                  <a:lnTo>
                    <a:pt x="153" y="2674"/>
                  </a:lnTo>
                  <a:lnTo>
                    <a:pt x="37" y="3248"/>
                  </a:lnTo>
                  <a:lnTo>
                    <a:pt x="1" y="3436"/>
                  </a:lnTo>
                  <a:lnTo>
                    <a:pt x="15" y="3436"/>
                  </a:lnTo>
                  <a:cubicBezTo>
                    <a:pt x="30" y="3436"/>
                    <a:pt x="44" y="3443"/>
                    <a:pt x="58" y="3443"/>
                  </a:cubicBezTo>
                  <a:lnTo>
                    <a:pt x="66" y="3443"/>
                  </a:lnTo>
                  <a:cubicBezTo>
                    <a:pt x="123" y="3443"/>
                    <a:pt x="187" y="3443"/>
                    <a:pt x="246" y="3436"/>
                  </a:cubicBezTo>
                  <a:lnTo>
                    <a:pt x="260" y="3436"/>
                  </a:lnTo>
                  <a:lnTo>
                    <a:pt x="541" y="2005"/>
                  </a:lnTo>
                  <a:lnTo>
                    <a:pt x="568" y="1854"/>
                  </a:lnTo>
                  <a:lnTo>
                    <a:pt x="893" y="166"/>
                  </a:lnTo>
                  <a:lnTo>
                    <a:pt x="920" y="7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9" name="Google Shape;3177;p57">
              <a:extLst>
                <a:ext uri="{FF2B5EF4-FFF2-40B4-BE49-F238E27FC236}">
                  <a16:creationId xmlns:a16="http://schemas.microsoft.com/office/drawing/2014/main" id="{9D378404-2021-19C7-DFC7-06699F3C0E0D}"/>
                </a:ext>
              </a:extLst>
            </p:cNvPr>
            <p:cNvGrpSpPr/>
            <p:nvPr/>
          </p:nvGrpSpPr>
          <p:grpSpPr>
            <a:xfrm>
              <a:off x="6541265" y="891566"/>
              <a:ext cx="1509780" cy="882085"/>
              <a:chOff x="6541265" y="891566"/>
              <a:chExt cx="1509780" cy="882085"/>
            </a:xfrm>
          </p:grpSpPr>
          <p:grpSp>
            <p:nvGrpSpPr>
              <p:cNvPr id="436" name="Google Shape;3178;p57">
                <a:extLst>
                  <a:ext uri="{FF2B5EF4-FFF2-40B4-BE49-F238E27FC236}">
                    <a16:creationId xmlns:a16="http://schemas.microsoft.com/office/drawing/2014/main" id="{7E97664F-5897-60CC-F224-D043C9A2CB1D}"/>
                  </a:ext>
                </a:extLst>
              </p:cNvPr>
              <p:cNvGrpSpPr/>
              <p:nvPr/>
            </p:nvGrpSpPr>
            <p:grpSpPr>
              <a:xfrm>
                <a:off x="6541265" y="1659448"/>
                <a:ext cx="114150" cy="114196"/>
                <a:chOff x="-685100" y="4136737"/>
                <a:chExt cx="38359" cy="38359"/>
              </a:xfrm>
            </p:grpSpPr>
            <p:sp>
              <p:nvSpPr>
                <p:cNvPr id="440" name="Google Shape;3179;p57">
                  <a:extLst>
                    <a:ext uri="{FF2B5EF4-FFF2-40B4-BE49-F238E27FC236}">
                      <a16:creationId xmlns:a16="http://schemas.microsoft.com/office/drawing/2014/main" id="{12AF3C35-4A1B-80AF-19D0-2CAE3006F770}"/>
                    </a:ext>
                  </a:extLst>
                </p:cNvPr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3180;p57">
                  <a:extLst>
                    <a:ext uri="{FF2B5EF4-FFF2-40B4-BE49-F238E27FC236}">
                      <a16:creationId xmlns:a16="http://schemas.microsoft.com/office/drawing/2014/main" id="{133A2059-745A-4F35-2C03-76C117C6ADC7}"/>
                    </a:ext>
                  </a:extLst>
                </p:cNvPr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7" name="Google Shape;3181;p57">
                <a:extLst>
                  <a:ext uri="{FF2B5EF4-FFF2-40B4-BE49-F238E27FC236}">
                    <a16:creationId xmlns:a16="http://schemas.microsoft.com/office/drawing/2014/main" id="{89FA550C-3402-08E5-D644-894B9CC22C54}"/>
                  </a:ext>
                </a:extLst>
              </p:cNvPr>
              <p:cNvSpPr/>
              <p:nvPr/>
            </p:nvSpPr>
            <p:spPr>
              <a:xfrm>
                <a:off x="7141115" y="13145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3182;p57">
                <a:extLst>
                  <a:ext uri="{FF2B5EF4-FFF2-40B4-BE49-F238E27FC236}">
                    <a16:creationId xmlns:a16="http://schemas.microsoft.com/office/drawing/2014/main" id="{95433D1A-EA9C-1274-1CF7-2D931C2E0176}"/>
                  </a:ext>
                </a:extLst>
              </p:cNvPr>
              <p:cNvSpPr/>
              <p:nvPr/>
            </p:nvSpPr>
            <p:spPr>
              <a:xfrm>
                <a:off x="7901312" y="16743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3183;p57">
                <a:extLst>
                  <a:ext uri="{FF2B5EF4-FFF2-40B4-BE49-F238E27FC236}">
                    <a16:creationId xmlns:a16="http://schemas.microsoft.com/office/drawing/2014/main" id="{BA2FBEE4-759D-E3BE-7DA9-9794FFF6C559}"/>
                  </a:ext>
                </a:extLst>
              </p:cNvPr>
              <p:cNvSpPr/>
              <p:nvPr/>
            </p:nvSpPr>
            <p:spPr>
              <a:xfrm>
                <a:off x="7945985" y="8915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3184;p57">
              <a:extLst>
                <a:ext uri="{FF2B5EF4-FFF2-40B4-BE49-F238E27FC236}">
                  <a16:creationId xmlns:a16="http://schemas.microsoft.com/office/drawing/2014/main" id="{9628E6DA-D075-E38D-B2AB-1AE1C802792F}"/>
                </a:ext>
              </a:extLst>
            </p:cNvPr>
            <p:cNvGrpSpPr/>
            <p:nvPr/>
          </p:nvGrpSpPr>
          <p:grpSpPr>
            <a:xfrm>
              <a:off x="2443487" y="4081884"/>
              <a:ext cx="1040061" cy="407284"/>
              <a:chOff x="2443487" y="4081884"/>
              <a:chExt cx="1040061" cy="407284"/>
            </a:xfrm>
          </p:grpSpPr>
          <p:sp>
            <p:nvSpPr>
              <p:cNvPr id="431" name="Google Shape;3185;p57">
                <a:extLst>
                  <a:ext uri="{FF2B5EF4-FFF2-40B4-BE49-F238E27FC236}">
                    <a16:creationId xmlns:a16="http://schemas.microsoft.com/office/drawing/2014/main" id="{C3DFEBCA-4541-CC06-9736-7005C0BD48BF}"/>
                  </a:ext>
                </a:extLst>
              </p:cNvPr>
              <p:cNvSpPr/>
              <p:nvPr/>
            </p:nvSpPr>
            <p:spPr>
              <a:xfrm>
                <a:off x="2443487" y="42129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3186;p57">
                <a:extLst>
                  <a:ext uri="{FF2B5EF4-FFF2-40B4-BE49-F238E27FC236}">
                    <a16:creationId xmlns:a16="http://schemas.microsoft.com/office/drawing/2014/main" id="{D9A11357-0214-25B7-4535-C4654C93982E}"/>
                  </a:ext>
                </a:extLst>
              </p:cNvPr>
              <p:cNvSpPr/>
              <p:nvPr/>
            </p:nvSpPr>
            <p:spPr>
              <a:xfrm>
                <a:off x="3064415" y="40818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3" name="Google Shape;3187;p57">
                <a:extLst>
                  <a:ext uri="{FF2B5EF4-FFF2-40B4-BE49-F238E27FC236}">
                    <a16:creationId xmlns:a16="http://schemas.microsoft.com/office/drawing/2014/main" id="{193A8D0E-2DB1-FD6B-1188-C07CE5A42D9D}"/>
                  </a:ext>
                </a:extLst>
              </p:cNvPr>
              <p:cNvGrpSpPr/>
              <p:nvPr/>
            </p:nvGrpSpPr>
            <p:grpSpPr>
              <a:xfrm>
                <a:off x="2887090" y="4374973"/>
                <a:ext cx="114150" cy="114196"/>
                <a:chOff x="-685100" y="4136737"/>
                <a:chExt cx="38359" cy="38359"/>
              </a:xfrm>
            </p:grpSpPr>
            <p:sp>
              <p:nvSpPr>
                <p:cNvPr id="434" name="Google Shape;3188;p57">
                  <a:extLst>
                    <a:ext uri="{FF2B5EF4-FFF2-40B4-BE49-F238E27FC236}">
                      <a16:creationId xmlns:a16="http://schemas.microsoft.com/office/drawing/2014/main" id="{E9C45DA7-B226-A548-2E59-3C7DD48C3FE0}"/>
                    </a:ext>
                  </a:extLst>
                </p:cNvPr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3189;p57">
                  <a:extLst>
                    <a:ext uri="{FF2B5EF4-FFF2-40B4-BE49-F238E27FC236}">
                      <a16:creationId xmlns:a16="http://schemas.microsoft.com/office/drawing/2014/main" id="{BCB2F969-6F8F-BCBB-64E6-59F91CF10F49}"/>
                    </a:ext>
                  </a:extLst>
                </p:cNvPr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2404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3"/>
          <p:cNvSpPr txBox="1">
            <a:spLocks noGrp="1"/>
          </p:cNvSpPr>
          <p:nvPr>
            <p:ph type="title"/>
          </p:nvPr>
        </p:nvSpPr>
        <p:spPr>
          <a:xfrm>
            <a:off x="645000" y="15770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Landscape</a:t>
            </a:r>
            <a:endParaRPr dirty="0"/>
          </a:p>
        </p:txBody>
      </p:sp>
      <p:sp>
        <p:nvSpPr>
          <p:cNvPr id="1473" name="Google Shape;1473;p43"/>
          <p:cNvSpPr txBox="1">
            <a:spLocks noGrp="1"/>
          </p:cNvSpPr>
          <p:nvPr>
            <p:ph type="subTitle" idx="2"/>
          </p:nvPr>
        </p:nvSpPr>
        <p:spPr>
          <a:xfrm>
            <a:off x="718979" y="2245664"/>
            <a:ext cx="6771964" cy="2038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Microsoft Search</a:t>
            </a:r>
            <a:r>
              <a:rPr lang="en-GB" dirty="0"/>
              <a:t>: Microsoft Search leverages deep learning models to deliver the most pertinent and contextual results for your company. [2]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Google Cloud Search</a:t>
            </a:r>
            <a:r>
              <a:rPr lang="en-GB" dirty="0"/>
              <a:t>: The content of a business can be searched using Google. Everything from Calendars and Docs to Sheets, Slides, and Gmail. [3]</a:t>
            </a:r>
          </a:p>
          <a:p>
            <a:pPr marL="285750" lvl="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b="1" dirty="0" err="1"/>
              <a:t>Swiftype</a:t>
            </a:r>
            <a:r>
              <a:rPr lang="en-GB" b="1" dirty="0"/>
              <a:t> by Elastic</a:t>
            </a:r>
            <a:r>
              <a:rPr lang="en-GB" dirty="0"/>
              <a:t>: </a:t>
            </a:r>
            <a:r>
              <a:rPr lang="en-GB" dirty="0" err="1"/>
              <a:t>Swiftype</a:t>
            </a:r>
            <a:r>
              <a:rPr lang="en-GB" dirty="0"/>
              <a:t> is a hosted search solution that requires little work on the part of organizations to offer robust, configurable search experiences. [4]</a:t>
            </a:r>
            <a:endParaRPr dirty="0"/>
          </a:p>
        </p:txBody>
      </p:sp>
      <p:sp>
        <p:nvSpPr>
          <p:cNvPr id="1474" name="Google Shape;1474;p43"/>
          <p:cNvSpPr/>
          <p:nvPr/>
        </p:nvSpPr>
        <p:spPr>
          <a:xfrm>
            <a:off x="7466210" y="3402035"/>
            <a:ext cx="105061" cy="100776"/>
          </a:xfrm>
          <a:custGeom>
            <a:avLst/>
            <a:gdLst/>
            <a:ahLst/>
            <a:cxnLst/>
            <a:rect l="l" t="t" r="r" b="b"/>
            <a:pathLst>
              <a:path w="662" h="635" extrusionOk="0">
                <a:moveTo>
                  <a:pt x="662" y="1"/>
                </a:moveTo>
                <a:lnTo>
                  <a:pt x="1" y="110"/>
                </a:lnTo>
                <a:lnTo>
                  <a:pt x="425" y="634"/>
                </a:lnTo>
                <a:lnTo>
                  <a:pt x="662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529E2-232E-7CB4-AA7A-4EAC78D1E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180" y="358679"/>
            <a:ext cx="1716036" cy="1001173"/>
          </a:xfrm>
          <a:prstGeom prst="rect">
            <a:avLst/>
          </a:prstGeom>
        </p:spPr>
      </p:pic>
      <p:pic>
        <p:nvPicPr>
          <p:cNvPr id="1026" name="Picture 2" descr="Google cloud search - Free logo icons">
            <a:extLst>
              <a:ext uri="{FF2B5EF4-FFF2-40B4-BE49-F238E27FC236}">
                <a16:creationId xmlns:a16="http://schemas.microsoft.com/office/drawing/2014/main" id="{99C9A948-A392-F2EA-E036-A7D1FA21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246" y="358679"/>
            <a:ext cx="829508" cy="82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ment améliorer la recherche WordPress avec Swiftype Search - ThemeLocal  - Des conseils de blog qui fonctionnent comme par magie">
            <a:extLst>
              <a:ext uri="{FF2B5EF4-FFF2-40B4-BE49-F238E27FC236}">
                <a16:creationId xmlns:a16="http://schemas.microsoft.com/office/drawing/2014/main" id="{6DBC53CC-F04F-D74B-3D01-FC104046A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5200" l="6400" r="90000">
                        <a14:foregroundMark x1="9600" y1="81200" x2="9600" y2="81200"/>
                        <a14:foregroundMark x1="8400" y1="80800" x2="12000" y2="88400"/>
                        <a14:foregroundMark x1="10800" y1="80000" x2="14800" y2="81200"/>
                        <a14:foregroundMark x1="6400" y1="92400" x2="13200" y2="90800"/>
                        <a14:foregroundMark x1="18000" y1="80800" x2="31600" y2="83200"/>
                        <a14:foregroundMark x1="37600" y1="82000" x2="37600" y2="90800"/>
                        <a14:foregroundMark x1="37600" y1="75600" x2="37600" y2="75600"/>
                        <a14:foregroundMark x1="46400" y1="76400" x2="44000" y2="87200"/>
                        <a14:foregroundMark x1="52000" y1="77600" x2="54800" y2="89600"/>
                        <a14:foregroundMark x1="58000" y1="82000" x2="58400" y2="95200"/>
                        <a14:foregroundMark x1="72400" y1="81200" x2="73200" y2="88400"/>
                        <a14:foregroundMark x1="82800" y1="86400" x2="88400" y2="9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888" y="302591"/>
            <a:ext cx="1057262" cy="105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81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C0EC-B8F3-8BEF-7797-DE9E5BE2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698244"/>
            <a:ext cx="4225285" cy="646485"/>
          </a:xfrm>
        </p:spPr>
        <p:txBody>
          <a:bodyPr/>
          <a:lstStyle/>
          <a:p>
            <a:r>
              <a:rPr lang="en-CA" sz="2800" dirty="0"/>
              <a:t>Cornerstone Concepts</a:t>
            </a:r>
            <a:endParaRPr lang="en-I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87821C-16C5-1ADA-9BA5-A237EE0E07F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50381" y="964658"/>
            <a:ext cx="1157426" cy="915900"/>
          </a:xfrm>
        </p:spPr>
        <p:txBody>
          <a:bodyPr/>
          <a:lstStyle/>
          <a:p>
            <a:r>
              <a:rPr lang="en-CA" sz="5400" dirty="0">
                <a:solidFill>
                  <a:srgbClr val="4AAEBF"/>
                </a:solidFill>
              </a:rPr>
              <a:t>03</a:t>
            </a:r>
            <a:endParaRPr lang="en-IN" sz="5400" dirty="0">
              <a:solidFill>
                <a:srgbClr val="4AAEBF"/>
              </a:solidFill>
            </a:endParaRPr>
          </a:p>
        </p:txBody>
      </p:sp>
      <p:grpSp>
        <p:nvGrpSpPr>
          <p:cNvPr id="4" name="Google Shape;8379;p71">
            <a:extLst>
              <a:ext uri="{FF2B5EF4-FFF2-40B4-BE49-F238E27FC236}">
                <a16:creationId xmlns:a16="http://schemas.microsoft.com/office/drawing/2014/main" id="{5A6B6DA4-F09C-55A4-2C14-B6E8A4038232}"/>
              </a:ext>
            </a:extLst>
          </p:cNvPr>
          <p:cNvGrpSpPr/>
          <p:nvPr/>
        </p:nvGrpSpPr>
        <p:grpSpPr>
          <a:xfrm>
            <a:off x="-244775" y="1984754"/>
            <a:ext cx="6702615" cy="3238677"/>
            <a:chOff x="-1159175" y="2005797"/>
            <a:chExt cx="6702615" cy="3238677"/>
          </a:xfrm>
        </p:grpSpPr>
        <p:sp>
          <p:nvSpPr>
            <p:cNvPr id="5" name="Google Shape;8380;p71">
              <a:extLst>
                <a:ext uri="{FF2B5EF4-FFF2-40B4-BE49-F238E27FC236}">
                  <a16:creationId xmlns:a16="http://schemas.microsoft.com/office/drawing/2014/main" id="{2836F9CE-DE9E-E25F-CAD2-37F08F59E4F4}"/>
                </a:ext>
              </a:extLst>
            </p:cNvPr>
            <p:cNvSpPr/>
            <p:nvPr/>
          </p:nvSpPr>
          <p:spPr>
            <a:xfrm>
              <a:off x="-1159175" y="2726950"/>
              <a:ext cx="6702615" cy="2517524"/>
            </a:xfrm>
            <a:custGeom>
              <a:avLst/>
              <a:gdLst/>
              <a:ahLst/>
              <a:cxnLst/>
              <a:rect l="l" t="t" r="r" b="b"/>
              <a:pathLst>
                <a:path w="321584" h="120788" extrusionOk="0">
                  <a:moveTo>
                    <a:pt x="0" y="65800"/>
                  </a:moveTo>
                  <a:lnTo>
                    <a:pt x="112755" y="0"/>
                  </a:lnTo>
                  <a:lnTo>
                    <a:pt x="321584" y="120788"/>
                  </a:lnTo>
                  <a:lnTo>
                    <a:pt x="1853" y="120788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6" name="Google Shape;8381;p71">
              <a:extLst>
                <a:ext uri="{FF2B5EF4-FFF2-40B4-BE49-F238E27FC236}">
                  <a16:creationId xmlns:a16="http://schemas.microsoft.com/office/drawing/2014/main" id="{DDEE5A61-47FB-3E9C-03F9-DA40AD2837CE}"/>
                </a:ext>
              </a:extLst>
            </p:cNvPr>
            <p:cNvGrpSpPr/>
            <p:nvPr/>
          </p:nvGrpSpPr>
          <p:grpSpPr>
            <a:xfrm>
              <a:off x="247688" y="2510695"/>
              <a:ext cx="2724125" cy="2474283"/>
              <a:chOff x="-3629022" y="678452"/>
              <a:chExt cx="2507710" cy="2277716"/>
            </a:xfrm>
          </p:grpSpPr>
          <p:sp>
            <p:nvSpPr>
              <p:cNvPr id="12" name="Google Shape;8382;p71">
                <a:extLst>
                  <a:ext uri="{FF2B5EF4-FFF2-40B4-BE49-F238E27FC236}">
                    <a16:creationId xmlns:a16="http://schemas.microsoft.com/office/drawing/2014/main" id="{227515DE-6FDC-5C76-E74D-0054CA50930F}"/>
                  </a:ext>
                </a:extLst>
              </p:cNvPr>
              <p:cNvSpPr/>
              <p:nvPr/>
            </p:nvSpPr>
            <p:spPr>
              <a:xfrm>
                <a:off x="-3257530" y="1780210"/>
                <a:ext cx="12454" cy="5035"/>
              </a:xfrm>
              <a:custGeom>
                <a:avLst/>
                <a:gdLst/>
                <a:ahLst/>
                <a:cxnLst/>
                <a:rect l="l" t="t" r="r" b="b"/>
                <a:pathLst>
                  <a:path w="94" h="38" extrusionOk="0">
                    <a:moveTo>
                      <a:pt x="30" y="1"/>
                    </a:moveTo>
                    <a:lnTo>
                      <a:pt x="0" y="37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383;p71">
                <a:extLst>
                  <a:ext uri="{FF2B5EF4-FFF2-40B4-BE49-F238E27FC236}">
                    <a16:creationId xmlns:a16="http://schemas.microsoft.com/office/drawing/2014/main" id="{FDA3ED91-B664-1546-B8B2-457D707C6430}"/>
                  </a:ext>
                </a:extLst>
              </p:cNvPr>
              <p:cNvSpPr/>
              <p:nvPr/>
            </p:nvSpPr>
            <p:spPr>
              <a:xfrm>
                <a:off x="-3339407" y="873604"/>
                <a:ext cx="1060" cy="932447"/>
              </a:xfrm>
              <a:custGeom>
                <a:avLst/>
                <a:gdLst/>
                <a:ahLst/>
                <a:cxnLst/>
                <a:rect l="l" t="t" r="r" b="b"/>
                <a:pathLst>
                  <a:path w="8" h="7038" extrusionOk="0">
                    <a:moveTo>
                      <a:pt x="1" y="0"/>
                    </a:moveTo>
                    <a:lnTo>
                      <a:pt x="1" y="6980"/>
                    </a:lnTo>
                    <a:cubicBezTo>
                      <a:pt x="1" y="7003"/>
                      <a:pt x="1" y="7016"/>
                      <a:pt x="7" y="7037"/>
                    </a:cubicBezTo>
                    <a:lnTo>
                      <a:pt x="7" y="50"/>
                    </a:lnTo>
                    <a:cubicBezTo>
                      <a:pt x="1" y="37"/>
                      <a:pt x="1" y="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384;p71">
                <a:extLst>
                  <a:ext uri="{FF2B5EF4-FFF2-40B4-BE49-F238E27FC236}">
                    <a16:creationId xmlns:a16="http://schemas.microsoft.com/office/drawing/2014/main" id="{2A14992C-579D-A6E6-A22C-DB7CB16B7ACE}"/>
                  </a:ext>
                </a:extLst>
              </p:cNvPr>
              <p:cNvSpPr/>
              <p:nvPr/>
            </p:nvSpPr>
            <p:spPr>
              <a:xfrm>
                <a:off x="-3339407" y="873604"/>
                <a:ext cx="1060" cy="932447"/>
              </a:xfrm>
              <a:custGeom>
                <a:avLst/>
                <a:gdLst/>
                <a:ahLst/>
                <a:cxnLst/>
                <a:rect l="l" t="t" r="r" b="b"/>
                <a:pathLst>
                  <a:path w="8" h="7038" fill="none" extrusionOk="0">
                    <a:moveTo>
                      <a:pt x="7" y="50"/>
                    </a:moveTo>
                    <a:lnTo>
                      <a:pt x="7" y="7037"/>
                    </a:lnTo>
                    <a:cubicBezTo>
                      <a:pt x="1" y="7016"/>
                      <a:pt x="1" y="7003"/>
                      <a:pt x="1" y="6980"/>
                    </a:cubicBezTo>
                    <a:lnTo>
                      <a:pt x="1" y="0"/>
                    </a:lnTo>
                    <a:cubicBezTo>
                      <a:pt x="1" y="16"/>
                      <a:pt x="1" y="37"/>
                      <a:pt x="7" y="5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385;p71">
                <a:extLst>
                  <a:ext uri="{FF2B5EF4-FFF2-40B4-BE49-F238E27FC236}">
                    <a16:creationId xmlns:a16="http://schemas.microsoft.com/office/drawing/2014/main" id="{3E6FE9AD-0EA4-D30C-9EB8-F6B28F882259}"/>
                  </a:ext>
                </a:extLst>
              </p:cNvPr>
              <p:cNvSpPr/>
              <p:nvPr/>
            </p:nvSpPr>
            <p:spPr>
              <a:xfrm>
                <a:off x="-3629022" y="1167062"/>
                <a:ext cx="27822" cy="932447"/>
              </a:xfrm>
              <a:custGeom>
                <a:avLst/>
                <a:gdLst/>
                <a:ahLst/>
                <a:cxnLst/>
                <a:rect l="l" t="t" r="r" b="b"/>
                <a:pathLst>
                  <a:path w="210" h="7038" extrusionOk="0">
                    <a:moveTo>
                      <a:pt x="1" y="0"/>
                    </a:moveTo>
                    <a:lnTo>
                      <a:pt x="1" y="6987"/>
                    </a:lnTo>
                    <a:lnTo>
                      <a:pt x="210" y="7037"/>
                    </a:lnTo>
                    <a:lnTo>
                      <a:pt x="210" y="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386;p71">
                <a:extLst>
                  <a:ext uri="{FF2B5EF4-FFF2-40B4-BE49-F238E27FC236}">
                    <a16:creationId xmlns:a16="http://schemas.microsoft.com/office/drawing/2014/main" id="{AA3FAC2D-A96E-8673-0755-FAC2264F0364}"/>
                  </a:ext>
                </a:extLst>
              </p:cNvPr>
              <p:cNvSpPr/>
              <p:nvPr/>
            </p:nvSpPr>
            <p:spPr>
              <a:xfrm>
                <a:off x="-3601333" y="694615"/>
                <a:ext cx="824735" cy="1404897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10604" extrusionOk="0">
                    <a:moveTo>
                      <a:pt x="6225" y="1"/>
                    </a:moveTo>
                    <a:lnTo>
                      <a:pt x="2307" y="1344"/>
                    </a:lnTo>
                    <a:lnTo>
                      <a:pt x="1" y="3616"/>
                    </a:lnTo>
                    <a:lnTo>
                      <a:pt x="1" y="10603"/>
                    </a:lnTo>
                    <a:lnTo>
                      <a:pt x="409" y="10193"/>
                    </a:lnTo>
                    <a:lnTo>
                      <a:pt x="409" y="3710"/>
                    </a:lnTo>
                    <a:lnTo>
                      <a:pt x="2178" y="1553"/>
                    </a:lnTo>
                    <a:lnTo>
                      <a:pt x="2307" y="1474"/>
                    </a:lnTo>
                    <a:lnTo>
                      <a:pt x="2509" y="1358"/>
                    </a:lnTo>
                    <a:lnTo>
                      <a:pt x="6225" y="332"/>
                    </a:lnTo>
                    <a:lnTo>
                      <a:pt x="622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387;p71">
                <a:extLst>
                  <a:ext uri="{FF2B5EF4-FFF2-40B4-BE49-F238E27FC236}">
                    <a16:creationId xmlns:a16="http://schemas.microsoft.com/office/drawing/2014/main" id="{4097180D-304F-AF97-9984-828BA1F3827A}"/>
                  </a:ext>
                </a:extLst>
              </p:cNvPr>
              <p:cNvSpPr/>
              <p:nvPr/>
            </p:nvSpPr>
            <p:spPr>
              <a:xfrm>
                <a:off x="-3629022" y="678452"/>
                <a:ext cx="852425" cy="495371"/>
              </a:xfrm>
              <a:custGeom>
                <a:avLst/>
                <a:gdLst/>
                <a:ahLst/>
                <a:cxnLst/>
                <a:rect l="l" t="t" r="r" b="b"/>
                <a:pathLst>
                  <a:path w="6434" h="3739" extrusionOk="0">
                    <a:moveTo>
                      <a:pt x="6348" y="0"/>
                    </a:moveTo>
                    <a:lnTo>
                      <a:pt x="2618" y="1280"/>
                    </a:lnTo>
                    <a:cubicBezTo>
                      <a:pt x="2587" y="1274"/>
                      <a:pt x="2556" y="1271"/>
                      <a:pt x="2525" y="1271"/>
                    </a:cubicBezTo>
                    <a:cubicBezTo>
                      <a:pt x="2437" y="1271"/>
                      <a:pt x="2350" y="1293"/>
                      <a:pt x="2287" y="1330"/>
                    </a:cubicBezTo>
                    <a:cubicBezTo>
                      <a:pt x="2193" y="1380"/>
                      <a:pt x="2164" y="1460"/>
                      <a:pt x="2193" y="1523"/>
                    </a:cubicBezTo>
                    <a:lnTo>
                      <a:pt x="1" y="3688"/>
                    </a:lnTo>
                    <a:lnTo>
                      <a:pt x="210" y="3738"/>
                    </a:lnTo>
                    <a:lnTo>
                      <a:pt x="2516" y="1466"/>
                    </a:lnTo>
                    <a:lnTo>
                      <a:pt x="6434" y="123"/>
                    </a:lnTo>
                    <a:lnTo>
                      <a:pt x="634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388;p71">
                <a:extLst>
                  <a:ext uri="{FF2B5EF4-FFF2-40B4-BE49-F238E27FC236}">
                    <a16:creationId xmlns:a16="http://schemas.microsoft.com/office/drawing/2014/main" id="{37CE71DD-AF05-8395-A887-827BA1184BB8}"/>
                  </a:ext>
                </a:extLst>
              </p:cNvPr>
              <p:cNvSpPr/>
              <p:nvPr/>
            </p:nvSpPr>
            <p:spPr>
              <a:xfrm>
                <a:off x="-3253688" y="768940"/>
                <a:ext cx="504777" cy="139907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056" extrusionOk="0">
                    <a:moveTo>
                      <a:pt x="3810" y="0"/>
                    </a:moveTo>
                    <a:lnTo>
                      <a:pt x="3601" y="57"/>
                    </a:lnTo>
                    <a:lnTo>
                      <a:pt x="1" y="1049"/>
                    </a:lnTo>
                    <a:cubicBezTo>
                      <a:pt x="1" y="1049"/>
                      <a:pt x="189" y="1056"/>
                      <a:pt x="495" y="1056"/>
                    </a:cubicBezTo>
                    <a:cubicBezTo>
                      <a:pt x="1195" y="1056"/>
                      <a:pt x="2511" y="1021"/>
                      <a:pt x="3601" y="790"/>
                    </a:cubicBezTo>
                    <a:cubicBezTo>
                      <a:pt x="3673" y="777"/>
                      <a:pt x="3744" y="763"/>
                      <a:pt x="3810" y="747"/>
                    </a:cubicBezTo>
                    <a:lnTo>
                      <a:pt x="38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389;p71">
                <a:extLst>
                  <a:ext uri="{FF2B5EF4-FFF2-40B4-BE49-F238E27FC236}">
                    <a16:creationId xmlns:a16="http://schemas.microsoft.com/office/drawing/2014/main" id="{66DD50D2-B6D0-24CE-73E6-71D5C4C7021A}"/>
                  </a:ext>
                </a:extLst>
              </p:cNvPr>
              <p:cNvSpPr/>
              <p:nvPr/>
            </p:nvSpPr>
            <p:spPr>
              <a:xfrm>
                <a:off x="-3492694" y="907919"/>
                <a:ext cx="239140" cy="1164830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8792" extrusionOk="0">
                    <a:moveTo>
                      <a:pt x="1805" y="0"/>
                    </a:moveTo>
                    <a:lnTo>
                      <a:pt x="1487" y="388"/>
                    </a:lnTo>
                    <a:lnTo>
                      <a:pt x="0" y="2215"/>
                    </a:lnTo>
                    <a:lnTo>
                      <a:pt x="0" y="8791"/>
                    </a:lnTo>
                    <a:lnTo>
                      <a:pt x="1775" y="6621"/>
                    </a:lnTo>
                    <a:lnTo>
                      <a:pt x="1805" y="6585"/>
                    </a:lnTo>
                    <a:lnTo>
                      <a:pt x="1805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390;p71">
                <a:extLst>
                  <a:ext uri="{FF2B5EF4-FFF2-40B4-BE49-F238E27FC236}">
                    <a16:creationId xmlns:a16="http://schemas.microsoft.com/office/drawing/2014/main" id="{E1B18046-9DD5-DEB8-735C-F3503F99B1BE}"/>
                  </a:ext>
                </a:extLst>
              </p:cNvPr>
              <p:cNvSpPr/>
              <p:nvPr/>
            </p:nvSpPr>
            <p:spPr>
              <a:xfrm>
                <a:off x="-3547146" y="1186008"/>
                <a:ext cx="54452" cy="88673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6693" extrusionOk="0">
                    <a:moveTo>
                      <a:pt x="0" y="1"/>
                    </a:moveTo>
                    <a:lnTo>
                      <a:pt x="0" y="6585"/>
                    </a:lnTo>
                    <a:lnTo>
                      <a:pt x="411" y="6692"/>
                    </a:lnTo>
                    <a:lnTo>
                      <a:pt x="411" y="1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391;p71">
                <a:extLst>
                  <a:ext uri="{FF2B5EF4-FFF2-40B4-BE49-F238E27FC236}">
                    <a16:creationId xmlns:a16="http://schemas.microsoft.com/office/drawing/2014/main" id="{20F256D2-607F-4497-0E6F-76E8508933F9}"/>
                  </a:ext>
                </a:extLst>
              </p:cNvPr>
              <p:cNvSpPr/>
              <p:nvPr/>
            </p:nvSpPr>
            <p:spPr>
              <a:xfrm>
                <a:off x="-3547146" y="737408"/>
                <a:ext cx="798237" cy="464104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3503" extrusionOk="0">
                    <a:moveTo>
                      <a:pt x="5830" y="0"/>
                    </a:moveTo>
                    <a:lnTo>
                      <a:pt x="5816" y="9"/>
                    </a:lnTo>
                    <a:lnTo>
                      <a:pt x="2100" y="1035"/>
                    </a:lnTo>
                    <a:lnTo>
                      <a:pt x="1898" y="1151"/>
                    </a:lnTo>
                    <a:lnTo>
                      <a:pt x="1769" y="1230"/>
                    </a:lnTo>
                    <a:lnTo>
                      <a:pt x="0" y="3387"/>
                    </a:lnTo>
                    <a:lnTo>
                      <a:pt x="411" y="3502"/>
                    </a:lnTo>
                    <a:lnTo>
                      <a:pt x="1898" y="1675"/>
                    </a:lnTo>
                    <a:lnTo>
                      <a:pt x="2216" y="1287"/>
                    </a:lnTo>
                    <a:lnTo>
                      <a:pt x="5816" y="295"/>
                    </a:lnTo>
                    <a:lnTo>
                      <a:pt x="6025" y="238"/>
                    </a:lnTo>
                    <a:lnTo>
                      <a:pt x="58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392;p71">
                <a:extLst>
                  <a:ext uri="{FF2B5EF4-FFF2-40B4-BE49-F238E27FC236}">
                    <a16:creationId xmlns:a16="http://schemas.microsoft.com/office/drawing/2014/main" id="{50D89A5D-26D8-E017-E65F-FB1D84F0EE63}"/>
                  </a:ext>
                </a:extLst>
              </p:cNvPr>
              <p:cNvSpPr/>
              <p:nvPr/>
            </p:nvSpPr>
            <p:spPr>
              <a:xfrm>
                <a:off x="-3253688" y="850684"/>
                <a:ext cx="565854" cy="933109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7043" extrusionOk="0">
                    <a:moveTo>
                      <a:pt x="4270" y="1"/>
                    </a:moveTo>
                    <a:cubicBezTo>
                      <a:pt x="4125" y="44"/>
                      <a:pt x="3968" y="87"/>
                      <a:pt x="3810" y="130"/>
                    </a:cubicBezTo>
                    <a:cubicBezTo>
                      <a:pt x="3744" y="146"/>
                      <a:pt x="3673" y="160"/>
                      <a:pt x="3601" y="173"/>
                    </a:cubicBezTo>
                    <a:cubicBezTo>
                      <a:pt x="2511" y="404"/>
                      <a:pt x="1195" y="439"/>
                      <a:pt x="495" y="439"/>
                    </a:cubicBezTo>
                    <a:cubicBezTo>
                      <a:pt x="189" y="439"/>
                      <a:pt x="1" y="432"/>
                      <a:pt x="1" y="432"/>
                    </a:cubicBezTo>
                    <a:lnTo>
                      <a:pt x="1" y="7017"/>
                    </a:lnTo>
                    <a:lnTo>
                      <a:pt x="64" y="7017"/>
                    </a:lnTo>
                    <a:cubicBezTo>
                      <a:pt x="192" y="7026"/>
                      <a:pt x="503" y="7043"/>
                      <a:pt x="918" y="7043"/>
                    </a:cubicBezTo>
                    <a:cubicBezTo>
                      <a:pt x="1813" y="7043"/>
                      <a:pt x="3194" y="6966"/>
                      <a:pt x="4270" y="6579"/>
                    </a:cubicBezTo>
                    <a:lnTo>
                      <a:pt x="427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393;p71">
                <a:extLst>
                  <a:ext uri="{FF2B5EF4-FFF2-40B4-BE49-F238E27FC236}">
                    <a16:creationId xmlns:a16="http://schemas.microsoft.com/office/drawing/2014/main" id="{D03EE37C-D411-8A9E-7F98-1C0CE822FE49}"/>
                  </a:ext>
                </a:extLst>
              </p:cNvPr>
              <p:cNvSpPr/>
              <p:nvPr/>
            </p:nvSpPr>
            <p:spPr>
              <a:xfrm>
                <a:off x="-3469906" y="1009801"/>
                <a:ext cx="193432" cy="2362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3" extrusionOk="0">
                    <a:moveTo>
                      <a:pt x="1460" y="0"/>
                    </a:moveTo>
                    <a:lnTo>
                      <a:pt x="1" y="1783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394;p71">
                <a:extLst>
                  <a:ext uri="{FF2B5EF4-FFF2-40B4-BE49-F238E27FC236}">
                    <a16:creationId xmlns:a16="http://schemas.microsoft.com/office/drawing/2014/main" id="{A22226E5-7175-14FE-E0F6-258022CD135D}"/>
                  </a:ext>
                </a:extLst>
              </p:cNvPr>
              <p:cNvSpPr/>
              <p:nvPr/>
            </p:nvSpPr>
            <p:spPr>
              <a:xfrm>
                <a:off x="-3469906" y="1009801"/>
                <a:ext cx="193432" cy="2362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3" fill="none" extrusionOk="0">
                    <a:moveTo>
                      <a:pt x="1460" y="0"/>
                    </a:moveTo>
                    <a:lnTo>
                      <a:pt x="1" y="1783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395;p71">
                <a:extLst>
                  <a:ext uri="{FF2B5EF4-FFF2-40B4-BE49-F238E27FC236}">
                    <a16:creationId xmlns:a16="http://schemas.microsoft.com/office/drawing/2014/main" id="{160ED6C9-3614-4973-D1B2-AD4D15F212F9}"/>
                  </a:ext>
                </a:extLst>
              </p:cNvPr>
              <p:cNvSpPr/>
              <p:nvPr/>
            </p:nvSpPr>
            <p:spPr>
              <a:xfrm>
                <a:off x="-3469906" y="1073527"/>
                <a:ext cx="193432" cy="23649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5" extrusionOk="0">
                    <a:moveTo>
                      <a:pt x="1460" y="1"/>
                    </a:moveTo>
                    <a:lnTo>
                      <a:pt x="1" y="1785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396;p71">
                <a:extLst>
                  <a:ext uri="{FF2B5EF4-FFF2-40B4-BE49-F238E27FC236}">
                    <a16:creationId xmlns:a16="http://schemas.microsoft.com/office/drawing/2014/main" id="{B700A4C8-8267-43DA-B7AB-62EA8D717C3D}"/>
                  </a:ext>
                </a:extLst>
              </p:cNvPr>
              <p:cNvSpPr/>
              <p:nvPr/>
            </p:nvSpPr>
            <p:spPr>
              <a:xfrm>
                <a:off x="-3469906" y="1073527"/>
                <a:ext cx="193432" cy="23649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5" fill="none" extrusionOk="0">
                    <a:moveTo>
                      <a:pt x="1460" y="1"/>
                    </a:moveTo>
                    <a:lnTo>
                      <a:pt x="1" y="1785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397;p71">
                <a:extLst>
                  <a:ext uri="{FF2B5EF4-FFF2-40B4-BE49-F238E27FC236}">
                    <a16:creationId xmlns:a16="http://schemas.microsoft.com/office/drawing/2014/main" id="{65588490-D068-0743-E841-2B54E127F8E3}"/>
                  </a:ext>
                </a:extLst>
              </p:cNvPr>
              <p:cNvSpPr/>
              <p:nvPr/>
            </p:nvSpPr>
            <p:spPr>
              <a:xfrm>
                <a:off x="-3469906" y="1137385"/>
                <a:ext cx="193432" cy="23635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4" extrusionOk="0">
                    <a:moveTo>
                      <a:pt x="1460" y="0"/>
                    </a:moveTo>
                    <a:lnTo>
                      <a:pt x="1" y="178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398;p71">
                <a:extLst>
                  <a:ext uri="{FF2B5EF4-FFF2-40B4-BE49-F238E27FC236}">
                    <a16:creationId xmlns:a16="http://schemas.microsoft.com/office/drawing/2014/main" id="{C137A33E-0014-DDDB-3D68-6421322CC14B}"/>
                  </a:ext>
                </a:extLst>
              </p:cNvPr>
              <p:cNvSpPr/>
              <p:nvPr/>
            </p:nvSpPr>
            <p:spPr>
              <a:xfrm>
                <a:off x="-3469906" y="1137385"/>
                <a:ext cx="193432" cy="23635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4" fill="none" extrusionOk="0">
                    <a:moveTo>
                      <a:pt x="1460" y="0"/>
                    </a:moveTo>
                    <a:lnTo>
                      <a:pt x="1" y="1784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399;p71">
                <a:extLst>
                  <a:ext uri="{FF2B5EF4-FFF2-40B4-BE49-F238E27FC236}">
                    <a16:creationId xmlns:a16="http://schemas.microsoft.com/office/drawing/2014/main" id="{9AB31621-14F8-99B6-FCA6-F116E31D1D87}"/>
                  </a:ext>
                </a:extLst>
              </p:cNvPr>
              <p:cNvSpPr/>
              <p:nvPr/>
            </p:nvSpPr>
            <p:spPr>
              <a:xfrm>
                <a:off x="-3469906" y="1201376"/>
                <a:ext cx="193432" cy="2362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3" extrusionOk="0">
                    <a:moveTo>
                      <a:pt x="1460" y="0"/>
                    </a:moveTo>
                    <a:lnTo>
                      <a:pt x="1" y="178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400;p71">
                <a:extLst>
                  <a:ext uri="{FF2B5EF4-FFF2-40B4-BE49-F238E27FC236}">
                    <a16:creationId xmlns:a16="http://schemas.microsoft.com/office/drawing/2014/main" id="{D150FCB8-C193-BFA5-7F09-11C697C47C8A}"/>
                  </a:ext>
                </a:extLst>
              </p:cNvPr>
              <p:cNvSpPr/>
              <p:nvPr/>
            </p:nvSpPr>
            <p:spPr>
              <a:xfrm>
                <a:off x="-3469906" y="1201376"/>
                <a:ext cx="193432" cy="2362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3" fill="none" extrusionOk="0">
                    <a:moveTo>
                      <a:pt x="1460" y="0"/>
                    </a:moveTo>
                    <a:lnTo>
                      <a:pt x="1" y="1782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401;p71">
                <a:extLst>
                  <a:ext uri="{FF2B5EF4-FFF2-40B4-BE49-F238E27FC236}">
                    <a16:creationId xmlns:a16="http://schemas.microsoft.com/office/drawing/2014/main" id="{72510BF4-2099-3BEC-259C-735C10F3CEFB}"/>
                  </a:ext>
                </a:extLst>
              </p:cNvPr>
              <p:cNvSpPr/>
              <p:nvPr/>
            </p:nvSpPr>
            <p:spPr>
              <a:xfrm>
                <a:off x="-3469906" y="1265102"/>
                <a:ext cx="193432" cy="2362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3" extrusionOk="0">
                    <a:moveTo>
                      <a:pt x="1460" y="0"/>
                    </a:moveTo>
                    <a:lnTo>
                      <a:pt x="1" y="178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402;p71">
                <a:extLst>
                  <a:ext uri="{FF2B5EF4-FFF2-40B4-BE49-F238E27FC236}">
                    <a16:creationId xmlns:a16="http://schemas.microsoft.com/office/drawing/2014/main" id="{0CF78EF9-9155-3B04-3AB0-26D37461C46A}"/>
                  </a:ext>
                </a:extLst>
              </p:cNvPr>
              <p:cNvSpPr/>
              <p:nvPr/>
            </p:nvSpPr>
            <p:spPr>
              <a:xfrm>
                <a:off x="-3469906" y="1265102"/>
                <a:ext cx="193432" cy="2362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3" fill="none" extrusionOk="0">
                    <a:moveTo>
                      <a:pt x="1460" y="0"/>
                    </a:moveTo>
                    <a:lnTo>
                      <a:pt x="1" y="1782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403;p71">
                <a:extLst>
                  <a:ext uri="{FF2B5EF4-FFF2-40B4-BE49-F238E27FC236}">
                    <a16:creationId xmlns:a16="http://schemas.microsoft.com/office/drawing/2014/main" id="{12DC6337-B994-CD78-41F3-3B152487C9A9}"/>
                  </a:ext>
                </a:extLst>
              </p:cNvPr>
              <p:cNvSpPr/>
              <p:nvPr/>
            </p:nvSpPr>
            <p:spPr>
              <a:xfrm>
                <a:off x="-3469906" y="1329756"/>
                <a:ext cx="193432" cy="23529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76" extrusionOk="0">
                    <a:moveTo>
                      <a:pt x="1460" y="1"/>
                    </a:moveTo>
                    <a:lnTo>
                      <a:pt x="1" y="177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404;p71">
                <a:extLst>
                  <a:ext uri="{FF2B5EF4-FFF2-40B4-BE49-F238E27FC236}">
                    <a16:creationId xmlns:a16="http://schemas.microsoft.com/office/drawing/2014/main" id="{03E2795E-F6B7-FC70-BA39-BC0FA1CBF012}"/>
                  </a:ext>
                </a:extLst>
              </p:cNvPr>
              <p:cNvSpPr/>
              <p:nvPr/>
            </p:nvSpPr>
            <p:spPr>
              <a:xfrm>
                <a:off x="-3469906" y="1329756"/>
                <a:ext cx="193432" cy="23529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76" fill="none" extrusionOk="0">
                    <a:moveTo>
                      <a:pt x="1460" y="1"/>
                    </a:moveTo>
                    <a:lnTo>
                      <a:pt x="1" y="1776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405;p71">
                <a:extLst>
                  <a:ext uri="{FF2B5EF4-FFF2-40B4-BE49-F238E27FC236}">
                    <a16:creationId xmlns:a16="http://schemas.microsoft.com/office/drawing/2014/main" id="{1619EA27-6A2B-F9EB-F381-C80CD62E8E84}"/>
                  </a:ext>
                </a:extLst>
              </p:cNvPr>
              <p:cNvSpPr/>
              <p:nvPr/>
            </p:nvSpPr>
            <p:spPr>
              <a:xfrm>
                <a:off x="-3469906" y="1393482"/>
                <a:ext cx="193432" cy="23649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5" extrusionOk="0">
                    <a:moveTo>
                      <a:pt x="1460" y="1"/>
                    </a:moveTo>
                    <a:lnTo>
                      <a:pt x="1" y="1785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406;p71">
                <a:extLst>
                  <a:ext uri="{FF2B5EF4-FFF2-40B4-BE49-F238E27FC236}">
                    <a16:creationId xmlns:a16="http://schemas.microsoft.com/office/drawing/2014/main" id="{42C06900-1832-3E8F-E871-BE6E319FB5F3}"/>
                  </a:ext>
                </a:extLst>
              </p:cNvPr>
              <p:cNvSpPr/>
              <p:nvPr/>
            </p:nvSpPr>
            <p:spPr>
              <a:xfrm>
                <a:off x="-3469906" y="1393482"/>
                <a:ext cx="193432" cy="23649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5" fill="none" extrusionOk="0">
                    <a:moveTo>
                      <a:pt x="1460" y="1"/>
                    </a:moveTo>
                    <a:lnTo>
                      <a:pt x="1" y="1785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407;p71">
                <a:extLst>
                  <a:ext uri="{FF2B5EF4-FFF2-40B4-BE49-F238E27FC236}">
                    <a16:creationId xmlns:a16="http://schemas.microsoft.com/office/drawing/2014/main" id="{A7CBB68F-6B67-473A-4C05-1334B80419A9}"/>
                  </a:ext>
                </a:extLst>
              </p:cNvPr>
              <p:cNvSpPr/>
              <p:nvPr/>
            </p:nvSpPr>
            <p:spPr>
              <a:xfrm>
                <a:off x="-3469906" y="1457340"/>
                <a:ext cx="193432" cy="23649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5" extrusionOk="0">
                    <a:moveTo>
                      <a:pt x="1460" y="0"/>
                    </a:moveTo>
                    <a:lnTo>
                      <a:pt x="1" y="178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408;p71">
                <a:extLst>
                  <a:ext uri="{FF2B5EF4-FFF2-40B4-BE49-F238E27FC236}">
                    <a16:creationId xmlns:a16="http://schemas.microsoft.com/office/drawing/2014/main" id="{9AC5860C-6670-449A-BEFB-89FC5500E3A1}"/>
                  </a:ext>
                </a:extLst>
              </p:cNvPr>
              <p:cNvSpPr/>
              <p:nvPr/>
            </p:nvSpPr>
            <p:spPr>
              <a:xfrm>
                <a:off x="-3469906" y="1457340"/>
                <a:ext cx="193432" cy="23649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5" fill="none" extrusionOk="0">
                    <a:moveTo>
                      <a:pt x="1460" y="0"/>
                    </a:moveTo>
                    <a:lnTo>
                      <a:pt x="1" y="1784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409;p71">
                <a:extLst>
                  <a:ext uri="{FF2B5EF4-FFF2-40B4-BE49-F238E27FC236}">
                    <a16:creationId xmlns:a16="http://schemas.microsoft.com/office/drawing/2014/main" id="{00082B2C-83C6-51E1-D1A9-CEF1244233EE}"/>
                  </a:ext>
                </a:extLst>
              </p:cNvPr>
              <p:cNvSpPr/>
              <p:nvPr/>
            </p:nvSpPr>
            <p:spPr>
              <a:xfrm>
                <a:off x="-3469906" y="1521331"/>
                <a:ext cx="193432" cy="2362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3" extrusionOk="0">
                    <a:moveTo>
                      <a:pt x="1460" y="0"/>
                    </a:moveTo>
                    <a:lnTo>
                      <a:pt x="1" y="178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410;p71">
                <a:extLst>
                  <a:ext uri="{FF2B5EF4-FFF2-40B4-BE49-F238E27FC236}">
                    <a16:creationId xmlns:a16="http://schemas.microsoft.com/office/drawing/2014/main" id="{BBF6C46E-077B-3D0F-91A2-D45E414AAEAF}"/>
                  </a:ext>
                </a:extLst>
              </p:cNvPr>
              <p:cNvSpPr/>
              <p:nvPr/>
            </p:nvSpPr>
            <p:spPr>
              <a:xfrm>
                <a:off x="-3469906" y="1521331"/>
                <a:ext cx="193432" cy="2362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3" fill="none" extrusionOk="0">
                    <a:moveTo>
                      <a:pt x="1460" y="0"/>
                    </a:moveTo>
                    <a:lnTo>
                      <a:pt x="1" y="1782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411;p71">
                <a:extLst>
                  <a:ext uri="{FF2B5EF4-FFF2-40B4-BE49-F238E27FC236}">
                    <a16:creationId xmlns:a16="http://schemas.microsoft.com/office/drawing/2014/main" id="{E0E21DD8-53A2-24D7-1FF1-DB2B0D02729C}"/>
                  </a:ext>
                </a:extLst>
              </p:cNvPr>
              <p:cNvSpPr/>
              <p:nvPr/>
            </p:nvSpPr>
            <p:spPr>
              <a:xfrm>
                <a:off x="-3469906" y="1585057"/>
                <a:ext cx="193432" cy="2362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3" extrusionOk="0">
                    <a:moveTo>
                      <a:pt x="1460" y="1"/>
                    </a:moveTo>
                    <a:lnTo>
                      <a:pt x="1" y="1783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412;p71">
                <a:extLst>
                  <a:ext uri="{FF2B5EF4-FFF2-40B4-BE49-F238E27FC236}">
                    <a16:creationId xmlns:a16="http://schemas.microsoft.com/office/drawing/2014/main" id="{0D05E931-F39A-7248-B7CA-4AB13C47A0D8}"/>
                  </a:ext>
                </a:extLst>
              </p:cNvPr>
              <p:cNvSpPr/>
              <p:nvPr/>
            </p:nvSpPr>
            <p:spPr>
              <a:xfrm>
                <a:off x="-3469906" y="1585057"/>
                <a:ext cx="193432" cy="2362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3" fill="none" extrusionOk="0">
                    <a:moveTo>
                      <a:pt x="1460" y="1"/>
                    </a:moveTo>
                    <a:lnTo>
                      <a:pt x="1" y="1783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413;p71">
                <a:extLst>
                  <a:ext uri="{FF2B5EF4-FFF2-40B4-BE49-F238E27FC236}">
                    <a16:creationId xmlns:a16="http://schemas.microsoft.com/office/drawing/2014/main" id="{735C2F6E-28CC-9FA9-E3DE-CD60FD48E8D4}"/>
                  </a:ext>
                </a:extLst>
              </p:cNvPr>
              <p:cNvSpPr/>
              <p:nvPr/>
            </p:nvSpPr>
            <p:spPr>
              <a:xfrm>
                <a:off x="-3469906" y="1648783"/>
                <a:ext cx="193432" cy="2362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3" extrusionOk="0">
                    <a:moveTo>
                      <a:pt x="1460" y="1"/>
                    </a:moveTo>
                    <a:lnTo>
                      <a:pt x="1" y="1783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414;p71">
                <a:extLst>
                  <a:ext uri="{FF2B5EF4-FFF2-40B4-BE49-F238E27FC236}">
                    <a16:creationId xmlns:a16="http://schemas.microsoft.com/office/drawing/2014/main" id="{7EDA6FB2-80B0-0F12-708F-0D99E902268A}"/>
                  </a:ext>
                </a:extLst>
              </p:cNvPr>
              <p:cNvSpPr/>
              <p:nvPr/>
            </p:nvSpPr>
            <p:spPr>
              <a:xfrm>
                <a:off x="-3469906" y="1648783"/>
                <a:ext cx="193432" cy="2362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3" fill="none" extrusionOk="0">
                    <a:moveTo>
                      <a:pt x="1460" y="1"/>
                    </a:moveTo>
                    <a:lnTo>
                      <a:pt x="1" y="1783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415;p71">
                <a:extLst>
                  <a:ext uri="{FF2B5EF4-FFF2-40B4-BE49-F238E27FC236}">
                    <a16:creationId xmlns:a16="http://schemas.microsoft.com/office/drawing/2014/main" id="{305D7E08-83E6-8175-34C5-8F46F05083D2}"/>
                  </a:ext>
                </a:extLst>
              </p:cNvPr>
              <p:cNvSpPr/>
              <p:nvPr/>
            </p:nvSpPr>
            <p:spPr>
              <a:xfrm>
                <a:off x="-3469906" y="1712642"/>
                <a:ext cx="193432" cy="2362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3" extrusionOk="0">
                    <a:moveTo>
                      <a:pt x="1460" y="0"/>
                    </a:moveTo>
                    <a:lnTo>
                      <a:pt x="1" y="178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416;p71">
                <a:extLst>
                  <a:ext uri="{FF2B5EF4-FFF2-40B4-BE49-F238E27FC236}">
                    <a16:creationId xmlns:a16="http://schemas.microsoft.com/office/drawing/2014/main" id="{506FC1BF-D6D4-3196-1412-F4490EBE785B}"/>
                  </a:ext>
                </a:extLst>
              </p:cNvPr>
              <p:cNvSpPr/>
              <p:nvPr/>
            </p:nvSpPr>
            <p:spPr>
              <a:xfrm>
                <a:off x="-3469906" y="1712642"/>
                <a:ext cx="193432" cy="2362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83" fill="none" extrusionOk="0">
                    <a:moveTo>
                      <a:pt x="1460" y="0"/>
                    </a:moveTo>
                    <a:lnTo>
                      <a:pt x="1" y="1782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417;p71">
                <a:extLst>
                  <a:ext uri="{FF2B5EF4-FFF2-40B4-BE49-F238E27FC236}">
                    <a16:creationId xmlns:a16="http://schemas.microsoft.com/office/drawing/2014/main" id="{E0FD8226-0FF3-9C8C-C250-36168217A309}"/>
                  </a:ext>
                </a:extLst>
              </p:cNvPr>
              <p:cNvSpPr/>
              <p:nvPr/>
            </p:nvSpPr>
            <p:spPr>
              <a:xfrm>
                <a:off x="-3224144" y="944220"/>
                <a:ext cx="505572" cy="60944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460" fill="none" extrusionOk="0">
                    <a:moveTo>
                      <a:pt x="0" y="389"/>
                    </a:moveTo>
                    <a:cubicBezTo>
                      <a:pt x="28" y="389"/>
                      <a:pt x="2422" y="459"/>
                      <a:pt x="3816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418;p71">
                <a:extLst>
                  <a:ext uri="{FF2B5EF4-FFF2-40B4-BE49-F238E27FC236}">
                    <a16:creationId xmlns:a16="http://schemas.microsoft.com/office/drawing/2014/main" id="{0F076ACB-D040-BF63-EF6E-8FE05B4535C3}"/>
                  </a:ext>
                </a:extLst>
              </p:cNvPr>
              <p:cNvSpPr/>
              <p:nvPr/>
            </p:nvSpPr>
            <p:spPr>
              <a:xfrm>
                <a:off x="-3224144" y="1007946"/>
                <a:ext cx="505572" cy="60944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460" fill="none" extrusionOk="0">
                    <a:moveTo>
                      <a:pt x="0" y="389"/>
                    </a:moveTo>
                    <a:cubicBezTo>
                      <a:pt x="28" y="389"/>
                      <a:pt x="2422" y="460"/>
                      <a:pt x="3816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419;p71">
                <a:extLst>
                  <a:ext uri="{FF2B5EF4-FFF2-40B4-BE49-F238E27FC236}">
                    <a16:creationId xmlns:a16="http://schemas.microsoft.com/office/drawing/2014/main" id="{B35FF621-C0D0-6F3B-8FEC-2DA0ED20BC89}"/>
                  </a:ext>
                </a:extLst>
              </p:cNvPr>
              <p:cNvSpPr/>
              <p:nvPr/>
            </p:nvSpPr>
            <p:spPr>
              <a:xfrm>
                <a:off x="-3224144" y="1071672"/>
                <a:ext cx="505572" cy="61209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462" fill="none" extrusionOk="0">
                    <a:moveTo>
                      <a:pt x="0" y="389"/>
                    </a:moveTo>
                    <a:cubicBezTo>
                      <a:pt x="28" y="389"/>
                      <a:pt x="2422" y="462"/>
                      <a:pt x="3816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420;p71">
                <a:extLst>
                  <a:ext uri="{FF2B5EF4-FFF2-40B4-BE49-F238E27FC236}">
                    <a16:creationId xmlns:a16="http://schemas.microsoft.com/office/drawing/2014/main" id="{4E39786C-78F9-8526-4F5B-D0D920B068E7}"/>
                  </a:ext>
                </a:extLst>
              </p:cNvPr>
              <p:cNvSpPr/>
              <p:nvPr/>
            </p:nvSpPr>
            <p:spPr>
              <a:xfrm>
                <a:off x="-3224144" y="1135530"/>
                <a:ext cx="505572" cy="61077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461" fill="none" extrusionOk="0">
                    <a:moveTo>
                      <a:pt x="0" y="388"/>
                    </a:moveTo>
                    <a:cubicBezTo>
                      <a:pt x="28" y="388"/>
                      <a:pt x="2422" y="461"/>
                      <a:pt x="3816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421;p71">
                <a:extLst>
                  <a:ext uri="{FF2B5EF4-FFF2-40B4-BE49-F238E27FC236}">
                    <a16:creationId xmlns:a16="http://schemas.microsoft.com/office/drawing/2014/main" id="{F611604A-439F-55FC-B237-217BACCCB78B}"/>
                  </a:ext>
                </a:extLst>
              </p:cNvPr>
              <p:cNvSpPr/>
              <p:nvPr/>
            </p:nvSpPr>
            <p:spPr>
              <a:xfrm>
                <a:off x="-3224144" y="1199256"/>
                <a:ext cx="505572" cy="62137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469" fill="none" extrusionOk="0">
                    <a:moveTo>
                      <a:pt x="0" y="389"/>
                    </a:moveTo>
                    <a:cubicBezTo>
                      <a:pt x="28" y="389"/>
                      <a:pt x="2422" y="468"/>
                      <a:pt x="3816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422;p71">
                <a:extLst>
                  <a:ext uri="{FF2B5EF4-FFF2-40B4-BE49-F238E27FC236}">
                    <a16:creationId xmlns:a16="http://schemas.microsoft.com/office/drawing/2014/main" id="{CD889AB9-6337-A34E-831F-46B61928A63D}"/>
                  </a:ext>
                </a:extLst>
              </p:cNvPr>
              <p:cNvSpPr/>
              <p:nvPr/>
            </p:nvSpPr>
            <p:spPr>
              <a:xfrm>
                <a:off x="-3224144" y="1262983"/>
                <a:ext cx="505572" cy="62137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469" fill="none" extrusionOk="0">
                    <a:moveTo>
                      <a:pt x="0" y="389"/>
                    </a:moveTo>
                    <a:cubicBezTo>
                      <a:pt x="28" y="398"/>
                      <a:pt x="2422" y="468"/>
                      <a:pt x="3816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423;p71">
                <a:extLst>
                  <a:ext uri="{FF2B5EF4-FFF2-40B4-BE49-F238E27FC236}">
                    <a16:creationId xmlns:a16="http://schemas.microsoft.com/office/drawing/2014/main" id="{24D97F90-2BF9-FD0C-D6CA-852F86979173}"/>
                  </a:ext>
                </a:extLst>
              </p:cNvPr>
              <p:cNvSpPr/>
              <p:nvPr/>
            </p:nvSpPr>
            <p:spPr>
              <a:xfrm>
                <a:off x="-3224144" y="1326974"/>
                <a:ext cx="505572" cy="61872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467" fill="none" extrusionOk="0">
                    <a:moveTo>
                      <a:pt x="0" y="396"/>
                    </a:moveTo>
                    <a:cubicBezTo>
                      <a:pt x="28" y="396"/>
                      <a:pt x="2422" y="467"/>
                      <a:pt x="3816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424;p71">
                <a:extLst>
                  <a:ext uri="{FF2B5EF4-FFF2-40B4-BE49-F238E27FC236}">
                    <a16:creationId xmlns:a16="http://schemas.microsoft.com/office/drawing/2014/main" id="{23F7D51B-178C-B9D1-2835-98D0E832BB3B}"/>
                  </a:ext>
                </a:extLst>
              </p:cNvPr>
              <p:cNvSpPr/>
              <p:nvPr/>
            </p:nvSpPr>
            <p:spPr>
              <a:xfrm>
                <a:off x="-3224144" y="1390832"/>
                <a:ext cx="505572" cy="62004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468" fill="none" extrusionOk="0">
                    <a:moveTo>
                      <a:pt x="0" y="395"/>
                    </a:moveTo>
                    <a:cubicBezTo>
                      <a:pt x="28" y="395"/>
                      <a:pt x="2422" y="468"/>
                      <a:pt x="3816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8425;p71">
                <a:extLst>
                  <a:ext uri="{FF2B5EF4-FFF2-40B4-BE49-F238E27FC236}">
                    <a16:creationId xmlns:a16="http://schemas.microsoft.com/office/drawing/2014/main" id="{9BD7E6EC-5B8A-8647-172F-69C5F6BF885B}"/>
                  </a:ext>
                </a:extLst>
              </p:cNvPr>
              <p:cNvSpPr/>
              <p:nvPr/>
            </p:nvSpPr>
            <p:spPr>
              <a:xfrm>
                <a:off x="-3224144" y="1454558"/>
                <a:ext cx="505572" cy="62137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469" fill="none" extrusionOk="0">
                    <a:moveTo>
                      <a:pt x="0" y="396"/>
                    </a:moveTo>
                    <a:cubicBezTo>
                      <a:pt x="28" y="396"/>
                      <a:pt x="2422" y="468"/>
                      <a:pt x="3816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426;p71">
                <a:extLst>
                  <a:ext uri="{FF2B5EF4-FFF2-40B4-BE49-F238E27FC236}">
                    <a16:creationId xmlns:a16="http://schemas.microsoft.com/office/drawing/2014/main" id="{9F452C86-62AC-A852-6068-0BD16BDD4F01}"/>
                  </a:ext>
                </a:extLst>
              </p:cNvPr>
              <p:cNvSpPr/>
              <p:nvPr/>
            </p:nvSpPr>
            <p:spPr>
              <a:xfrm>
                <a:off x="-3224144" y="1519212"/>
                <a:ext cx="505572" cy="61209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462" fill="none" extrusionOk="0">
                    <a:moveTo>
                      <a:pt x="0" y="389"/>
                    </a:moveTo>
                    <a:cubicBezTo>
                      <a:pt x="28" y="389"/>
                      <a:pt x="2422" y="461"/>
                      <a:pt x="3816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427;p71">
                <a:extLst>
                  <a:ext uri="{FF2B5EF4-FFF2-40B4-BE49-F238E27FC236}">
                    <a16:creationId xmlns:a16="http://schemas.microsoft.com/office/drawing/2014/main" id="{8331746D-7931-46D0-6811-998ECEB25480}"/>
                  </a:ext>
                </a:extLst>
              </p:cNvPr>
              <p:cNvSpPr/>
              <p:nvPr/>
            </p:nvSpPr>
            <p:spPr>
              <a:xfrm>
                <a:off x="-3224144" y="1583070"/>
                <a:ext cx="505572" cy="61077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461" fill="none" extrusionOk="0">
                    <a:moveTo>
                      <a:pt x="0" y="388"/>
                    </a:moveTo>
                    <a:cubicBezTo>
                      <a:pt x="28" y="388"/>
                      <a:pt x="2422" y="461"/>
                      <a:pt x="3816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428;p71">
                <a:extLst>
                  <a:ext uri="{FF2B5EF4-FFF2-40B4-BE49-F238E27FC236}">
                    <a16:creationId xmlns:a16="http://schemas.microsoft.com/office/drawing/2014/main" id="{CC64536F-F88E-2179-15F3-659F9F55F11C}"/>
                  </a:ext>
                </a:extLst>
              </p:cNvPr>
              <p:cNvSpPr/>
              <p:nvPr/>
            </p:nvSpPr>
            <p:spPr>
              <a:xfrm>
                <a:off x="-3224144" y="1647061"/>
                <a:ext cx="505572" cy="60812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459" fill="none" extrusionOk="0">
                    <a:moveTo>
                      <a:pt x="0" y="388"/>
                    </a:moveTo>
                    <a:cubicBezTo>
                      <a:pt x="28" y="388"/>
                      <a:pt x="2422" y="459"/>
                      <a:pt x="3816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429;p71">
                <a:extLst>
                  <a:ext uri="{FF2B5EF4-FFF2-40B4-BE49-F238E27FC236}">
                    <a16:creationId xmlns:a16="http://schemas.microsoft.com/office/drawing/2014/main" id="{42732185-D3A0-7DC8-25DE-0D20232AEFAE}"/>
                  </a:ext>
                </a:extLst>
              </p:cNvPr>
              <p:cNvSpPr/>
              <p:nvPr/>
            </p:nvSpPr>
            <p:spPr>
              <a:xfrm>
                <a:off x="-1609266" y="2069826"/>
                <a:ext cx="487951" cy="297302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2244" extrusionOk="0">
                    <a:moveTo>
                      <a:pt x="3423" y="1"/>
                    </a:moveTo>
                    <a:lnTo>
                      <a:pt x="3423" y="144"/>
                    </a:lnTo>
                    <a:lnTo>
                      <a:pt x="1" y="2114"/>
                    </a:lnTo>
                    <a:cubicBezTo>
                      <a:pt x="16" y="2157"/>
                      <a:pt x="37" y="2200"/>
                      <a:pt x="66" y="2243"/>
                    </a:cubicBezTo>
                    <a:lnTo>
                      <a:pt x="3682" y="151"/>
                    </a:lnTo>
                    <a:lnTo>
                      <a:pt x="342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8430;p71">
                <a:extLst>
                  <a:ext uri="{FF2B5EF4-FFF2-40B4-BE49-F238E27FC236}">
                    <a16:creationId xmlns:a16="http://schemas.microsoft.com/office/drawing/2014/main" id="{DBD291B1-506A-DDDB-0D52-F4C09D338F0B}"/>
                  </a:ext>
                </a:extLst>
              </p:cNvPr>
              <p:cNvSpPr/>
              <p:nvPr/>
            </p:nvSpPr>
            <p:spPr>
              <a:xfrm>
                <a:off x="-1810115" y="2399187"/>
                <a:ext cx="124008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591" extrusionOk="0">
                    <a:moveTo>
                      <a:pt x="870" y="0"/>
                    </a:moveTo>
                    <a:lnTo>
                      <a:pt x="73" y="461"/>
                    </a:lnTo>
                    <a:cubicBezTo>
                      <a:pt x="43" y="475"/>
                      <a:pt x="23" y="482"/>
                      <a:pt x="0" y="490"/>
                    </a:cubicBezTo>
                    <a:cubicBezTo>
                      <a:pt x="0" y="533"/>
                      <a:pt x="23" y="568"/>
                      <a:pt x="59" y="584"/>
                    </a:cubicBezTo>
                    <a:cubicBezTo>
                      <a:pt x="59" y="584"/>
                      <a:pt x="66" y="590"/>
                      <a:pt x="73" y="590"/>
                    </a:cubicBezTo>
                    <a:lnTo>
                      <a:pt x="93" y="590"/>
                    </a:lnTo>
                    <a:cubicBezTo>
                      <a:pt x="116" y="590"/>
                      <a:pt x="145" y="584"/>
                      <a:pt x="173" y="568"/>
                    </a:cubicBezTo>
                    <a:lnTo>
                      <a:pt x="935" y="123"/>
                    </a:lnTo>
                    <a:cubicBezTo>
                      <a:pt x="913" y="80"/>
                      <a:pt x="892" y="44"/>
                      <a:pt x="8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431;p71">
                <a:extLst>
                  <a:ext uri="{FF2B5EF4-FFF2-40B4-BE49-F238E27FC236}">
                    <a16:creationId xmlns:a16="http://schemas.microsoft.com/office/drawing/2014/main" id="{21433772-2CB8-3A9F-EAAC-64AC1D70D8DD}"/>
                  </a:ext>
                </a:extLst>
              </p:cNvPr>
              <p:cNvSpPr/>
              <p:nvPr/>
            </p:nvSpPr>
            <p:spPr>
              <a:xfrm>
                <a:off x="-1811043" y="2329632"/>
                <a:ext cx="10599" cy="134607"/>
              </a:xfrm>
              <a:custGeom>
                <a:avLst/>
                <a:gdLst/>
                <a:ahLst/>
                <a:cxnLst/>
                <a:rect l="l" t="t" r="r" b="b"/>
                <a:pathLst>
                  <a:path w="80" h="1016" extrusionOk="0">
                    <a:moveTo>
                      <a:pt x="80" y="1"/>
                    </a:moveTo>
                    <a:cubicBezTo>
                      <a:pt x="30" y="67"/>
                      <a:pt x="0" y="137"/>
                      <a:pt x="0" y="210"/>
                    </a:cubicBezTo>
                    <a:lnTo>
                      <a:pt x="7" y="993"/>
                    </a:lnTo>
                    <a:lnTo>
                      <a:pt x="7" y="1015"/>
                    </a:lnTo>
                    <a:cubicBezTo>
                      <a:pt x="30" y="1007"/>
                      <a:pt x="50" y="1000"/>
                      <a:pt x="80" y="986"/>
                    </a:cubicBezTo>
                    <a:lnTo>
                      <a:pt x="8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432;p71">
                <a:extLst>
                  <a:ext uri="{FF2B5EF4-FFF2-40B4-BE49-F238E27FC236}">
                    <a16:creationId xmlns:a16="http://schemas.microsoft.com/office/drawing/2014/main" id="{CA8E910B-52B4-497C-8358-309B98BA2AE9}"/>
                  </a:ext>
                </a:extLst>
              </p:cNvPr>
              <p:cNvSpPr/>
              <p:nvPr/>
            </p:nvSpPr>
            <p:spPr>
              <a:xfrm>
                <a:off x="-1800576" y="1952575"/>
                <a:ext cx="644949" cy="507825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3833" extrusionOk="0">
                    <a:moveTo>
                      <a:pt x="4860" y="1"/>
                    </a:moveTo>
                    <a:lnTo>
                      <a:pt x="4105" y="439"/>
                    </a:lnTo>
                    <a:lnTo>
                      <a:pt x="94" y="2754"/>
                    </a:lnTo>
                    <a:cubicBezTo>
                      <a:pt x="58" y="2775"/>
                      <a:pt x="30" y="2811"/>
                      <a:pt x="1" y="2847"/>
                    </a:cubicBezTo>
                    <a:lnTo>
                      <a:pt x="1" y="3832"/>
                    </a:lnTo>
                    <a:lnTo>
                      <a:pt x="798" y="3371"/>
                    </a:lnTo>
                    <a:cubicBezTo>
                      <a:pt x="662" y="3099"/>
                      <a:pt x="598" y="2904"/>
                      <a:pt x="598" y="2904"/>
                    </a:cubicBezTo>
                    <a:lnTo>
                      <a:pt x="1238" y="2531"/>
                    </a:lnTo>
                    <a:cubicBezTo>
                      <a:pt x="1238" y="2531"/>
                      <a:pt x="1308" y="2731"/>
                      <a:pt x="1445" y="2999"/>
                    </a:cubicBezTo>
                    <a:lnTo>
                      <a:pt x="4867" y="1029"/>
                    </a:lnTo>
                    <a:lnTo>
                      <a:pt x="4867" y="886"/>
                    </a:lnTo>
                    <a:lnTo>
                      <a:pt x="486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433;p71">
                <a:extLst>
                  <a:ext uri="{FF2B5EF4-FFF2-40B4-BE49-F238E27FC236}">
                    <a16:creationId xmlns:a16="http://schemas.microsoft.com/office/drawing/2014/main" id="{ED2C5832-62F4-5F3C-C7EC-C51F51809EEE}"/>
                  </a:ext>
                </a:extLst>
              </p:cNvPr>
              <p:cNvSpPr/>
              <p:nvPr/>
            </p:nvSpPr>
            <p:spPr>
              <a:xfrm>
                <a:off x="-2763488" y="1313592"/>
                <a:ext cx="1641255" cy="951525"/>
              </a:xfrm>
              <a:custGeom>
                <a:avLst/>
                <a:gdLst/>
                <a:ahLst/>
                <a:cxnLst/>
                <a:rect l="l" t="t" r="r" b="b"/>
                <a:pathLst>
                  <a:path w="12388" h="7182" extrusionOk="0">
                    <a:moveTo>
                      <a:pt x="5478" y="683"/>
                    </a:moveTo>
                    <a:lnTo>
                      <a:pt x="11214" y="3997"/>
                    </a:lnTo>
                    <a:cubicBezTo>
                      <a:pt x="11028" y="4120"/>
                      <a:pt x="11028" y="4306"/>
                      <a:pt x="11214" y="4435"/>
                    </a:cubicBezTo>
                    <a:lnTo>
                      <a:pt x="10576" y="4803"/>
                    </a:lnTo>
                    <a:lnTo>
                      <a:pt x="7671" y="6492"/>
                    </a:lnTo>
                    <a:cubicBezTo>
                      <a:pt x="7563" y="6437"/>
                      <a:pt x="7428" y="6410"/>
                      <a:pt x="7294" y="6410"/>
                    </a:cubicBezTo>
                    <a:cubicBezTo>
                      <a:pt x="7159" y="6410"/>
                      <a:pt x="7025" y="6437"/>
                      <a:pt x="6917" y="6492"/>
                    </a:cubicBezTo>
                    <a:lnTo>
                      <a:pt x="1719" y="3494"/>
                    </a:lnTo>
                    <a:lnTo>
                      <a:pt x="1181" y="3178"/>
                    </a:lnTo>
                    <a:cubicBezTo>
                      <a:pt x="1367" y="3055"/>
                      <a:pt x="1367" y="2869"/>
                      <a:pt x="1181" y="2747"/>
                    </a:cubicBezTo>
                    <a:lnTo>
                      <a:pt x="4724" y="683"/>
                    </a:lnTo>
                    <a:cubicBezTo>
                      <a:pt x="4832" y="738"/>
                      <a:pt x="4967" y="765"/>
                      <a:pt x="5101" y="765"/>
                    </a:cubicBezTo>
                    <a:cubicBezTo>
                      <a:pt x="5236" y="765"/>
                      <a:pt x="5370" y="738"/>
                      <a:pt x="5478" y="683"/>
                    </a:cubicBezTo>
                    <a:close/>
                    <a:moveTo>
                      <a:pt x="5026" y="0"/>
                    </a:moveTo>
                    <a:lnTo>
                      <a:pt x="1" y="2905"/>
                    </a:lnTo>
                    <a:lnTo>
                      <a:pt x="1367" y="3695"/>
                    </a:lnTo>
                    <a:lnTo>
                      <a:pt x="7362" y="7182"/>
                    </a:lnTo>
                    <a:lnTo>
                      <a:pt x="11028" y="5062"/>
                    </a:lnTo>
                    <a:lnTo>
                      <a:pt x="12387" y="4277"/>
                    </a:lnTo>
                    <a:lnTo>
                      <a:pt x="502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8434;p71">
                <a:extLst>
                  <a:ext uri="{FF2B5EF4-FFF2-40B4-BE49-F238E27FC236}">
                    <a16:creationId xmlns:a16="http://schemas.microsoft.com/office/drawing/2014/main" id="{D12EEC8C-545F-6F25-D11F-49E0D256F034}"/>
                  </a:ext>
                </a:extLst>
              </p:cNvPr>
              <p:cNvSpPr/>
              <p:nvPr/>
            </p:nvSpPr>
            <p:spPr>
              <a:xfrm>
                <a:off x="-2607154" y="1404081"/>
                <a:ext cx="1329512" cy="769620"/>
              </a:xfrm>
              <a:custGeom>
                <a:avLst/>
                <a:gdLst/>
                <a:ahLst/>
                <a:cxnLst/>
                <a:rect l="l" t="t" r="r" b="b"/>
                <a:pathLst>
                  <a:path w="10035" h="5809" extrusionOk="0">
                    <a:moveTo>
                      <a:pt x="3756" y="534"/>
                    </a:moveTo>
                    <a:cubicBezTo>
                      <a:pt x="3823" y="534"/>
                      <a:pt x="3889" y="551"/>
                      <a:pt x="3939" y="583"/>
                    </a:cubicBezTo>
                    <a:lnTo>
                      <a:pt x="5097" y="1244"/>
                    </a:lnTo>
                    <a:cubicBezTo>
                      <a:pt x="5197" y="1308"/>
                      <a:pt x="5197" y="1403"/>
                      <a:pt x="5097" y="1460"/>
                    </a:cubicBezTo>
                    <a:lnTo>
                      <a:pt x="4961" y="1539"/>
                    </a:lnTo>
                    <a:lnTo>
                      <a:pt x="2825" y="2783"/>
                    </a:lnTo>
                    <a:cubicBezTo>
                      <a:pt x="2771" y="2811"/>
                      <a:pt x="2705" y="2826"/>
                      <a:pt x="2639" y="2826"/>
                    </a:cubicBezTo>
                    <a:cubicBezTo>
                      <a:pt x="2572" y="2826"/>
                      <a:pt x="2506" y="2811"/>
                      <a:pt x="2452" y="2783"/>
                    </a:cubicBezTo>
                    <a:lnTo>
                      <a:pt x="1524" y="2243"/>
                    </a:lnTo>
                    <a:lnTo>
                      <a:pt x="1302" y="2114"/>
                    </a:lnTo>
                    <a:cubicBezTo>
                      <a:pt x="1193" y="2057"/>
                      <a:pt x="1193" y="1963"/>
                      <a:pt x="1295" y="1905"/>
                    </a:cubicBezTo>
                    <a:lnTo>
                      <a:pt x="3574" y="583"/>
                    </a:lnTo>
                    <a:cubicBezTo>
                      <a:pt x="3624" y="551"/>
                      <a:pt x="3690" y="534"/>
                      <a:pt x="3756" y="534"/>
                    </a:cubicBezTo>
                    <a:close/>
                    <a:moveTo>
                      <a:pt x="3544" y="0"/>
                    </a:moveTo>
                    <a:lnTo>
                      <a:pt x="1" y="2064"/>
                    </a:lnTo>
                    <a:cubicBezTo>
                      <a:pt x="187" y="2186"/>
                      <a:pt x="187" y="2372"/>
                      <a:pt x="1" y="2495"/>
                    </a:cubicBezTo>
                    <a:lnTo>
                      <a:pt x="539" y="2811"/>
                    </a:lnTo>
                    <a:lnTo>
                      <a:pt x="5737" y="5809"/>
                    </a:lnTo>
                    <a:cubicBezTo>
                      <a:pt x="5845" y="5754"/>
                      <a:pt x="5979" y="5727"/>
                      <a:pt x="6114" y="5727"/>
                    </a:cubicBezTo>
                    <a:cubicBezTo>
                      <a:pt x="6248" y="5727"/>
                      <a:pt x="6383" y="5754"/>
                      <a:pt x="6491" y="5809"/>
                    </a:cubicBezTo>
                    <a:lnTo>
                      <a:pt x="9396" y="4120"/>
                    </a:lnTo>
                    <a:lnTo>
                      <a:pt x="10034" y="3752"/>
                    </a:lnTo>
                    <a:cubicBezTo>
                      <a:pt x="9848" y="3623"/>
                      <a:pt x="9848" y="3437"/>
                      <a:pt x="10034" y="3314"/>
                    </a:cubicBezTo>
                    <a:lnTo>
                      <a:pt x="4298" y="0"/>
                    </a:lnTo>
                    <a:cubicBezTo>
                      <a:pt x="4190" y="55"/>
                      <a:pt x="4056" y="82"/>
                      <a:pt x="3921" y="82"/>
                    </a:cubicBezTo>
                    <a:cubicBezTo>
                      <a:pt x="3787" y="82"/>
                      <a:pt x="3652" y="55"/>
                      <a:pt x="3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8435;p71">
                <a:extLst>
                  <a:ext uri="{FF2B5EF4-FFF2-40B4-BE49-F238E27FC236}">
                    <a16:creationId xmlns:a16="http://schemas.microsoft.com/office/drawing/2014/main" id="{4C9A0465-5744-CD58-DAAA-2491F8CD61C2}"/>
                  </a:ext>
                </a:extLst>
              </p:cNvPr>
              <p:cNvSpPr/>
              <p:nvPr/>
            </p:nvSpPr>
            <p:spPr>
              <a:xfrm>
                <a:off x="-2449230" y="1474829"/>
                <a:ext cx="530612" cy="30366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2292" extrusionOk="0">
                    <a:moveTo>
                      <a:pt x="2564" y="0"/>
                    </a:moveTo>
                    <a:cubicBezTo>
                      <a:pt x="2498" y="0"/>
                      <a:pt x="2432" y="17"/>
                      <a:pt x="2382" y="49"/>
                    </a:cubicBezTo>
                    <a:lnTo>
                      <a:pt x="103" y="1371"/>
                    </a:lnTo>
                    <a:cubicBezTo>
                      <a:pt x="1" y="1429"/>
                      <a:pt x="1" y="1523"/>
                      <a:pt x="110" y="1580"/>
                    </a:cubicBezTo>
                    <a:lnTo>
                      <a:pt x="332" y="1709"/>
                    </a:lnTo>
                    <a:lnTo>
                      <a:pt x="1260" y="2249"/>
                    </a:lnTo>
                    <a:cubicBezTo>
                      <a:pt x="1314" y="2277"/>
                      <a:pt x="1380" y="2292"/>
                      <a:pt x="1447" y="2292"/>
                    </a:cubicBezTo>
                    <a:cubicBezTo>
                      <a:pt x="1513" y="2292"/>
                      <a:pt x="1579" y="2277"/>
                      <a:pt x="1633" y="2249"/>
                    </a:cubicBezTo>
                    <a:lnTo>
                      <a:pt x="3769" y="1005"/>
                    </a:lnTo>
                    <a:lnTo>
                      <a:pt x="3905" y="926"/>
                    </a:lnTo>
                    <a:cubicBezTo>
                      <a:pt x="4005" y="869"/>
                      <a:pt x="4005" y="774"/>
                      <a:pt x="3905" y="710"/>
                    </a:cubicBezTo>
                    <a:lnTo>
                      <a:pt x="2747" y="49"/>
                    </a:lnTo>
                    <a:cubicBezTo>
                      <a:pt x="2697" y="17"/>
                      <a:pt x="2631" y="0"/>
                      <a:pt x="25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8436;p71">
                <a:extLst>
                  <a:ext uri="{FF2B5EF4-FFF2-40B4-BE49-F238E27FC236}">
                    <a16:creationId xmlns:a16="http://schemas.microsoft.com/office/drawing/2014/main" id="{1BE019D7-4B54-3B2E-78E9-0F42955670D7}"/>
                  </a:ext>
                </a:extLst>
              </p:cNvPr>
              <p:cNvSpPr/>
              <p:nvPr/>
            </p:nvSpPr>
            <p:spPr>
              <a:xfrm>
                <a:off x="-2831984" y="1698466"/>
                <a:ext cx="1043869" cy="832286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6282" extrusionOk="0">
                    <a:moveTo>
                      <a:pt x="518" y="0"/>
                    </a:moveTo>
                    <a:cubicBezTo>
                      <a:pt x="232" y="164"/>
                      <a:pt x="0" y="568"/>
                      <a:pt x="0" y="890"/>
                    </a:cubicBezTo>
                    <a:lnTo>
                      <a:pt x="0" y="1682"/>
                    </a:lnTo>
                    <a:cubicBezTo>
                      <a:pt x="0" y="1839"/>
                      <a:pt x="59" y="1955"/>
                      <a:pt x="152" y="2012"/>
                    </a:cubicBezTo>
                    <a:lnTo>
                      <a:pt x="7488" y="6272"/>
                    </a:lnTo>
                    <a:lnTo>
                      <a:pt x="7488" y="6272"/>
                    </a:lnTo>
                    <a:cubicBezTo>
                      <a:pt x="7487" y="6270"/>
                      <a:pt x="7485" y="6269"/>
                      <a:pt x="7484" y="6268"/>
                    </a:cubicBezTo>
                    <a:cubicBezTo>
                      <a:pt x="7484" y="6268"/>
                      <a:pt x="7477" y="6261"/>
                      <a:pt x="7470" y="6254"/>
                    </a:cubicBezTo>
                    <a:lnTo>
                      <a:pt x="7461" y="6245"/>
                    </a:lnTo>
                    <a:cubicBezTo>
                      <a:pt x="7455" y="6238"/>
                      <a:pt x="7448" y="6238"/>
                      <a:pt x="7448" y="6231"/>
                    </a:cubicBezTo>
                    <a:cubicBezTo>
                      <a:pt x="7441" y="6224"/>
                      <a:pt x="7434" y="6218"/>
                      <a:pt x="7434" y="6211"/>
                    </a:cubicBezTo>
                    <a:lnTo>
                      <a:pt x="7427" y="6202"/>
                    </a:lnTo>
                    <a:cubicBezTo>
                      <a:pt x="7418" y="6195"/>
                      <a:pt x="7418" y="6188"/>
                      <a:pt x="7411" y="6181"/>
                    </a:cubicBezTo>
                    <a:cubicBezTo>
                      <a:pt x="7405" y="6168"/>
                      <a:pt x="7398" y="6152"/>
                      <a:pt x="7398" y="6145"/>
                    </a:cubicBezTo>
                    <a:cubicBezTo>
                      <a:pt x="7391" y="6131"/>
                      <a:pt x="7391" y="6124"/>
                      <a:pt x="7384" y="6109"/>
                    </a:cubicBezTo>
                    <a:cubicBezTo>
                      <a:pt x="7384" y="6102"/>
                      <a:pt x="7384" y="6095"/>
                      <a:pt x="7375" y="6088"/>
                    </a:cubicBezTo>
                    <a:lnTo>
                      <a:pt x="7375" y="6073"/>
                    </a:lnTo>
                    <a:cubicBezTo>
                      <a:pt x="7368" y="6052"/>
                      <a:pt x="7368" y="6038"/>
                      <a:pt x="7368" y="6016"/>
                    </a:cubicBezTo>
                    <a:lnTo>
                      <a:pt x="7368" y="5995"/>
                    </a:lnTo>
                    <a:cubicBezTo>
                      <a:pt x="7361" y="5979"/>
                      <a:pt x="7361" y="5966"/>
                      <a:pt x="7361" y="5959"/>
                    </a:cubicBezTo>
                    <a:lnTo>
                      <a:pt x="7361" y="5634"/>
                    </a:lnTo>
                    <a:lnTo>
                      <a:pt x="7361" y="5176"/>
                    </a:lnTo>
                    <a:cubicBezTo>
                      <a:pt x="7361" y="4844"/>
                      <a:pt x="7591" y="4442"/>
                      <a:pt x="7879" y="4277"/>
                    </a:cubicBezTo>
                    <a:lnTo>
                      <a:pt x="1884" y="790"/>
                    </a:lnTo>
                    <a:lnTo>
                      <a:pt x="518" y="0"/>
                    </a:lnTo>
                    <a:close/>
                    <a:moveTo>
                      <a:pt x="7488" y="6272"/>
                    </a:moveTo>
                    <a:cubicBezTo>
                      <a:pt x="7494" y="6277"/>
                      <a:pt x="7499" y="6281"/>
                      <a:pt x="7505" y="6281"/>
                    </a:cubicBezTo>
                    <a:lnTo>
                      <a:pt x="7488" y="627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8437;p71">
                <a:extLst>
                  <a:ext uri="{FF2B5EF4-FFF2-40B4-BE49-F238E27FC236}">
                    <a16:creationId xmlns:a16="http://schemas.microsoft.com/office/drawing/2014/main" id="{EA8D87B3-4521-81B6-C1BF-679F91C9C2F3}"/>
                  </a:ext>
                </a:extLst>
              </p:cNvPr>
              <p:cNvSpPr/>
              <p:nvPr/>
            </p:nvSpPr>
            <p:spPr>
              <a:xfrm>
                <a:off x="-1856751" y="1880105"/>
                <a:ext cx="735438" cy="656608"/>
              </a:xfrm>
              <a:custGeom>
                <a:avLst/>
                <a:gdLst/>
                <a:ahLst/>
                <a:cxnLst/>
                <a:rect l="l" t="t" r="r" b="b"/>
                <a:pathLst>
                  <a:path w="5551" h="4956" extrusionOk="0">
                    <a:moveTo>
                      <a:pt x="5543" y="1"/>
                    </a:moveTo>
                    <a:lnTo>
                      <a:pt x="4184" y="786"/>
                    </a:lnTo>
                    <a:lnTo>
                      <a:pt x="518" y="2906"/>
                    </a:lnTo>
                    <a:cubicBezTo>
                      <a:pt x="230" y="3071"/>
                      <a:pt x="0" y="3473"/>
                      <a:pt x="0" y="3805"/>
                    </a:cubicBezTo>
                    <a:lnTo>
                      <a:pt x="0" y="4263"/>
                    </a:lnTo>
                    <a:lnTo>
                      <a:pt x="0" y="4588"/>
                    </a:lnTo>
                    <a:cubicBezTo>
                      <a:pt x="0" y="4595"/>
                      <a:pt x="0" y="4608"/>
                      <a:pt x="7" y="4624"/>
                    </a:cubicBezTo>
                    <a:lnTo>
                      <a:pt x="7" y="4645"/>
                    </a:lnTo>
                    <a:cubicBezTo>
                      <a:pt x="7" y="4667"/>
                      <a:pt x="7" y="4681"/>
                      <a:pt x="14" y="4702"/>
                    </a:cubicBezTo>
                    <a:lnTo>
                      <a:pt x="14" y="4717"/>
                    </a:lnTo>
                    <a:cubicBezTo>
                      <a:pt x="23" y="4724"/>
                      <a:pt x="23" y="4731"/>
                      <a:pt x="23" y="4738"/>
                    </a:cubicBezTo>
                    <a:cubicBezTo>
                      <a:pt x="30" y="4753"/>
                      <a:pt x="30" y="4760"/>
                      <a:pt x="37" y="4774"/>
                    </a:cubicBezTo>
                    <a:cubicBezTo>
                      <a:pt x="37" y="4781"/>
                      <a:pt x="44" y="4797"/>
                      <a:pt x="50" y="4810"/>
                    </a:cubicBezTo>
                    <a:cubicBezTo>
                      <a:pt x="57" y="4817"/>
                      <a:pt x="57" y="4824"/>
                      <a:pt x="66" y="4831"/>
                    </a:cubicBezTo>
                    <a:lnTo>
                      <a:pt x="73" y="4840"/>
                    </a:lnTo>
                    <a:cubicBezTo>
                      <a:pt x="73" y="4847"/>
                      <a:pt x="80" y="4853"/>
                      <a:pt x="87" y="4860"/>
                    </a:cubicBezTo>
                    <a:cubicBezTo>
                      <a:pt x="87" y="4867"/>
                      <a:pt x="94" y="4867"/>
                      <a:pt x="100" y="4874"/>
                    </a:cubicBezTo>
                    <a:lnTo>
                      <a:pt x="109" y="4883"/>
                    </a:lnTo>
                    <a:cubicBezTo>
                      <a:pt x="116" y="4890"/>
                      <a:pt x="123" y="4897"/>
                      <a:pt x="123" y="4897"/>
                    </a:cubicBezTo>
                    <a:cubicBezTo>
                      <a:pt x="130" y="4903"/>
                      <a:pt x="137" y="4910"/>
                      <a:pt x="144" y="4910"/>
                    </a:cubicBezTo>
                    <a:cubicBezTo>
                      <a:pt x="144" y="4917"/>
                      <a:pt x="152" y="4917"/>
                      <a:pt x="152" y="4917"/>
                    </a:cubicBezTo>
                    <a:cubicBezTo>
                      <a:pt x="192" y="4942"/>
                      <a:pt x="239" y="4955"/>
                      <a:pt x="291" y="4955"/>
                    </a:cubicBezTo>
                    <a:cubicBezTo>
                      <a:pt x="360" y="4955"/>
                      <a:pt x="439" y="4932"/>
                      <a:pt x="525" y="4883"/>
                    </a:cubicBezTo>
                    <a:lnTo>
                      <a:pt x="1467" y="4343"/>
                    </a:lnTo>
                    <a:cubicBezTo>
                      <a:pt x="1394" y="4243"/>
                      <a:pt x="1337" y="4141"/>
                      <a:pt x="1287" y="4041"/>
                    </a:cubicBezTo>
                    <a:lnTo>
                      <a:pt x="525" y="4486"/>
                    </a:lnTo>
                    <a:cubicBezTo>
                      <a:pt x="497" y="4502"/>
                      <a:pt x="468" y="4508"/>
                      <a:pt x="445" y="4508"/>
                    </a:cubicBezTo>
                    <a:lnTo>
                      <a:pt x="425" y="4508"/>
                    </a:lnTo>
                    <a:cubicBezTo>
                      <a:pt x="418" y="4508"/>
                      <a:pt x="411" y="4502"/>
                      <a:pt x="411" y="4502"/>
                    </a:cubicBezTo>
                    <a:cubicBezTo>
                      <a:pt x="375" y="4486"/>
                      <a:pt x="352" y="4451"/>
                      <a:pt x="352" y="4408"/>
                    </a:cubicBezTo>
                    <a:lnTo>
                      <a:pt x="352" y="4386"/>
                    </a:lnTo>
                    <a:lnTo>
                      <a:pt x="345" y="3603"/>
                    </a:lnTo>
                    <a:cubicBezTo>
                      <a:pt x="345" y="3530"/>
                      <a:pt x="375" y="3460"/>
                      <a:pt x="425" y="3394"/>
                    </a:cubicBezTo>
                    <a:cubicBezTo>
                      <a:pt x="454" y="3358"/>
                      <a:pt x="482" y="3322"/>
                      <a:pt x="518" y="3301"/>
                    </a:cubicBezTo>
                    <a:lnTo>
                      <a:pt x="4529" y="986"/>
                    </a:lnTo>
                    <a:lnTo>
                      <a:pt x="5284" y="548"/>
                    </a:lnTo>
                    <a:lnTo>
                      <a:pt x="5550" y="397"/>
                    </a:lnTo>
                    <a:lnTo>
                      <a:pt x="554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8438;p71">
                <a:extLst>
                  <a:ext uri="{FF2B5EF4-FFF2-40B4-BE49-F238E27FC236}">
                    <a16:creationId xmlns:a16="http://schemas.microsoft.com/office/drawing/2014/main" id="{D7A5E1B3-A73E-4C33-A3A3-8CE6FEE51369}"/>
                  </a:ext>
                </a:extLst>
              </p:cNvPr>
              <p:cNvSpPr/>
              <p:nvPr/>
            </p:nvSpPr>
            <p:spPr>
              <a:xfrm>
                <a:off x="-1600522" y="2089699"/>
                <a:ext cx="479207" cy="316248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2387" extrusionOk="0">
                    <a:moveTo>
                      <a:pt x="3616" y="1"/>
                    </a:moveTo>
                    <a:lnTo>
                      <a:pt x="0" y="2093"/>
                    </a:lnTo>
                    <a:cubicBezTo>
                      <a:pt x="50" y="2186"/>
                      <a:pt x="107" y="2286"/>
                      <a:pt x="173" y="2386"/>
                    </a:cubicBezTo>
                    <a:lnTo>
                      <a:pt x="3616" y="396"/>
                    </a:lnTo>
                    <a:lnTo>
                      <a:pt x="361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8439;p71">
                <a:extLst>
                  <a:ext uri="{FF2B5EF4-FFF2-40B4-BE49-F238E27FC236}">
                    <a16:creationId xmlns:a16="http://schemas.microsoft.com/office/drawing/2014/main" id="{1AFF52F0-5BF5-3C51-89CE-4CC8A9044A06}"/>
                  </a:ext>
                </a:extLst>
              </p:cNvPr>
              <p:cNvSpPr/>
              <p:nvPr/>
            </p:nvSpPr>
            <p:spPr>
              <a:xfrm>
                <a:off x="-1721482" y="2287899"/>
                <a:ext cx="194359" cy="235298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1776" extrusionOk="0">
                    <a:moveTo>
                      <a:pt x="641" y="0"/>
                    </a:moveTo>
                    <a:lnTo>
                      <a:pt x="1" y="373"/>
                    </a:lnTo>
                    <a:cubicBezTo>
                      <a:pt x="1" y="373"/>
                      <a:pt x="65" y="568"/>
                      <a:pt x="201" y="840"/>
                    </a:cubicBezTo>
                    <a:cubicBezTo>
                      <a:pt x="223" y="884"/>
                      <a:pt x="244" y="920"/>
                      <a:pt x="266" y="963"/>
                    </a:cubicBezTo>
                    <a:cubicBezTo>
                      <a:pt x="316" y="1063"/>
                      <a:pt x="373" y="1165"/>
                      <a:pt x="446" y="1265"/>
                    </a:cubicBezTo>
                    <a:cubicBezTo>
                      <a:pt x="554" y="1437"/>
                      <a:pt x="684" y="1617"/>
                      <a:pt x="827" y="1775"/>
                    </a:cubicBezTo>
                    <a:lnTo>
                      <a:pt x="927" y="1279"/>
                    </a:lnTo>
                    <a:lnTo>
                      <a:pt x="1467" y="1401"/>
                    </a:lnTo>
                    <a:cubicBezTo>
                      <a:pt x="1322" y="1244"/>
                      <a:pt x="1193" y="1063"/>
                      <a:pt x="1086" y="890"/>
                    </a:cubicBezTo>
                    <a:cubicBezTo>
                      <a:pt x="1020" y="790"/>
                      <a:pt x="963" y="690"/>
                      <a:pt x="913" y="597"/>
                    </a:cubicBezTo>
                    <a:cubicBezTo>
                      <a:pt x="884" y="554"/>
                      <a:pt x="863" y="511"/>
                      <a:pt x="848" y="468"/>
                    </a:cubicBezTo>
                    <a:cubicBezTo>
                      <a:pt x="711" y="200"/>
                      <a:pt x="641" y="0"/>
                      <a:pt x="6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8440;p71">
                <a:extLst>
                  <a:ext uri="{FF2B5EF4-FFF2-40B4-BE49-F238E27FC236}">
                    <a16:creationId xmlns:a16="http://schemas.microsoft.com/office/drawing/2014/main" id="{8BD0E7DE-757A-63FC-E61E-97F8EED01786}"/>
                  </a:ext>
                </a:extLst>
              </p:cNvPr>
              <p:cNvSpPr/>
              <p:nvPr/>
            </p:nvSpPr>
            <p:spPr>
              <a:xfrm>
                <a:off x="-3518528" y="1977350"/>
                <a:ext cx="1709486" cy="978818"/>
              </a:xfrm>
              <a:custGeom>
                <a:avLst/>
                <a:gdLst/>
                <a:ahLst/>
                <a:cxnLst/>
                <a:rect l="l" t="t" r="r" b="b"/>
                <a:pathLst>
                  <a:path w="12903" h="7388" extrusionOk="0">
                    <a:moveTo>
                      <a:pt x="3519" y="1"/>
                    </a:moveTo>
                    <a:cubicBezTo>
                      <a:pt x="3383" y="1"/>
                      <a:pt x="3246" y="29"/>
                      <a:pt x="3142" y="86"/>
                    </a:cubicBezTo>
                    <a:lnTo>
                      <a:pt x="209" y="1791"/>
                    </a:lnTo>
                    <a:cubicBezTo>
                      <a:pt x="0" y="1913"/>
                      <a:pt x="0" y="2106"/>
                      <a:pt x="216" y="2229"/>
                    </a:cubicBezTo>
                    <a:lnTo>
                      <a:pt x="9014" y="7297"/>
                    </a:lnTo>
                    <a:cubicBezTo>
                      <a:pt x="9118" y="7357"/>
                      <a:pt x="9255" y="7388"/>
                      <a:pt x="9392" y="7388"/>
                    </a:cubicBezTo>
                    <a:cubicBezTo>
                      <a:pt x="9528" y="7388"/>
                      <a:pt x="9665" y="7357"/>
                      <a:pt x="9769" y="7297"/>
                    </a:cubicBezTo>
                    <a:lnTo>
                      <a:pt x="12695" y="5593"/>
                    </a:lnTo>
                    <a:cubicBezTo>
                      <a:pt x="12902" y="5470"/>
                      <a:pt x="12902" y="5277"/>
                      <a:pt x="12695" y="5155"/>
                    </a:cubicBezTo>
                    <a:lnTo>
                      <a:pt x="3897" y="86"/>
                    </a:lnTo>
                    <a:cubicBezTo>
                      <a:pt x="3793" y="29"/>
                      <a:pt x="3656" y="1"/>
                      <a:pt x="35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8441;p71">
                <a:extLst>
                  <a:ext uri="{FF2B5EF4-FFF2-40B4-BE49-F238E27FC236}">
                    <a16:creationId xmlns:a16="http://schemas.microsoft.com/office/drawing/2014/main" id="{A598994B-1250-9E7C-D6E2-386658FFE3CD}"/>
                  </a:ext>
                </a:extLst>
              </p:cNvPr>
              <p:cNvSpPr/>
              <p:nvPr/>
            </p:nvSpPr>
            <p:spPr>
              <a:xfrm>
                <a:off x="-2488049" y="2764983"/>
                <a:ext cx="112349" cy="62667"/>
              </a:xfrm>
              <a:custGeom>
                <a:avLst/>
                <a:gdLst/>
                <a:ahLst/>
                <a:cxnLst/>
                <a:rect l="l" t="t" r="r" b="b"/>
                <a:pathLst>
                  <a:path w="848" h="473" extrusionOk="0">
                    <a:moveTo>
                      <a:pt x="413" y="0"/>
                    </a:moveTo>
                    <a:cubicBezTo>
                      <a:pt x="375" y="0"/>
                      <a:pt x="338" y="7"/>
                      <a:pt x="309" y="22"/>
                    </a:cubicBezTo>
                    <a:lnTo>
                      <a:pt x="58" y="165"/>
                    </a:lnTo>
                    <a:cubicBezTo>
                      <a:pt x="1" y="201"/>
                      <a:pt x="1" y="258"/>
                      <a:pt x="58" y="288"/>
                    </a:cubicBezTo>
                    <a:lnTo>
                      <a:pt x="330" y="446"/>
                    </a:lnTo>
                    <a:cubicBezTo>
                      <a:pt x="359" y="464"/>
                      <a:pt x="399" y="472"/>
                      <a:pt x="439" y="472"/>
                    </a:cubicBezTo>
                    <a:cubicBezTo>
                      <a:pt x="478" y="472"/>
                      <a:pt x="517" y="464"/>
                      <a:pt x="546" y="446"/>
                    </a:cubicBezTo>
                    <a:lnTo>
                      <a:pt x="791" y="301"/>
                    </a:lnTo>
                    <a:cubicBezTo>
                      <a:pt x="848" y="274"/>
                      <a:pt x="848" y="215"/>
                      <a:pt x="791" y="179"/>
                    </a:cubicBezTo>
                    <a:lnTo>
                      <a:pt x="518" y="22"/>
                    </a:lnTo>
                    <a:cubicBezTo>
                      <a:pt x="489" y="7"/>
                      <a:pt x="451" y="0"/>
                      <a:pt x="4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8442;p71">
                <a:extLst>
                  <a:ext uri="{FF2B5EF4-FFF2-40B4-BE49-F238E27FC236}">
                    <a16:creationId xmlns:a16="http://schemas.microsoft.com/office/drawing/2014/main" id="{4AF6FDE7-F555-3A74-66B7-C6F704C130C9}"/>
                  </a:ext>
                </a:extLst>
              </p:cNvPr>
              <p:cNvSpPr/>
              <p:nvPr/>
            </p:nvSpPr>
            <p:spPr>
              <a:xfrm>
                <a:off x="-2338604" y="2766705"/>
                <a:ext cx="111422" cy="62269"/>
              </a:xfrm>
              <a:custGeom>
                <a:avLst/>
                <a:gdLst/>
                <a:ahLst/>
                <a:cxnLst/>
                <a:rect l="l" t="t" r="r" b="b"/>
                <a:pathLst>
                  <a:path w="841" h="470" extrusionOk="0">
                    <a:moveTo>
                      <a:pt x="413" y="1"/>
                    </a:moveTo>
                    <a:cubicBezTo>
                      <a:pt x="376" y="1"/>
                      <a:pt x="338" y="8"/>
                      <a:pt x="310" y="23"/>
                    </a:cubicBezTo>
                    <a:lnTo>
                      <a:pt x="58" y="166"/>
                    </a:lnTo>
                    <a:cubicBezTo>
                      <a:pt x="1" y="202"/>
                      <a:pt x="1" y="261"/>
                      <a:pt x="58" y="288"/>
                    </a:cubicBezTo>
                    <a:lnTo>
                      <a:pt x="323" y="447"/>
                    </a:lnTo>
                    <a:cubicBezTo>
                      <a:pt x="353" y="462"/>
                      <a:pt x="391" y="469"/>
                      <a:pt x="429" y="469"/>
                    </a:cubicBezTo>
                    <a:cubicBezTo>
                      <a:pt x="468" y="469"/>
                      <a:pt x="507" y="462"/>
                      <a:pt x="539" y="447"/>
                    </a:cubicBezTo>
                    <a:lnTo>
                      <a:pt x="784" y="304"/>
                    </a:lnTo>
                    <a:cubicBezTo>
                      <a:pt x="841" y="268"/>
                      <a:pt x="841" y="209"/>
                      <a:pt x="784" y="182"/>
                    </a:cubicBezTo>
                    <a:lnTo>
                      <a:pt x="518" y="23"/>
                    </a:lnTo>
                    <a:cubicBezTo>
                      <a:pt x="489" y="8"/>
                      <a:pt x="451" y="1"/>
                      <a:pt x="4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8443;p71">
                <a:extLst>
                  <a:ext uri="{FF2B5EF4-FFF2-40B4-BE49-F238E27FC236}">
                    <a16:creationId xmlns:a16="http://schemas.microsoft.com/office/drawing/2014/main" id="{1161CFC7-1E2E-62B6-6D66-4A0DF08D9841}"/>
                  </a:ext>
                </a:extLst>
              </p:cNvPr>
              <p:cNvSpPr/>
              <p:nvPr/>
            </p:nvSpPr>
            <p:spPr>
              <a:xfrm>
                <a:off x="-2410942" y="2808968"/>
                <a:ext cx="110495" cy="62534"/>
              </a:xfrm>
              <a:custGeom>
                <a:avLst/>
                <a:gdLst/>
                <a:ahLst/>
                <a:cxnLst/>
                <a:rect l="l" t="t" r="r" b="b"/>
                <a:pathLst>
                  <a:path w="834" h="472" extrusionOk="0">
                    <a:moveTo>
                      <a:pt x="406" y="1"/>
                    </a:moveTo>
                    <a:cubicBezTo>
                      <a:pt x="368" y="1"/>
                      <a:pt x="330" y="10"/>
                      <a:pt x="302" y="28"/>
                    </a:cubicBezTo>
                    <a:lnTo>
                      <a:pt x="57" y="171"/>
                    </a:lnTo>
                    <a:cubicBezTo>
                      <a:pt x="0" y="201"/>
                      <a:pt x="0" y="258"/>
                      <a:pt x="57" y="294"/>
                    </a:cubicBezTo>
                    <a:lnTo>
                      <a:pt x="324" y="444"/>
                    </a:lnTo>
                    <a:cubicBezTo>
                      <a:pt x="353" y="462"/>
                      <a:pt x="390" y="471"/>
                      <a:pt x="428" y="471"/>
                    </a:cubicBezTo>
                    <a:cubicBezTo>
                      <a:pt x="465" y="471"/>
                      <a:pt x="503" y="462"/>
                      <a:pt x="531" y="444"/>
                    </a:cubicBezTo>
                    <a:lnTo>
                      <a:pt x="776" y="301"/>
                    </a:lnTo>
                    <a:cubicBezTo>
                      <a:pt x="833" y="264"/>
                      <a:pt x="833" y="214"/>
                      <a:pt x="776" y="178"/>
                    </a:cubicBezTo>
                    <a:lnTo>
                      <a:pt x="511" y="28"/>
                    </a:lnTo>
                    <a:cubicBezTo>
                      <a:pt x="482" y="10"/>
                      <a:pt x="444" y="1"/>
                      <a:pt x="4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8444;p71">
                <a:extLst>
                  <a:ext uri="{FF2B5EF4-FFF2-40B4-BE49-F238E27FC236}">
                    <a16:creationId xmlns:a16="http://schemas.microsoft.com/office/drawing/2014/main" id="{A293C5D9-36AD-DB24-A0B3-29B999CB83F9}"/>
                  </a:ext>
                </a:extLst>
              </p:cNvPr>
              <p:cNvSpPr/>
              <p:nvPr/>
            </p:nvSpPr>
            <p:spPr>
              <a:xfrm>
                <a:off x="-2484339" y="2682311"/>
                <a:ext cx="182038" cy="102678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775" extrusionOk="0">
                    <a:moveTo>
                      <a:pt x="414" y="1"/>
                    </a:moveTo>
                    <a:cubicBezTo>
                      <a:pt x="376" y="1"/>
                      <a:pt x="338" y="9"/>
                      <a:pt x="309" y="27"/>
                    </a:cubicBezTo>
                    <a:lnTo>
                      <a:pt x="59" y="172"/>
                    </a:lnTo>
                    <a:cubicBezTo>
                      <a:pt x="0" y="208"/>
                      <a:pt x="0" y="258"/>
                      <a:pt x="66" y="294"/>
                    </a:cubicBezTo>
                    <a:lnTo>
                      <a:pt x="856" y="753"/>
                    </a:lnTo>
                    <a:cubicBezTo>
                      <a:pt x="884" y="768"/>
                      <a:pt x="922" y="775"/>
                      <a:pt x="960" y="775"/>
                    </a:cubicBezTo>
                    <a:cubicBezTo>
                      <a:pt x="998" y="775"/>
                      <a:pt x="1036" y="768"/>
                      <a:pt x="1065" y="753"/>
                    </a:cubicBezTo>
                    <a:lnTo>
                      <a:pt x="1317" y="610"/>
                    </a:lnTo>
                    <a:cubicBezTo>
                      <a:pt x="1373" y="574"/>
                      <a:pt x="1373" y="517"/>
                      <a:pt x="1310" y="487"/>
                    </a:cubicBezTo>
                    <a:lnTo>
                      <a:pt x="518" y="27"/>
                    </a:lnTo>
                    <a:cubicBezTo>
                      <a:pt x="489" y="9"/>
                      <a:pt x="452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8445;p71">
                <a:extLst>
                  <a:ext uri="{FF2B5EF4-FFF2-40B4-BE49-F238E27FC236}">
                    <a16:creationId xmlns:a16="http://schemas.microsoft.com/office/drawing/2014/main" id="{AF9F0B02-337C-2109-4D71-D88182366AB6}"/>
                  </a:ext>
                </a:extLst>
              </p:cNvPr>
              <p:cNvSpPr/>
              <p:nvPr/>
            </p:nvSpPr>
            <p:spPr>
              <a:xfrm>
                <a:off x="-2555617" y="2641108"/>
                <a:ext cx="107712" cy="60149"/>
              </a:xfrm>
              <a:custGeom>
                <a:avLst/>
                <a:gdLst/>
                <a:ahLst/>
                <a:cxnLst/>
                <a:rect l="l" t="t" r="r" b="b"/>
                <a:pathLst>
                  <a:path w="813" h="454" extrusionOk="0">
                    <a:moveTo>
                      <a:pt x="409" y="0"/>
                    </a:moveTo>
                    <a:cubicBezTo>
                      <a:pt x="370" y="0"/>
                      <a:pt x="330" y="7"/>
                      <a:pt x="302" y="22"/>
                    </a:cubicBezTo>
                    <a:lnTo>
                      <a:pt x="57" y="165"/>
                    </a:lnTo>
                    <a:cubicBezTo>
                      <a:pt x="0" y="201"/>
                      <a:pt x="0" y="260"/>
                      <a:pt x="57" y="288"/>
                    </a:cubicBezTo>
                    <a:lnTo>
                      <a:pt x="295" y="433"/>
                    </a:lnTo>
                    <a:cubicBezTo>
                      <a:pt x="323" y="446"/>
                      <a:pt x="361" y="453"/>
                      <a:pt x="400" y="453"/>
                    </a:cubicBezTo>
                    <a:cubicBezTo>
                      <a:pt x="438" y="453"/>
                      <a:pt x="478" y="446"/>
                      <a:pt x="511" y="433"/>
                    </a:cubicBezTo>
                    <a:lnTo>
                      <a:pt x="754" y="288"/>
                    </a:lnTo>
                    <a:cubicBezTo>
                      <a:pt x="813" y="251"/>
                      <a:pt x="813" y="195"/>
                      <a:pt x="754" y="165"/>
                    </a:cubicBezTo>
                    <a:lnTo>
                      <a:pt x="518" y="22"/>
                    </a:lnTo>
                    <a:cubicBezTo>
                      <a:pt x="488" y="7"/>
                      <a:pt x="449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8446;p71">
                <a:extLst>
                  <a:ext uri="{FF2B5EF4-FFF2-40B4-BE49-F238E27FC236}">
                    <a16:creationId xmlns:a16="http://schemas.microsoft.com/office/drawing/2014/main" id="{CFB9786C-61F1-FA59-23A3-30D7921C55D2}"/>
                  </a:ext>
                </a:extLst>
              </p:cNvPr>
              <p:cNvSpPr/>
              <p:nvPr/>
            </p:nvSpPr>
            <p:spPr>
              <a:xfrm>
                <a:off x="-2468176" y="2523062"/>
                <a:ext cx="111687" cy="61739"/>
              </a:xfrm>
              <a:custGeom>
                <a:avLst/>
                <a:gdLst/>
                <a:ahLst/>
                <a:cxnLst/>
                <a:rect l="l" t="t" r="r" b="b"/>
                <a:pathLst>
                  <a:path w="843" h="466" extrusionOk="0">
                    <a:moveTo>
                      <a:pt x="436" y="0"/>
                    </a:moveTo>
                    <a:cubicBezTo>
                      <a:pt x="398" y="0"/>
                      <a:pt x="360" y="7"/>
                      <a:pt x="332" y="21"/>
                    </a:cubicBezTo>
                    <a:lnTo>
                      <a:pt x="58" y="180"/>
                    </a:lnTo>
                    <a:cubicBezTo>
                      <a:pt x="1" y="216"/>
                      <a:pt x="1" y="266"/>
                      <a:pt x="66" y="302"/>
                    </a:cubicBezTo>
                    <a:lnTo>
                      <a:pt x="303" y="439"/>
                    </a:lnTo>
                    <a:cubicBezTo>
                      <a:pt x="331" y="457"/>
                      <a:pt x="369" y="466"/>
                      <a:pt x="407" y="466"/>
                    </a:cubicBezTo>
                    <a:cubicBezTo>
                      <a:pt x="445" y="466"/>
                      <a:pt x="483" y="457"/>
                      <a:pt x="511" y="439"/>
                    </a:cubicBezTo>
                    <a:lnTo>
                      <a:pt x="784" y="280"/>
                    </a:lnTo>
                    <a:cubicBezTo>
                      <a:pt x="843" y="252"/>
                      <a:pt x="843" y="194"/>
                      <a:pt x="777" y="159"/>
                    </a:cubicBezTo>
                    <a:lnTo>
                      <a:pt x="541" y="21"/>
                    </a:lnTo>
                    <a:cubicBezTo>
                      <a:pt x="511" y="7"/>
                      <a:pt x="473" y="0"/>
                      <a:pt x="4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8447;p71">
                <a:extLst>
                  <a:ext uri="{FF2B5EF4-FFF2-40B4-BE49-F238E27FC236}">
                    <a16:creationId xmlns:a16="http://schemas.microsoft.com/office/drawing/2014/main" id="{0B863745-2B3B-AABC-98D5-B17B975D5814}"/>
                  </a:ext>
                </a:extLst>
              </p:cNvPr>
              <p:cNvSpPr/>
              <p:nvPr/>
            </p:nvSpPr>
            <p:spPr>
              <a:xfrm>
                <a:off x="-2395706" y="2564266"/>
                <a:ext cx="112349" cy="62667"/>
              </a:xfrm>
              <a:custGeom>
                <a:avLst/>
                <a:gdLst/>
                <a:ahLst/>
                <a:cxnLst/>
                <a:rect l="l" t="t" r="r" b="b"/>
                <a:pathLst>
                  <a:path w="848" h="473" extrusionOk="0">
                    <a:moveTo>
                      <a:pt x="435" y="0"/>
                    </a:moveTo>
                    <a:cubicBezTo>
                      <a:pt x="397" y="0"/>
                      <a:pt x="359" y="9"/>
                      <a:pt x="330" y="28"/>
                    </a:cubicBezTo>
                    <a:lnTo>
                      <a:pt x="58" y="185"/>
                    </a:lnTo>
                    <a:cubicBezTo>
                      <a:pt x="1" y="214"/>
                      <a:pt x="1" y="271"/>
                      <a:pt x="58" y="307"/>
                    </a:cubicBezTo>
                    <a:lnTo>
                      <a:pt x="309" y="452"/>
                    </a:lnTo>
                    <a:cubicBezTo>
                      <a:pt x="338" y="466"/>
                      <a:pt x="375" y="473"/>
                      <a:pt x="413" y="473"/>
                    </a:cubicBezTo>
                    <a:cubicBezTo>
                      <a:pt x="451" y="473"/>
                      <a:pt x="489" y="466"/>
                      <a:pt x="518" y="452"/>
                    </a:cubicBezTo>
                    <a:lnTo>
                      <a:pt x="791" y="293"/>
                    </a:lnTo>
                    <a:cubicBezTo>
                      <a:pt x="848" y="257"/>
                      <a:pt x="848" y="207"/>
                      <a:pt x="791" y="171"/>
                    </a:cubicBezTo>
                    <a:lnTo>
                      <a:pt x="539" y="28"/>
                    </a:lnTo>
                    <a:cubicBezTo>
                      <a:pt x="510" y="9"/>
                      <a:pt x="473" y="0"/>
                      <a:pt x="4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8448;p71">
                <a:extLst>
                  <a:ext uri="{FF2B5EF4-FFF2-40B4-BE49-F238E27FC236}">
                    <a16:creationId xmlns:a16="http://schemas.microsoft.com/office/drawing/2014/main" id="{006CF607-DF49-1253-3CCB-6A4783D05639}"/>
                  </a:ext>
                </a:extLst>
              </p:cNvPr>
              <p:cNvSpPr/>
              <p:nvPr/>
            </p:nvSpPr>
            <p:spPr>
              <a:xfrm>
                <a:off x="-2483412" y="2359441"/>
                <a:ext cx="76445" cy="42528"/>
              </a:xfrm>
              <a:custGeom>
                <a:avLst/>
                <a:gdLst/>
                <a:ahLst/>
                <a:cxnLst/>
                <a:rect l="l" t="t" r="r" b="b"/>
                <a:pathLst>
                  <a:path w="577" h="321" extrusionOk="0">
                    <a:moveTo>
                      <a:pt x="206" y="1"/>
                    </a:moveTo>
                    <a:cubicBezTo>
                      <a:pt x="168" y="1"/>
                      <a:pt x="130" y="10"/>
                      <a:pt x="102" y="28"/>
                    </a:cubicBezTo>
                    <a:lnTo>
                      <a:pt x="59" y="49"/>
                    </a:lnTo>
                    <a:cubicBezTo>
                      <a:pt x="0" y="85"/>
                      <a:pt x="0" y="143"/>
                      <a:pt x="59" y="171"/>
                    </a:cubicBezTo>
                    <a:lnTo>
                      <a:pt x="268" y="294"/>
                    </a:lnTo>
                    <a:cubicBezTo>
                      <a:pt x="299" y="312"/>
                      <a:pt x="339" y="321"/>
                      <a:pt x="377" y="321"/>
                    </a:cubicBezTo>
                    <a:cubicBezTo>
                      <a:pt x="416" y="321"/>
                      <a:pt x="454" y="312"/>
                      <a:pt x="483" y="294"/>
                    </a:cubicBezTo>
                    <a:lnTo>
                      <a:pt x="518" y="273"/>
                    </a:lnTo>
                    <a:cubicBezTo>
                      <a:pt x="576" y="237"/>
                      <a:pt x="576" y="187"/>
                      <a:pt x="518" y="150"/>
                    </a:cubicBezTo>
                    <a:lnTo>
                      <a:pt x="311" y="28"/>
                    </a:lnTo>
                    <a:cubicBezTo>
                      <a:pt x="281" y="10"/>
                      <a:pt x="243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8449;p71">
                <a:extLst>
                  <a:ext uri="{FF2B5EF4-FFF2-40B4-BE49-F238E27FC236}">
                    <a16:creationId xmlns:a16="http://schemas.microsoft.com/office/drawing/2014/main" id="{B89576D2-DA7D-0C78-7310-6992366200F2}"/>
                  </a:ext>
                </a:extLst>
              </p:cNvPr>
              <p:cNvSpPr/>
              <p:nvPr/>
            </p:nvSpPr>
            <p:spPr>
              <a:xfrm>
                <a:off x="-2414916" y="2399187"/>
                <a:ext cx="83997" cy="4663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352" extrusionOk="0">
                    <a:moveTo>
                      <a:pt x="203" y="1"/>
                    </a:moveTo>
                    <a:cubicBezTo>
                      <a:pt x="163" y="1"/>
                      <a:pt x="124" y="8"/>
                      <a:pt x="96" y="23"/>
                    </a:cubicBezTo>
                    <a:lnTo>
                      <a:pt x="59" y="50"/>
                    </a:lnTo>
                    <a:cubicBezTo>
                      <a:pt x="1" y="80"/>
                      <a:pt x="1" y="137"/>
                      <a:pt x="59" y="173"/>
                    </a:cubicBezTo>
                    <a:lnTo>
                      <a:pt x="332" y="325"/>
                    </a:lnTo>
                    <a:cubicBezTo>
                      <a:pt x="360" y="343"/>
                      <a:pt x="398" y="352"/>
                      <a:pt x="436" y="352"/>
                    </a:cubicBezTo>
                    <a:cubicBezTo>
                      <a:pt x="474" y="352"/>
                      <a:pt x="512" y="343"/>
                      <a:pt x="541" y="325"/>
                    </a:cubicBezTo>
                    <a:lnTo>
                      <a:pt x="577" y="302"/>
                    </a:lnTo>
                    <a:cubicBezTo>
                      <a:pt x="634" y="266"/>
                      <a:pt x="634" y="216"/>
                      <a:pt x="577" y="180"/>
                    </a:cubicBezTo>
                    <a:lnTo>
                      <a:pt x="311" y="23"/>
                    </a:lnTo>
                    <a:cubicBezTo>
                      <a:pt x="282" y="8"/>
                      <a:pt x="242" y="1"/>
                      <a:pt x="2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450;p71">
                <a:extLst>
                  <a:ext uri="{FF2B5EF4-FFF2-40B4-BE49-F238E27FC236}">
                    <a16:creationId xmlns:a16="http://schemas.microsoft.com/office/drawing/2014/main" id="{80DF1055-71FD-0A09-91ED-21E45CB1EC84}"/>
                  </a:ext>
                </a:extLst>
              </p:cNvPr>
              <p:cNvSpPr/>
              <p:nvPr/>
            </p:nvSpPr>
            <p:spPr>
              <a:xfrm>
                <a:off x="-2487121" y="2425950"/>
                <a:ext cx="110495" cy="62004"/>
              </a:xfrm>
              <a:custGeom>
                <a:avLst/>
                <a:gdLst/>
                <a:ahLst/>
                <a:cxnLst/>
                <a:rect l="l" t="t" r="r" b="b"/>
                <a:pathLst>
                  <a:path w="834" h="468" extrusionOk="0">
                    <a:moveTo>
                      <a:pt x="399" y="0"/>
                    </a:moveTo>
                    <a:cubicBezTo>
                      <a:pt x="362" y="0"/>
                      <a:pt x="324" y="7"/>
                      <a:pt x="296" y="21"/>
                    </a:cubicBezTo>
                    <a:lnTo>
                      <a:pt x="57" y="166"/>
                    </a:lnTo>
                    <a:cubicBezTo>
                      <a:pt x="1" y="193"/>
                      <a:pt x="1" y="252"/>
                      <a:pt x="57" y="288"/>
                    </a:cubicBezTo>
                    <a:lnTo>
                      <a:pt x="323" y="445"/>
                    </a:lnTo>
                    <a:cubicBezTo>
                      <a:pt x="352" y="460"/>
                      <a:pt x="392" y="467"/>
                      <a:pt x="432" y="467"/>
                    </a:cubicBezTo>
                    <a:cubicBezTo>
                      <a:pt x="471" y="467"/>
                      <a:pt x="510" y="460"/>
                      <a:pt x="539" y="445"/>
                    </a:cubicBezTo>
                    <a:lnTo>
                      <a:pt x="777" y="302"/>
                    </a:lnTo>
                    <a:cubicBezTo>
                      <a:pt x="834" y="266"/>
                      <a:pt x="834" y="216"/>
                      <a:pt x="777" y="180"/>
                    </a:cubicBezTo>
                    <a:lnTo>
                      <a:pt x="503" y="21"/>
                    </a:lnTo>
                    <a:cubicBezTo>
                      <a:pt x="474" y="7"/>
                      <a:pt x="43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451;p71">
                <a:extLst>
                  <a:ext uri="{FF2B5EF4-FFF2-40B4-BE49-F238E27FC236}">
                    <a16:creationId xmlns:a16="http://schemas.microsoft.com/office/drawing/2014/main" id="{76F8B783-201F-8BF3-D2B8-87999CECC262}"/>
                  </a:ext>
                </a:extLst>
              </p:cNvPr>
              <p:cNvSpPr/>
              <p:nvPr/>
            </p:nvSpPr>
            <p:spPr>
              <a:xfrm>
                <a:off x="-2701484" y="2302340"/>
                <a:ext cx="106785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806" h="450" extrusionOk="0">
                    <a:moveTo>
                      <a:pt x="407" y="0"/>
                    </a:moveTo>
                    <a:cubicBezTo>
                      <a:pt x="370" y="0"/>
                      <a:pt x="332" y="9"/>
                      <a:pt x="302" y="28"/>
                    </a:cubicBezTo>
                    <a:lnTo>
                      <a:pt x="59" y="164"/>
                    </a:lnTo>
                    <a:cubicBezTo>
                      <a:pt x="0" y="200"/>
                      <a:pt x="0" y="257"/>
                      <a:pt x="59" y="286"/>
                    </a:cubicBezTo>
                    <a:lnTo>
                      <a:pt x="302" y="423"/>
                    </a:lnTo>
                    <a:cubicBezTo>
                      <a:pt x="332" y="441"/>
                      <a:pt x="370" y="450"/>
                      <a:pt x="407" y="450"/>
                    </a:cubicBezTo>
                    <a:cubicBezTo>
                      <a:pt x="445" y="450"/>
                      <a:pt x="483" y="441"/>
                      <a:pt x="511" y="423"/>
                    </a:cubicBezTo>
                    <a:lnTo>
                      <a:pt x="749" y="286"/>
                    </a:lnTo>
                    <a:cubicBezTo>
                      <a:pt x="806" y="250"/>
                      <a:pt x="806" y="200"/>
                      <a:pt x="749" y="164"/>
                    </a:cubicBezTo>
                    <a:lnTo>
                      <a:pt x="511" y="28"/>
                    </a:lnTo>
                    <a:cubicBezTo>
                      <a:pt x="483" y="9"/>
                      <a:pt x="445" y="0"/>
                      <a:pt x="4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452;p71">
                <a:extLst>
                  <a:ext uri="{FF2B5EF4-FFF2-40B4-BE49-F238E27FC236}">
                    <a16:creationId xmlns:a16="http://schemas.microsoft.com/office/drawing/2014/main" id="{560CEA2F-1DDE-69C6-499B-ADBA487DB6F1}"/>
                  </a:ext>
                </a:extLst>
              </p:cNvPr>
              <p:cNvSpPr/>
              <p:nvPr/>
            </p:nvSpPr>
            <p:spPr>
              <a:xfrm>
                <a:off x="-2629014" y="2344205"/>
                <a:ext cx="107712" cy="60547"/>
              </a:xfrm>
              <a:custGeom>
                <a:avLst/>
                <a:gdLst/>
                <a:ahLst/>
                <a:cxnLst/>
                <a:rect l="l" t="t" r="r" b="b"/>
                <a:pathLst>
                  <a:path w="813" h="457" extrusionOk="0">
                    <a:moveTo>
                      <a:pt x="402" y="0"/>
                    </a:moveTo>
                    <a:cubicBezTo>
                      <a:pt x="363" y="0"/>
                      <a:pt x="324" y="9"/>
                      <a:pt x="295" y="27"/>
                    </a:cubicBezTo>
                    <a:lnTo>
                      <a:pt x="57" y="164"/>
                    </a:lnTo>
                    <a:cubicBezTo>
                      <a:pt x="0" y="200"/>
                      <a:pt x="0" y="250"/>
                      <a:pt x="57" y="286"/>
                    </a:cubicBezTo>
                    <a:lnTo>
                      <a:pt x="309" y="431"/>
                    </a:lnTo>
                    <a:cubicBezTo>
                      <a:pt x="338" y="448"/>
                      <a:pt x="375" y="457"/>
                      <a:pt x="413" y="457"/>
                    </a:cubicBezTo>
                    <a:cubicBezTo>
                      <a:pt x="451" y="457"/>
                      <a:pt x="489" y="448"/>
                      <a:pt x="518" y="431"/>
                    </a:cubicBezTo>
                    <a:lnTo>
                      <a:pt x="754" y="293"/>
                    </a:lnTo>
                    <a:cubicBezTo>
                      <a:pt x="813" y="258"/>
                      <a:pt x="813" y="200"/>
                      <a:pt x="754" y="172"/>
                    </a:cubicBezTo>
                    <a:lnTo>
                      <a:pt x="511" y="27"/>
                    </a:lnTo>
                    <a:cubicBezTo>
                      <a:pt x="482" y="9"/>
                      <a:pt x="442" y="0"/>
                      <a:pt x="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453;p71">
                <a:extLst>
                  <a:ext uri="{FF2B5EF4-FFF2-40B4-BE49-F238E27FC236}">
                    <a16:creationId xmlns:a16="http://schemas.microsoft.com/office/drawing/2014/main" id="{FDF1A555-89F4-8E6D-8ECF-C123C14827D6}"/>
                  </a:ext>
                </a:extLst>
              </p:cNvPr>
              <p:cNvSpPr/>
              <p:nvPr/>
            </p:nvSpPr>
            <p:spPr>
              <a:xfrm>
                <a:off x="-3052839" y="2185222"/>
                <a:ext cx="110627" cy="61872"/>
              </a:xfrm>
              <a:custGeom>
                <a:avLst/>
                <a:gdLst/>
                <a:ahLst/>
                <a:cxnLst/>
                <a:rect l="l" t="t" r="r" b="b"/>
                <a:pathLst>
                  <a:path w="835" h="467" extrusionOk="0">
                    <a:moveTo>
                      <a:pt x="435" y="1"/>
                    </a:moveTo>
                    <a:cubicBezTo>
                      <a:pt x="398" y="1"/>
                      <a:pt x="360" y="9"/>
                      <a:pt x="330" y="27"/>
                    </a:cubicBezTo>
                    <a:lnTo>
                      <a:pt x="58" y="178"/>
                    </a:lnTo>
                    <a:cubicBezTo>
                      <a:pt x="1" y="215"/>
                      <a:pt x="1" y="272"/>
                      <a:pt x="58" y="301"/>
                    </a:cubicBezTo>
                    <a:lnTo>
                      <a:pt x="303" y="444"/>
                    </a:lnTo>
                    <a:cubicBezTo>
                      <a:pt x="331" y="459"/>
                      <a:pt x="369" y="466"/>
                      <a:pt x="406" y="466"/>
                    </a:cubicBezTo>
                    <a:cubicBezTo>
                      <a:pt x="444" y="466"/>
                      <a:pt x="482" y="459"/>
                      <a:pt x="512" y="444"/>
                    </a:cubicBezTo>
                    <a:lnTo>
                      <a:pt x="777" y="285"/>
                    </a:lnTo>
                    <a:cubicBezTo>
                      <a:pt x="834" y="251"/>
                      <a:pt x="834" y="199"/>
                      <a:pt x="777" y="165"/>
                    </a:cubicBezTo>
                    <a:lnTo>
                      <a:pt x="539" y="27"/>
                    </a:lnTo>
                    <a:cubicBezTo>
                      <a:pt x="511" y="9"/>
                      <a:pt x="473" y="1"/>
                      <a:pt x="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54;p71">
                <a:extLst>
                  <a:ext uri="{FF2B5EF4-FFF2-40B4-BE49-F238E27FC236}">
                    <a16:creationId xmlns:a16="http://schemas.microsoft.com/office/drawing/2014/main" id="{D86907FC-ADAA-1257-9A58-8B771F8F591D}"/>
                  </a:ext>
                </a:extLst>
              </p:cNvPr>
              <p:cNvSpPr/>
              <p:nvPr/>
            </p:nvSpPr>
            <p:spPr>
              <a:xfrm>
                <a:off x="-2996532" y="2131829"/>
                <a:ext cx="107580" cy="5988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52" extrusionOk="0">
                    <a:moveTo>
                      <a:pt x="406" y="0"/>
                    </a:moveTo>
                    <a:cubicBezTo>
                      <a:pt x="368" y="0"/>
                      <a:pt x="331" y="10"/>
                      <a:pt x="302" y="28"/>
                    </a:cubicBezTo>
                    <a:lnTo>
                      <a:pt x="64" y="164"/>
                    </a:lnTo>
                    <a:cubicBezTo>
                      <a:pt x="0" y="200"/>
                      <a:pt x="7" y="257"/>
                      <a:pt x="64" y="286"/>
                    </a:cubicBezTo>
                    <a:lnTo>
                      <a:pt x="302" y="430"/>
                    </a:lnTo>
                    <a:cubicBezTo>
                      <a:pt x="331" y="444"/>
                      <a:pt x="368" y="452"/>
                      <a:pt x="406" y="452"/>
                    </a:cubicBezTo>
                    <a:cubicBezTo>
                      <a:pt x="443" y="452"/>
                      <a:pt x="481" y="444"/>
                      <a:pt x="509" y="430"/>
                    </a:cubicBezTo>
                    <a:lnTo>
                      <a:pt x="754" y="286"/>
                    </a:lnTo>
                    <a:cubicBezTo>
                      <a:pt x="811" y="257"/>
                      <a:pt x="811" y="200"/>
                      <a:pt x="754" y="164"/>
                    </a:cubicBezTo>
                    <a:lnTo>
                      <a:pt x="509" y="28"/>
                    </a:lnTo>
                    <a:cubicBezTo>
                      <a:pt x="481" y="10"/>
                      <a:pt x="443" y="0"/>
                      <a:pt x="4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455;p71">
                <a:extLst>
                  <a:ext uri="{FF2B5EF4-FFF2-40B4-BE49-F238E27FC236}">
                    <a16:creationId xmlns:a16="http://schemas.microsoft.com/office/drawing/2014/main" id="{2927D9FF-4FFD-5118-0433-25338BA78CE2}"/>
                  </a:ext>
                </a:extLst>
              </p:cNvPr>
              <p:cNvSpPr/>
              <p:nvPr/>
            </p:nvSpPr>
            <p:spPr>
              <a:xfrm>
                <a:off x="-2923399" y="2105200"/>
                <a:ext cx="80155" cy="44516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36" extrusionOk="0">
                    <a:moveTo>
                      <a:pt x="202" y="1"/>
                    </a:moveTo>
                    <a:cubicBezTo>
                      <a:pt x="163" y="1"/>
                      <a:pt x="124" y="10"/>
                      <a:pt x="95" y="27"/>
                    </a:cubicBezTo>
                    <a:lnTo>
                      <a:pt x="59" y="49"/>
                    </a:lnTo>
                    <a:cubicBezTo>
                      <a:pt x="0" y="85"/>
                      <a:pt x="0" y="135"/>
                      <a:pt x="59" y="172"/>
                    </a:cubicBezTo>
                    <a:lnTo>
                      <a:pt x="295" y="308"/>
                    </a:lnTo>
                    <a:cubicBezTo>
                      <a:pt x="325" y="326"/>
                      <a:pt x="363" y="335"/>
                      <a:pt x="401" y="335"/>
                    </a:cubicBezTo>
                    <a:cubicBezTo>
                      <a:pt x="440" y="335"/>
                      <a:pt x="479" y="326"/>
                      <a:pt x="511" y="308"/>
                    </a:cubicBezTo>
                    <a:lnTo>
                      <a:pt x="547" y="286"/>
                    </a:lnTo>
                    <a:cubicBezTo>
                      <a:pt x="604" y="258"/>
                      <a:pt x="604" y="199"/>
                      <a:pt x="547" y="165"/>
                    </a:cubicBezTo>
                    <a:lnTo>
                      <a:pt x="311" y="27"/>
                    </a:lnTo>
                    <a:cubicBezTo>
                      <a:pt x="281" y="10"/>
                      <a:pt x="242" y="1"/>
                      <a:pt x="2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456;p71">
                <a:extLst>
                  <a:ext uri="{FF2B5EF4-FFF2-40B4-BE49-F238E27FC236}">
                    <a16:creationId xmlns:a16="http://schemas.microsoft.com/office/drawing/2014/main" id="{E2E983B1-EDD9-648B-0ECA-CDD84BA2A0AD}"/>
                  </a:ext>
                </a:extLst>
              </p:cNvPr>
              <p:cNvSpPr/>
              <p:nvPr/>
            </p:nvSpPr>
            <p:spPr>
              <a:xfrm>
                <a:off x="-2851857" y="2147198"/>
                <a:ext cx="81877" cy="45178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1" extrusionOk="0">
                    <a:moveTo>
                      <a:pt x="205" y="0"/>
                    </a:moveTo>
                    <a:cubicBezTo>
                      <a:pt x="168" y="0"/>
                      <a:pt x="130" y="9"/>
                      <a:pt x="100" y="27"/>
                    </a:cubicBezTo>
                    <a:lnTo>
                      <a:pt x="57" y="48"/>
                    </a:lnTo>
                    <a:cubicBezTo>
                      <a:pt x="0" y="84"/>
                      <a:pt x="0" y="134"/>
                      <a:pt x="64" y="170"/>
                    </a:cubicBezTo>
                    <a:lnTo>
                      <a:pt x="309" y="314"/>
                    </a:lnTo>
                    <a:cubicBezTo>
                      <a:pt x="338" y="332"/>
                      <a:pt x="377" y="341"/>
                      <a:pt x="417" y="341"/>
                    </a:cubicBezTo>
                    <a:cubicBezTo>
                      <a:pt x="457" y="341"/>
                      <a:pt x="496" y="332"/>
                      <a:pt x="525" y="314"/>
                    </a:cubicBezTo>
                    <a:lnTo>
                      <a:pt x="561" y="293"/>
                    </a:lnTo>
                    <a:cubicBezTo>
                      <a:pt x="618" y="257"/>
                      <a:pt x="618" y="200"/>
                      <a:pt x="561" y="170"/>
                    </a:cubicBezTo>
                    <a:lnTo>
                      <a:pt x="309" y="27"/>
                    </a:lnTo>
                    <a:cubicBezTo>
                      <a:pt x="281" y="9"/>
                      <a:pt x="243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457;p71">
                <a:extLst>
                  <a:ext uri="{FF2B5EF4-FFF2-40B4-BE49-F238E27FC236}">
                    <a16:creationId xmlns:a16="http://schemas.microsoft.com/office/drawing/2014/main" id="{46F83A99-C59C-BBA1-D57E-DE613BA1B45B}"/>
                  </a:ext>
                </a:extLst>
              </p:cNvPr>
              <p:cNvSpPr/>
              <p:nvPr/>
            </p:nvSpPr>
            <p:spPr>
              <a:xfrm>
                <a:off x="-2629014" y="2275577"/>
                <a:ext cx="80950" cy="44648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7" extrusionOk="0">
                    <a:moveTo>
                      <a:pt x="205" y="1"/>
                    </a:moveTo>
                    <a:cubicBezTo>
                      <a:pt x="168" y="1"/>
                      <a:pt x="130" y="10"/>
                      <a:pt x="100" y="28"/>
                    </a:cubicBezTo>
                    <a:lnTo>
                      <a:pt x="57" y="50"/>
                    </a:lnTo>
                    <a:cubicBezTo>
                      <a:pt x="0" y="86"/>
                      <a:pt x="0" y="136"/>
                      <a:pt x="57" y="173"/>
                    </a:cubicBezTo>
                    <a:lnTo>
                      <a:pt x="302" y="309"/>
                    </a:lnTo>
                    <a:cubicBezTo>
                      <a:pt x="331" y="327"/>
                      <a:pt x="368" y="336"/>
                      <a:pt x="406" y="336"/>
                    </a:cubicBezTo>
                    <a:cubicBezTo>
                      <a:pt x="444" y="336"/>
                      <a:pt x="482" y="327"/>
                      <a:pt x="511" y="309"/>
                    </a:cubicBezTo>
                    <a:lnTo>
                      <a:pt x="554" y="287"/>
                    </a:lnTo>
                    <a:cubicBezTo>
                      <a:pt x="611" y="250"/>
                      <a:pt x="611" y="200"/>
                      <a:pt x="554" y="164"/>
                    </a:cubicBezTo>
                    <a:lnTo>
                      <a:pt x="309" y="28"/>
                    </a:lnTo>
                    <a:cubicBezTo>
                      <a:pt x="281" y="10"/>
                      <a:pt x="243" y="1"/>
                      <a:pt x="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458;p71">
                <a:extLst>
                  <a:ext uri="{FF2B5EF4-FFF2-40B4-BE49-F238E27FC236}">
                    <a16:creationId xmlns:a16="http://schemas.microsoft.com/office/drawing/2014/main" id="{226E0500-25B7-9247-79F4-16BE51A2DA78}"/>
                  </a:ext>
                </a:extLst>
              </p:cNvPr>
              <p:cNvSpPr/>
              <p:nvPr/>
            </p:nvSpPr>
            <p:spPr>
              <a:xfrm>
                <a:off x="-2777664" y="2189594"/>
                <a:ext cx="81082" cy="44913"/>
              </a:xfrm>
              <a:custGeom>
                <a:avLst/>
                <a:gdLst/>
                <a:ahLst/>
                <a:cxnLst/>
                <a:rect l="l" t="t" r="r" b="b"/>
                <a:pathLst>
                  <a:path w="612" h="339" extrusionOk="0">
                    <a:moveTo>
                      <a:pt x="199" y="1"/>
                    </a:moveTo>
                    <a:cubicBezTo>
                      <a:pt x="160" y="1"/>
                      <a:pt x="123" y="8"/>
                      <a:pt x="94" y="23"/>
                    </a:cubicBezTo>
                    <a:lnTo>
                      <a:pt x="58" y="45"/>
                    </a:lnTo>
                    <a:cubicBezTo>
                      <a:pt x="1" y="80"/>
                      <a:pt x="1" y="139"/>
                      <a:pt x="58" y="166"/>
                    </a:cubicBezTo>
                    <a:lnTo>
                      <a:pt x="303" y="311"/>
                    </a:lnTo>
                    <a:cubicBezTo>
                      <a:pt x="331" y="329"/>
                      <a:pt x="369" y="338"/>
                      <a:pt x="407" y="338"/>
                    </a:cubicBezTo>
                    <a:cubicBezTo>
                      <a:pt x="444" y="338"/>
                      <a:pt x="482" y="329"/>
                      <a:pt x="512" y="311"/>
                    </a:cubicBezTo>
                    <a:lnTo>
                      <a:pt x="555" y="289"/>
                    </a:lnTo>
                    <a:cubicBezTo>
                      <a:pt x="612" y="252"/>
                      <a:pt x="612" y="202"/>
                      <a:pt x="555" y="166"/>
                    </a:cubicBezTo>
                    <a:lnTo>
                      <a:pt x="310" y="23"/>
                    </a:lnTo>
                    <a:cubicBezTo>
                      <a:pt x="278" y="8"/>
                      <a:pt x="238" y="1"/>
                      <a:pt x="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459;p71">
                <a:extLst>
                  <a:ext uri="{FF2B5EF4-FFF2-40B4-BE49-F238E27FC236}">
                    <a16:creationId xmlns:a16="http://schemas.microsoft.com/office/drawing/2014/main" id="{41D7308E-C7B9-87EB-752A-0A5E55060019}"/>
                  </a:ext>
                </a:extLst>
              </p:cNvPr>
              <p:cNvSpPr/>
              <p:nvPr/>
            </p:nvSpPr>
            <p:spPr>
              <a:xfrm>
                <a:off x="-2924327" y="2173828"/>
                <a:ext cx="108640" cy="60679"/>
              </a:xfrm>
              <a:custGeom>
                <a:avLst/>
                <a:gdLst/>
                <a:ahLst/>
                <a:cxnLst/>
                <a:rect l="l" t="t" r="r" b="b"/>
                <a:pathLst>
                  <a:path w="820" h="458" extrusionOk="0">
                    <a:moveTo>
                      <a:pt x="407" y="0"/>
                    </a:moveTo>
                    <a:cubicBezTo>
                      <a:pt x="370" y="0"/>
                      <a:pt x="332" y="9"/>
                      <a:pt x="302" y="26"/>
                    </a:cubicBezTo>
                    <a:lnTo>
                      <a:pt x="59" y="164"/>
                    </a:lnTo>
                    <a:cubicBezTo>
                      <a:pt x="0" y="199"/>
                      <a:pt x="0" y="251"/>
                      <a:pt x="59" y="285"/>
                    </a:cubicBezTo>
                    <a:lnTo>
                      <a:pt x="309" y="430"/>
                    </a:lnTo>
                    <a:cubicBezTo>
                      <a:pt x="339" y="448"/>
                      <a:pt x="376" y="457"/>
                      <a:pt x="414" y="457"/>
                    </a:cubicBezTo>
                    <a:cubicBezTo>
                      <a:pt x="452" y="457"/>
                      <a:pt x="489" y="448"/>
                      <a:pt x="518" y="430"/>
                    </a:cubicBezTo>
                    <a:lnTo>
                      <a:pt x="763" y="294"/>
                    </a:lnTo>
                    <a:cubicBezTo>
                      <a:pt x="820" y="258"/>
                      <a:pt x="820" y="207"/>
                      <a:pt x="763" y="171"/>
                    </a:cubicBezTo>
                    <a:lnTo>
                      <a:pt x="511" y="26"/>
                    </a:lnTo>
                    <a:cubicBezTo>
                      <a:pt x="483" y="9"/>
                      <a:pt x="445" y="0"/>
                      <a:pt x="4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8460;p71">
                <a:extLst>
                  <a:ext uri="{FF2B5EF4-FFF2-40B4-BE49-F238E27FC236}">
                    <a16:creationId xmlns:a16="http://schemas.microsoft.com/office/drawing/2014/main" id="{BB53665D-9C31-71C1-CF7F-5601AE06BCE9}"/>
                  </a:ext>
                </a:extLst>
              </p:cNvPr>
              <p:cNvSpPr/>
              <p:nvPr/>
            </p:nvSpPr>
            <p:spPr>
              <a:xfrm>
                <a:off x="-2850929" y="2216356"/>
                <a:ext cx="108640" cy="60017"/>
              </a:xfrm>
              <a:custGeom>
                <a:avLst/>
                <a:gdLst/>
                <a:ahLst/>
                <a:cxnLst/>
                <a:rect l="l" t="t" r="r" b="b"/>
                <a:pathLst>
                  <a:path w="820" h="453" extrusionOk="0">
                    <a:moveTo>
                      <a:pt x="406" y="1"/>
                    </a:moveTo>
                    <a:cubicBezTo>
                      <a:pt x="368" y="1"/>
                      <a:pt x="331" y="8"/>
                      <a:pt x="302" y="23"/>
                    </a:cubicBezTo>
                    <a:lnTo>
                      <a:pt x="57" y="166"/>
                    </a:lnTo>
                    <a:cubicBezTo>
                      <a:pt x="0" y="195"/>
                      <a:pt x="0" y="252"/>
                      <a:pt x="66" y="288"/>
                    </a:cubicBezTo>
                    <a:lnTo>
                      <a:pt x="309" y="425"/>
                    </a:lnTo>
                    <a:cubicBezTo>
                      <a:pt x="340" y="444"/>
                      <a:pt x="380" y="453"/>
                      <a:pt x="420" y="453"/>
                    </a:cubicBezTo>
                    <a:cubicBezTo>
                      <a:pt x="456" y="453"/>
                      <a:pt x="491" y="446"/>
                      <a:pt x="518" y="432"/>
                    </a:cubicBezTo>
                    <a:lnTo>
                      <a:pt x="756" y="288"/>
                    </a:lnTo>
                    <a:cubicBezTo>
                      <a:pt x="820" y="252"/>
                      <a:pt x="813" y="202"/>
                      <a:pt x="756" y="166"/>
                    </a:cubicBezTo>
                    <a:lnTo>
                      <a:pt x="511" y="23"/>
                    </a:lnTo>
                    <a:cubicBezTo>
                      <a:pt x="482" y="8"/>
                      <a:pt x="444" y="1"/>
                      <a:pt x="4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8461;p71">
                <a:extLst>
                  <a:ext uri="{FF2B5EF4-FFF2-40B4-BE49-F238E27FC236}">
                    <a16:creationId xmlns:a16="http://schemas.microsoft.com/office/drawing/2014/main" id="{8F63CF16-5876-820B-4304-0BA9C15E7E67}"/>
                  </a:ext>
                </a:extLst>
              </p:cNvPr>
              <p:cNvSpPr/>
              <p:nvPr/>
            </p:nvSpPr>
            <p:spPr>
              <a:xfrm>
                <a:off x="-2705194" y="2231989"/>
                <a:ext cx="84792" cy="4610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348" extrusionOk="0">
                    <a:moveTo>
                      <a:pt x="205" y="0"/>
                    </a:moveTo>
                    <a:cubicBezTo>
                      <a:pt x="167" y="0"/>
                      <a:pt x="129" y="9"/>
                      <a:pt x="101" y="27"/>
                    </a:cubicBezTo>
                    <a:lnTo>
                      <a:pt x="58" y="48"/>
                    </a:lnTo>
                    <a:cubicBezTo>
                      <a:pt x="1" y="77"/>
                      <a:pt x="1" y="134"/>
                      <a:pt x="58" y="170"/>
                    </a:cubicBezTo>
                    <a:lnTo>
                      <a:pt x="330" y="321"/>
                    </a:lnTo>
                    <a:cubicBezTo>
                      <a:pt x="360" y="339"/>
                      <a:pt x="398" y="348"/>
                      <a:pt x="435" y="348"/>
                    </a:cubicBezTo>
                    <a:cubicBezTo>
                      <a:pt x="473" y="348"/>
                      <a:pt x="511" y="339"/>
                      <a:pt x="539" y="321"/>
                    </a:cubicBezTo>
                    <a:lnTo>
                      <a:pt x="582" y="300"/>
                    </a:lnTo>
                    <a:cubicBezTo>
                      <a:pt x="639" y="270"/>
                      <a:pt x="639" y="214"/>
                      <a:pt x="582" y="177"/>
                    </a:cubicBezTo>
                    <a:lnTo>
                      <a:pt x="310" y="27"/>
                    </a:lnTo>
                    <a:cubicBezTo>
                      <a:pt x="280" y="9"/>
                      <a:pt x="242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8462;p71">
                <a:extLst>
                  <a:ext uri="{FF2B5EF4-FFF2-40B4-BE49-F238E27FC236}">
                    <a16:creationId xmlns:a16="http://schemas.microsoft.com/office/drawing/2014/main" id="{86BD962F-2490-AD8E-2EEB-0F411D5B39D2}"/>
                  </a:ext>
                </a:extLst>
              </p:cNvPr>
              <p:cNvSpPr/>
              <p:nvPr/>
            </p:nvSpPr>
            <p:spPr>
              <a:xfrm>
                <a:off x="-2777664" y="2258487"/>
                <a:ext cx="111554" cy="61872"/>
              </a:xfrm>
              <a:custGeom>
                <a:avLst/>
                <a:gdLst/>
                <a:ahLst/>
                <a:cxnLst/>
                <a:rect l="l" t="t" r="r" b="b"/>
                <a:pathLst>
                  <a:path w="842" h="467" extrusionOk="0">
                    <a:moveTo>
                      <a:pt x="403" y="0"/>
                    </a:moveTo>
                    <a:cubicBezTo>
                      <a:pt x="364" y="0"/>
                      <a:pt x="324" y="9"/>
                      <a:pt x="296" y="27"/>
                    </a:cubicBezTo>
                    <a:lnTo>
                      <a:pt x="58" y="164"/>
                    </a:lnTo>
                    <a:cubicBezTo>
                      <a:pt x="1" y="200"/>
                      <a:pt x="1" y="250"/>
                      <a:pt x="58" y="286"/>
                    </a:cubicBezTo>
                    <a:lnTo>
                      <a:pt x="332" y="445"/>
                    </a:lnTo>
                    <a:cubicBezTo>
                      <a:pt x="361" y="460"/>
                      <a:pt x="398" y="467"/>
                      <a:pt x="436" y="467"/>
                    </a:cubicBezTo>
                    <a:cubicBezTo>
                      <a:pt x="473" y="467"/>
                      <a:pt x="511" y="460"/>
                      <a:pt x="539" y="445"/>
                    </a:cubicBezTo>
                    <a:lnTo>
                      <a:pt x="784" y="302"/>
                    </a:lnTo>
                    <a:cubicBezTo>
                      <a:pt x="841" y="272"/>
                      <a:pt x="841" y="215"/>
                      <a:pt x="777" y="179"/>
                    </a:cubicBezTo>
                    <a:lnTo>
                      <a:pt x="512" y="27"/>
                    </a:lnTo>
                    <a:cubicBezTo>
                      <a:pt x="482" y="9"/>
                      <a:pt x="443" y="0"/>
                      <a:pt x="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8463;p71">
                <a:extLst>
                  <a:ext uri="{FF2B5EF4-FFF2-40B4-BE49-F238E27FC236}">
                    <a16:creationId xmlns:a16="http://schemas.microsoft.com/office/drawing/2014/main" id="{455697A5-5922-2128-D550-5222FE66ECE3}"/>
                  </a:ext>
                </a:extLst>
              </p:cNvPr>
              <p:cNvSpPr/>
              <p:nvPr/>
            </p:nvSpPr>
            <p:spPr>
              <a:xfrm>
                <a:off x="-3174859" y="2199530"/>
                <a:ext cx="110760" cy="62402"/>
              </a:xfrm>
              <a:custGeom>
                <a:avLst/>
                <a:gdLst/>
                <a:ahLst/>
                <a:cxnLst/>
                <a:rect l="l" t="t" r="r" b="b"/>
                <a:pathLst>
                  <a:path w="836" h="471" extrusionOk="0">
                    <a:moveTo>
                      <a:pt x="401" y="0"/>
                    </a:moveTo>
                    <a:cubicBezTo>
                      <a:pt x="363" y="0"/>
                      <a:pt x="325" y="9"/>
                      <a:pt x="296" y="27"/>
                    </a:cubicBezTo>
                    <a:lnTo>
                      <a:pt x="59" y="164"/>
                    </a:lnTo>
                    <a:cubicBezTo>
                      <a:pt x="1" y="200"/>
                      <a:pt x="1" y="257"/>
                      <a:pt x="59" y="286"/>
                    </a:cubicBezTo>
                    <a:lnTo>
                      <a:pt x="325" y="445"/>
                    </a:lnTo>
                    <a:cubicBezTo>
                      <a:pt x="357" y="462"/>
                      <a:pt x="397" y="471"/>
                      <a:pt x="435" y="471"/>
                    </a:cubicBezTo>
                    <a:cubicBezTo>
                      <a:pt x="474" y="471"/>
                      <a:pt x="512" y="462"/>
                      <a:pt x="541" y="445"/>
                    </a:cubicBezTo>
                    <a:lnTo>
                      <a:pt x="777" y="307"/>
                    </a:lnTo>
                    <a:cubicBezTo>
                      <a:pt x="836" y="272"/>
                      <a:pt x="836" y="220"/>
                      <a:pt x="777" y="186"/>
                    </a:cubicBezTo>
                    <a:lnTo>
                      <a:pt x="504" y="27"/>
                    </a:lnTo>
                    <a:cubicBezTo>
                      <a:pt x="476" y="9"/>
                      <a:pt x="438" y="0"/>
                      <a:pt x="4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8464;p71">
                <a:extLst>
                  <a:ext uri="{FF2B5EF4-FFF2-40B4-BE49-F238E27FC236}">
                    <a16:creationId xmlns:a16="http://schemas.microsoft.com/office/drawing/2014/main" id="{D6C6A90D-BAE7-06C6-9C52-5BDAAD72C72D}"/>
                  </a:ext>
                </a:extLst>
              </p:cNvPr>
              <p:cNvSpPr/>
              <p:nvPr/>
            </p:nvSpPr>
            <p:spPr>
              <a:xfrm>
                <a:off x="-3098546" y="2244046"/>
                <a:ext cx="106652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805" h="447" extrusionOk="0">
                    <a:moveTo>
                      <a:pt x="399" y="1"/>
                    </a:moveTo>
                    <a:cubicBezTo>
                      <a:pt x="362" y="1"/>
                      <a:pt x="324" y="8"/>
                      <a:pt x="296" y="23"/>
                    </a:cubicBezTo>
                    <a:lnTo>
                      <a:pt x="58" y="166"/>
                    </a:lnTo>
                    <a:cubicBezTo>
                      <a:pt x="1" y="195"/>
                      <a:pt x="1" y="252"/>
                      <a:pt x="58" y="288"/>
                    </a:cubicBezTo>
                    <a:lnTo>
                      <a:pt x="296" y="424"/>
                    </a:lnTo>
                    <a:cubicBezTo>
                      <a:pt x="324" y="439"/>
                      <a:pt x="364" y="446"/>
                      <a:pt x="403" y="446"/>
                    </a:cubicBezTo>
                    <a:cubicBezTo>
                      <a:pt x="442" y="446"/>
                      <a:pt x="482" y="439"/>
                      <a:pt x="511" y="424"/>
                    </a:cubicBezTo>
                    <a:lnTo>
                      <a:pt x="748" y="288"/>
                    </a:lnTo>
                    <a:cubicBezTo>
                      <a:pt x="805" y="252"/>
                      <a:pt x="805" y="195"/>
                      <a:pt x="748" y="166"/>
                    </a:cubicBezTo>
                    <a:lnTo>
                      <a:pt x="503" y="23"/>
                    </a:lnTo>
                    <a:cubicBezTo>
                      <a:pt x="474" y="8"/>
                      <a:pt x="437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8465;p71">
                <a:extLst>
                  <a:ext uri="{FF2B5EF4-FFF2-40B4-BE49-F238E27FC236}">
                    <a16:creationId xmlns:a16="http://schemas.microsoft.com/office/drawing/2014/main" id="{63170163-DDE1-49A1-D46A-13B0D07CA710}"/>
                  </a:ext>
                </a:extLst>
              </p:cNvPr>
              <p:cNvSpPr/>
              <p:nvPr/>
            </p:nvSpPr>
            <p:spPr>
              <a:xfrm>
                <a:off x="-2980501" y="2226955"/>
                <a:ext cx="112482" cy="62534"/>
              </a:xfrm>
              <a:custGeom>
                <a:avLst/>
                <a:gdLst/>
                <a:ahLst/>
                <a:cxnLst/>
                <a:rect l="l" t="t" r="r" b="b"/>
                <a:pathLst>
                  <a:path w="849" h="472" extrusionOk="0">
                    <a:moveTo>
                      <a:pt x="432" y="0"/>
                    </a:moveTo>
                    <a:cubicBezTo>
                      <a:pt x="392" y="0"/>
                      <a:pt x="353" y="7"/>
                      <a:pt x="324" y="22"/>
                    </a:cubicBezTo>
                    <a:lnTo>
                      <a:pt x="59" y="179"/>
                    </a:lnTo>
                    <a:cubicBezTo>
                      <a:pt x="0" y="215"/>
                      <a:pt x="0" y="265"/>
                      <a:pt x="59" y="302"/>
                    </a:cubicBezTo>
                    <a:lnTo>
                      <a:pt x="311" y="445"/>
                    </a:lnTo>
                    <a:cubicBezTo>
                      <a:pt x="339" y="463"/>
                      <a:pt x="377" y="472"/>
                      <a:pt x="414" y="472"/>
                    </a:cubicBezTo>
                    <a:cubicBezTo>
                      <a:pt x="452" y="472"/>
                      <a:pt x="489" y="463"/>
                      <a:pt x="518" y="445"/>
                    </a:cubicBezTo>
                    <a:lnTo>
                      <a:pt x="792" y="288"/>
                    </a:lnTo>
                    <a:cubicBezTo>
                      <a:pt x="849" y="258"/>
                      <a:pt x="842" y="202"/>
                      <a:pt x="785" y="165"/>
                    </a:cubicBezTo>
                    <a:lnTo>
                      <a:pt x="540" y="22"/>
                    </a:lnTo>
                    <a:cubicBezTo>
                      <a:pt x="512" y="7"/>
                      <a:pt x="472" y="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8466;p71">
                <a:extLst>
                  <a:ext uri="{FF2B5EF4-FFF2-40B4-BE49-F238E27FC236}">
                    <a16:creationId xmlns:a16="http://schemas.microsoft.com/office/drawing/2014/main" id="{66B2BCEA-BCE7-19E4-5046-C6A9ECE7D555}"/>
                  </a:ext>
                </a:extLst>
              </p:cNvPr>
              <p:cNvSpPr/>
              <p:nvPr/>
            </p:nvSpPr>
            <p:spPr>
              <a:xfrm>
                <a:off x="-2907236" y="2268953"/>
                <a:ext cx="111687" cy="62667"/>
              </a:xfrm>
              <a:custGeom>
                <a:avLst/>
                <a:gdLst/>
                <a:ahLst/>
                <a:cxnLst/>
                <a:rect l="l" t="t" r="r" b="b"/>
                <a:pathLst>
                  <a:path w="843" h="473" extrusionOk="0">
                    <a:moveTo>
                      <a:pt x="435" y="1"/>
                    </a:moveTo>
                    <a:cubicBezTo>
                      <a:pt x="396" y="1"/>
                      <a:pt x="357" y="10"/>
                      <a:pt x="325" y="28"/>
                    </a:cubicBezTo>
                    <a:lnTo>
                      <a:pt x="59" y="186"/>
                    </a:lnTo>
                    <a:cubicBezTo>
                      <a:pt x="1" y="214"/>
                      <a:pt x="1" y="273"/>
                      <a:pt x="59" y="309"/>
                    </a:cubicBezTo>
                    <a:lnTo>
                      <a:pt x="303" y="445"/>
                    </a:lnTo>
                    <a:cubicBezTo>
                      <a:pt x="335" y="463"/>
                      <a:pt x="375" y="472"/>
                      <a:pt x="414" y="472"/>
                    </a:cubicBezTo>
                    <a:cubicBezTo>
                      <a:pt x="452" y="472"/>
                      <a:pt x="490" y="463"/>
                      <a:pt x="518" y="445"/>
                    </a:cubicBezTo>
                    <a:lnTo>
                      <a:pt x="784" y="293"/>
                    </a:lnTo>
                    <a:cubicBezTo>
                      <a:pt x="843" y="257"/>
                      <a:pt x="843" y="200"/>
                      <a:pt x="784" y="171"/>
                    </a:cubicBezTo>
                    <a:lnTo>
                      <a:pt x="541" y="28"/>
                    </a:lnTo>
                    <a:cubicBezTo>
                      <a:pt x="511" y="10"/>
                      <a:pt x="473" y="1"/>
                      <a:pt x="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8467;p71">
                <a:extLst>
                  <a:ext uri="{FF2B5EF4-FFF2-40B4-BE49-F238E27FC236}">
                    <a16:creationId xmlns:a16="http://schemas.microsoft.com/office/drawing/2014/main" id="{893BD97A-857A-8624-DD98-6DBBC713BDA3}"/>
                  </a:ext>
                </a:extLst>
              </p:cNvPr>
              <p:cNvSpPr/>
              <p:nvPr/>
            </p:nvSpPr>
            <p:spPr>
              <a:xfrm>
                <a:off x="-2833838" y="2310951"/>
                <a:ext cx="114469" cy="64654"/>
              </a:xfrm>
              <a:custGeom>
                <a:avLst/>
                <a:gdLst/>
                <a:ahLst/>
                <a:cxnLst/>
                <a:rect l="l" t="t" r="r" b="b"/>
                <a:pathLst>
                  <a:path w="864" h="488" extrusionOk="0">
                    <a:moveTo>
                      <a:pt x="429" y="1"/>
                    </a:moveTo>
                    <a:cubicBezTo>
                      <a:pt x="391" y="1"/>
                      <a:pt x="353" y="9"/>
                      <a:pt x="325" y="26"/>
                    </a:cubicBezTo>
                    <a:lnTo>
                      <a:pt x="57" y="185"/>
                    </a:lnTo>
                    <a:cubicBezTo>
                      <a:pt x="1" y="221"/>
                      <a:pt x="1" y="271"/>
                      <a:pt x="57" y="308"/>
                    </a:cubicBezTo>
                    <a:lnTo>
                      <a:pt x="325" y="466"/>
                    </a:lnTo>
                    <a:cubicBezTo>
                      <a:pt x="357" y="480"/>
                      <a:pt x="396" y="487"/>
                      <a:pt x="435" y="487"/>
                    </a:cubicBezTo>
                    <a:cubicBezTo>
                      <a:pt x="473" y="487"/>
                      <a:pt x="511" y="480"/>
                      <a:pt x="541" y="466"/>
                    </a:cubicBezTo>
                    <a:lnTo>
                      <a:pt x="806" y="308"/>
                    </a:lnTo>
                    <a:cubicBezTo>
                      <a:pt x="863" y="271"/>
                      <a:pt x="863" y="221"/>
                      <a:pt x="806" y="185"/>
                    </a:cubicBezTo>
                    <a:lnTo>
                      <a:pt x="541" y="26"/>
                    </a:lnTo>
                    <a:cubicBezTo>
                      <a:pt x="508" y="9"/>
                      <a:pt x="468" y="1"/>
                      <a:pt x="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8468;p71">
                <a:extLst>
                  <a:ext uri="{FF2B5EF4-FFF2-40B4-BE49-F238E27FC236}">
                    <a16:creationId xmlns:a16="http://schemas.microsoft.com/office/drawing/2014/main" id="{214CC96A-E570-95C1-3041-99A5355519F3}"/>
                  </a:ext>
                </a:extLst>
              </p:cNvPr>
              <p:cNvSpPr/>
              <p:nvPr/>
            </p:nvSpPr>
            <p:spPr>
              <a:xfrm>
                <a:off x="-2952944" y="2328042"/>
                <a:ext cx="107845" cy="59884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52" extrusionOk="0">
                    <a:moveTo>
                      <a:pt x="400" y="1"/>
                    </a:moveTo>
                    <a:cubicBezTo>
                      <a:pt x="362" y="1"/>
                      <a:pt x="324" y="10"/>
                      <a:pt x="296" y="27"/>
                    </a:cubicBezTo>
                    <a:lnTo>
                      <a:pt x="59" y="165"/>
                    </a:lnTo>
                    <a:cubicBezTo>
                      <a:pt x="1" y="199"/>
                      <a:pt x="1" y="251"/>
                      <a:pt x="59" y="286"/>
                    </a:cubicBezTo>
                    <a:lnTo>
                      <a:pt x="303" y="430"/>
                    </a:lnTo>
                    <a:cubicBezTo>
                      <a:pt x="332" y="444"/>
                      <a:pt x="370" y="451"/>
                      <a:pt x="408" y="451"/>
                    </a:cubicBezTo>
                    <a:cubicBezTo>
                      <a:pt x="445" y="451"/>
                      <a:pt x="483" y="444"/>
                      <a:pt x="511" y="430"/>
                    </a:cubicBezTo>
                    <a:lnTo>
                      <a:pt x="749" y="286"/>
                    </a:lnTo>
                    <a:cubicBezTo>
                      <a:pt x="813" y="258"/>
                      <a:pt x="806" y="199"/>
                      <a:pt x="749" y="165"/>
                    </a:cubicBezTo>
                    <a:lnTo>
                      <a:pt x="504" y="27"/>
                    </a:lnTo>
                    <a:cubicBezTo>
                      <a:pt x="476" y="10"/>
                      <a:pt x="438" y="1"/>
                      <a:pt x="4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8469;p71">
                <a:extLst>
                  <a:ext uri="{FF2B5EF4-FFF2-40B4-BE49-F238E27FC236}">
                    <a16:creationId xmlns:a16="http://schemas.microsoft.com/office/drawing/2014/main" id="{C985FF59-BB8C-5FD5-2A80-6EF84702A3C8}"/>
                  </a:ext>
                </a:extLst>
              </p:cNvPr>
              <p:cNvSpPr/>
              <p:nvPr/>
            </p:nvSpPr>
            <p:spPr>
              <a:xfrm>
                <a:off x="-2757659" y="2355334"/>
                <a:ext cx="110627" cy="62004"/>
              </a:xfrm>
              <a:custGeom>
                <a:avLst/>
                <a:gdLst/>
                <a:ahLst/>
                <a:cxnLst/>
                <a:rect l="l" t="t" r="r" b="b"/>
                <a:pathLst>
                  <a:path w="835" h="468" extrusionOk="0">
                    <a:moveTo>
                      <a:pt x="432" y="1"/>
                    </a:moveTo>
                    <a:cubicBezTo>
                      <a:pt x="392" y="1"/>
                      <a:pt x="353" y="8"/>
                      <a:pt x="324" y="23"/>
                    </a:cubicBezTo>
                    <a:lnTo>
                      <a:pt x="59" y="181"/>
                    </a:lnTo>
                    <a:cubicBezTo>
                      <a:pt x="0" y="218"/>
                      <a:pt x="0" y="268"/>
                      <a:pt x="59" y="304"/>
                    </a:cubicBezTo>
                    <a:lnTo>
                      <a:pt x="295" y="440"/>
                    </a:lnTo>
                    <a:cubicBezTo>
                      <a:pt x="324" y="458"/>
                      <a:pt x="364" y="467"/>
                      <a:pt x="403" y="467"/>
                    </a:cubicBezTo>
                    <a:cubicBezTo>
                      <a:pt x="443" y="467"/>
                      <a:pt x="482" y="458"/>
                      <a:pt x="511" y="440"/>
                    </a:cubicBezTo>
                    <a:lnTo>
                      <a:pt x="776" y="288"/>
                    </a:lnTo>
                    <a:cubicBezTo>
                      <a:pt x="835" y="252"/>
                      <a:pt x="835" y="195"/>
                      <a:pt x="776" y="166"/>
                    </a:cubicBezTo>
                    <a:lnTo>
                      <a:pt x="540" y="23"/>
                    </a:lnTo>
                    <a:cubicBezTo>
                      <a:pt x="512" y="8"/>
                      <a:pt x="472" y="1"/>
                      <a:pt x="4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8470;p71">
                <a:extLst>
                  <a:ext uri="{FF2B5EF4-FFF2-40B4-BE49-F238E27FC236}">
                    <a16:creationId xmlns:a16="http://schemas.microsoft.com/office/drawing/2014/main" id="{BD7DA90C-4085-ED5C-815A-3D60EF0867C6}"/>
                  </a:ext>
                </a:extLst>
              </p:cNvPr>
              <p:cNvSpPr/>
              <p:nvPr/>
            </p:nvSpPr>
            <p:spPr>
              <a:xfrm>
                <a:off x="-2880474" y="2370040"/>
                <a:ext cx="111422" cy="62402"/>
              </a:xfrm>
              <a:custGeom>
                <a:avLst/>
                <a:gdLst/>
                <a:ahLst/>
                <a:cxnLst/>
                <a:rect l="l" t="t" r="r" b="b"/>
                <a:pathLst>
                  <a:path w="841" h="471" extrusionOk="0">
                    <a:moveTo>
                      <a:pt x="405" y="0"/>
                    </a:moveTo>
                    <a:cubicBezTo>
                      <a:pt x="367" y="0"/>
                      <a:pt x="328" y="9"/>
                      <a:pt x="296" y="27"/>
                    </a:cubicBezTo>
                    <a:lnTo>
                      <a:pt x="58" y="163"/>
                    </a:lnTo>
                    <a:cubicBezTo>
                      <a:pt x="1" y="200"/>
                      <a:pt x="1" y="250"/>
                      <a:pt x="64" y="286"/>
                    </a:cubicBezTo>
                    <a:lnTo>
                      <a:pt x="332" y="443"/>
                    </a:lnTo>
                    <a:cubicBezTo>
                      <a:pt x="360" y="461"/>
                      <a:pt x="398" y="470"/>
                      <a:pt x="436" y="470"/>
                    </a:cubicBezTo>
                    <a:cubicBezTo>
                      <a:pt x="475" y="470"/>
                      <a:pt x="515" y="461"/>
                      <a:pt x="547" y="443"/>
                    </a:cubicBezTo>
                    <a:lnTo>
                      <a:pt x="784" y="307"/>
                    </a:lnTo>
                    <a:cubicBezTo>
                      <a:pt x="841" y="270"/>
                      <a:pt x="841" y="214"/>
                      <a:pt x="777" y="184"/>
                    </a:cubicBezTo>
                    <a:lnTo>
                      <a:pt x="511" y="27"/>
                    </a:lnTo>
                    <a:cubicBezTo>
                      <a:pt x="482" y="9"/>
                      <a:pt x="444" y="0"/>
                      <a:pt x="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8471;p71">
                <a:extLst>
                  <a:ext uri="{FF2B5EF4-FFF2-40B4-BE49-F238E27FC236}">
                    <a16:creationId xmlns:a16="http://schemas.microsoft.com/office/drawing/2014/main" id="{68EDFC23-350A-0547-BACB-131CF7A161C3}"/>
                  </a:ext>
                </a:extLst>
              </p:cNvPr>
              <p:cNvSpPr/>
              <p:nvPr/>
            </p:nvSpPr>
            <p:spPr>
              <a:xfrm>
                <a:off x="-2995604" y="2387131"/>
                <a:ext cx="109567" cy="61474"/>
              </a:xfrm>
              <a:custGeom>
                <a:avLst/>
                <a:gdLst/>
                <a:ahLst/>
                <a:cxnLst/>
                <a:rect l="l" t="t" r="r" b="b"/>
                <a:pathLst>
                  <a:path w="827" h="464" extrusionOk="0">
                    <a:moveTo>
                      <a:pt x="413" y="0"/>
                    </a:moveTo>
                    <a:cubicBezTo>
                      <a:pt x="375" y="0"/>
                      <a:pt x="337" y="9"/>
                      <a:pt x="309" y="28"/>
                    </a:cubicBezTo>
                    <a:lnTo>
                      <a:pt x="57" y="171"/>
                    </a:lnTo>
                    <a:cubicBezTo>
                      <a:pt x="0" y="207"/>
                      <a:pt x="0" y="257"/>
                      <a:pt x="64" y="293"/>
                    </a:cubicBezTo>
                    <a:lnTo>
                      <a:pt x="309" y="436"/>
                    </a:lnTo>
                    <a:cubicBezTo>
                      <a:pt x="337" y="455"/>
                      <a:pt x="375" y="464"/>
                      <a:pt x="413" y="464"/>
                    </a:cubicBezTo>
                    <a:cubicBezTo>
                      <a:pt x="450" y="464"/>
                      <a:pt x="488" y="455"/>
                      <a:pt x="518" y="436"/>
                    </a:cubicBezTo>
                    <a:lnTo>
                      <a:pt x="770" y="293"/>
                    </a:lnTo>
                    <a:cubicBezTo>
                      <a:pt x="826" y="257"/>
                      <a:pt x="826" y="200"/>
                      <a:pt x="770" y="171"/>
                    </a:cubicBezTo>
                    <a:lnTo>
                      <a:pt x="518" y="28"/>
                    </a:lnTo>
                    <a:cubicBezTo>
                      <a:pt x="488" y="9"/>
                      <a:pt x="450" y="0"/>
                      <a:pt x="4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8472;p71">
                <a:extLst>
                  <a:ext uri="{FF2B5EF4-FFF2-40B4-BE49-F238E27FC236}">
                    <a16:creationId xmlns:a16="http://schemas.microsoft.com/office/drawing/2014/main" id="{8904E9CE-4188-E124-5331-37E1867051FD}"/>
                  </a:ext>
                </a:extLst>
              </p:cNvPr>
              <p:cNvSpPr/>
              <p:nvPr/>
            </p:nvSpPr>
            <p:spPr>
              <a:xfrm>
                <a:off x="-3131006" y="2393755"/>
                <a:ext cx="108772" cy="60547"/>
              </a:xfrm>
              <a:custGeom>
                <a:avLst/>
                <a:gdLst/>
                <a:ahLst/>
                <a:cxnLst/>
                <a:rect l="l" t="t" r="r" b="b"/>
                <a:pathLst>
                  <a:path w="821" h="457" extrusionOk="0">
                    <a:moveTo>
                      <a:pt x="415" y="0"/>
                    </a:moveTo>
                    <a:cubicBezTo>
                      <a:pt x="377" y="0"/>
                      <a:pt x="339" y="10"/>
                      <a:pt x="310" y="28"/>
                    </a:cubicBezTo>
                    <a:lnTo>
                      <a:pt x="58" y="171"/>
                    </a:lnTo>
                    <a:cubicBezTo>
                      <a:pt x="1" y="200"/>
                      <a:pt x="1" y="257"/>
                      <a:pt x="58" y="293"/>
                    </a:cubicBezTo>
                    <a:lnTo>
                      <a:pt x="310" y="430"/>
                    </a:lnTo>
                    <a:cubicBezTo>
                      <a:pt x="339" y="448"/>
                      <a:pt x="377" y="457"/>
                      <a:pt x="415" y="457"/>
                    </a:cubicBezTo>
                    <a:cubicBezTo>
                      <a:pt x="452" y="457"/>
                      <a:pt x="490" y="448"/>
                      <a:pt x="518" y="430"/>
                    </a:cubicBezTo>
                    <a:lnTo>
                      <a:pt x="763" y="286"/>
                    </a:lnTo>
                    <a:cubicBezTo>
                      <a:pt x="820" y="257"/>
                      <a:pt x="820" y="200"/>
                      <a:pt x="763" y="164"/>
                    </a:cubicBezTo>
                    <a:lnTo>
                      <a:pt x="518" y="28"/>
                    </a:lnTo>
                    <a:cubicBezTo>
                      <a:pt x="490" y="10"/>
                      <a:pt x="452" y="0"/>
                      <a:pt x="4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8473;p71">
                <a:extLst>
                  <a:ext uri="{FF2B5EF4-FFF2-40B4-BE49-F238E27FC236}">
                    <a16:creationId xmlns:a16="http://schemas.microsoft.com/office/drawing/2014/main" id="{6768FE95-C870-D85F-FA54-6E084814DDF1}"/>
                  </a:ext>
                </a:extLst>
              </p:cNvPr>
              <p:cNvSpPr/>
              <p:nvPr/>
            </p:nvSpPr>
            <p:spPr>
              <a:xfrm>
                <a:off x="-2685321" y="2396670"/>
                <a:ext cx="111687" cy="63329"/>
              </a:xfrm>
              <a:custGeom>
                <a:avLst/>
                <a:gdLst/>
                <a:ahLst/>
                <a:cxnLst/>
                <a:rect l="l" t="t" r="r" b="b"/>
                <a:pathLst>
                  <a:path w="843" h="478" extrusionOk="0">
                    <a:moveTo>
                      <a:pt x="429" y="0"/>
                    </a:moveTo>
                    <a:cubicBezTo>
                      <a:pt x="391" y="0"/>
                      <a:pt x="354" y="9"/>
                      <a:pt x="325" y="26"/>
                    </a:cubicBezTo>
                    <a:lnTo>
                      <a:pt x="58" y="185"/>
                    </a:lnTo>
                    <a:cubicBezTo>
                      <a:pt x="1" y="214"/>
                      <a:pt x="1" y="271"/>
                      <a:pt x="58" y="308"/>
                    </a:cubicBezTo>
                    <a:lnTo>
                      <a:pt x="303" y="451"/>
                    </a:lnTo>
                    <a:cubicBezTo>
                      <a:pt x="331" y="469"/>
                      <a:pt x="371" y="478"/>
                      <a:pt x="411" y="478"/>
                    </a:cubicBezTo>
                    <a:cubicBezTo>
                      <a:pt x="450" y="478"/>
                      <a:pt x="490" y="469"/>
                      <a:pt x="518" y="451"/>
                    </a:cubicBezTo>
                    <a:lnTo>
                      <a:pt x="784" y="294"/>
                    </a:lnTo>
                    <a:cubicBezTo>
                      <a:pt x="843" y="264"/>
                      <a:pt x="843" y="207"/>
                      <a:pt x="784" y="171"/>
                    </a:cubicBezTo>
                    <a:lnTo>
                      <a:pt x="532" y="26"/>
                    </a:lnTo>
                    <a:cubicBezTo>
                      <a:pt x="504" y="9"/>
                      <a:pt x="466" y="0"/>
                      <a:pt x="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8474;p71">
                <a:extLst>
                  <a:ext uri="{FF2B5EF4-FFF2-40B4-BE49-F238E27FC236}">
                    <a16:creationId xmlns:a16="http://schemas.microsoft.com/office/drawing/2014/main" id="{64CD282D-7E05-6265-3AE3-77B9D9A7CC73}"/>
                  </a:ext>
                </a:extLst>
              </p:cNvPr>
              <p:cNvSpPr/>
              <p:nvPr/>
            </p:nvSpPr>
            <p:spPr>
              <a:xfrm>
                <a:off x="-2804294" y="2413761"/>
                <a:ext cx="106785" cy="5988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452" extrusionOk="0">
                    <a:moveTo>
                      <a:pt x="406" y="1"/>
                    </a:moveTo>
                    <a:cubicBezTo>
                      <a:pt x="368" y="1"/>
                      <a:pt x="328" y="9"/>
                      <a:pt x="295" y="27"/>
                    </a:cubicBezTo>
                    <a:lnTo>
                      <a:pt x="59" y="165"/>
                    </a:lnTo>
                    <a:cubicBezTo>
                      <a:pt x="0" y="199"/>
                      <a:pt x="0" y="258"/>
                      <a:pt x="66" y="285"/>
                    </a:cubicBezTo>
                    <a:lnTo>
                      <a:pt x="302" y="430"/>
                    </a:lnTo>
                    <a:cubicBezTo>
                      <a:pt x="331" y="444"/>
                      <a:pt x="369" y="451"/>
                      <a:pt x="407" y="451"/>
                    </a:cubicBezTo>
                    <a:cubicBezTo>
                      <a:pt x="445" y="451"/>
                      <a:pt x="482" y="444"/>
                      <a:pt x="511" y="430"/>
                    </a:cubicBezTo>
                    <a:lnTo>
                      <a:pt x="749" y="285"/>
                    </a:lnTo>
                    <a:cubicBezTo>
                      <a:pt x="806" y="258"/>
                      <a:pt x="806" y="199"/>
                      <a:pt x="749" y="165"/>
                    </a:cubicBezTo>
                    <a:lnTo>
                      <a:pt x="511" y="27"/>
                    </a:lnTo>
                    <a:cubicBezTo>
                      <a:pt x="482" y="9"/>
                      <a:pt x="445" y="1"/>
                      <a:pt x="4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8475;p71">
                <a:extLst>
                  <a:ext uri="{FF2B5EF4-FFF2-40B4-BE49-F238E27FC236}">
                    <a16:creationId xmlns:a16="http://schemas.microsoft.com/office/drawing/2014/main" id="{0998B3BC-90E2-687E-2773-1A4149141686}"/>
                  </a:ext>
                </a:extLst>
              </p:cNvPr>
              <p:cNvSpPr/>
              <p:nvPr/>
            </p:nvSpPr>
            <p:spPr>
              <a:xfrm>
                <a:off x="-2922339" y="2429659"/>
                <a:ext cx="112349" cy="62799"/>
              </a:xfrm>
              <a:custGeom>
                <a:avLst/>
                <a:gdLst/>
                <a:ahLst/>
                <a:cxnLst/>
                <a:rect l="l" t="t" r="r" b="b"/>
                <a:pathLst>
                  <a:path w="848" h="474" extrusionOk="0">
                    <a:moveTo>
                      <a:pt x="413" y="0"/>
                    </a:moveTo>
                    <a:cubicBezTo>
                      <a:pt x="376" y="0"/>
                      <a:pt x="338" y="8"/>
                      <a:pt x="310" y="22"/>
                    </a:cubicBezTo>
                    <a:lnTo>
                      <a:pt x="58" y="165"/>
                    </a:lnTo>
                    <a:cubicBezTo>
                      <a:pt x="1" y="202"/>
                      <a:pt x="1" y="260"/>
                      <a:pt x="58" y="288"/>
                    </a:cubicBezTo>
                    <a:lnTo>
                      <a:pt x="330" y="447"/>
                    </a:lnTo>
                    <a:cubicBezTo>
                      <a:pt x="360" y="465"/>
                      <a:pt x="398" y="474"/>
                      <a:pt x="435" y="474"/>
                    </a:cubicBezTo>
                    <a:cubicBezTo>
                      <a:pt x="473" y="474"/>
                      <a:pt x="511" y="465"/>
                      <a:pt x="539" y="447"/>
                    </a:cubicBezTo>
                    <a:lnTo>
                      <a:pt x="791" y="303"/>
                    </a:lnTo>
                    <a:cubicBezTo>
                      <a:pt x="848" y="267"/>
                      <a:pt x="848" y="217"/>
                      <a:pt x="791" y="181"/>
                    </a:cubicBezTo>
                    <a:lnTo>
                      <a:pt x="518" y="22"/>
                    </a:lnTo>
                    <a:cubicBezTo>
                      <a:pt x="489" y="8"/>
                      <a:pt x="451" y="0"/>
                      <a:pt x="4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8476;p71">
                <a:extLst>
                  <a:ext uri="{FF2B5EF4-FFF2-40B4-BE49-F238E27FC236}">
                    <a16:creationId xmlns:a16="http://schemas.microsoft.com/office/drawing/2014/main" id="{C6745130-62A8-D28A-3C39-8E2EEAAFE0AE}"/>
                  </a:ext>
                </a:extLst>
              </p:cNvPr>
              <p:cNvSpPr/>
              <p:nvPr/>
            </p:nvSpPr>
            <p:spPr>
              <a:xfrm>
                <a:off x="-2611924" y="2439463"/>
                <a:ext cx="106917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807" h="450" extrusionOk="0">
                    <a:moveTo>
                      <a:pt x="429" y="0"/>
                    </a:moveTo>
                    <a:cubicBezTo>
                      <a:pt x="391" y="0"/>
                      <a:pt x="353" y="10"/>
                      <a:pt x="323" y="28"/>
                    </a:cubicBezTo>
                    <a:lnTo>
                      <a:pt x="58" y="178"/>
                    </a:lnTo>
                    <a:cubicBezTo>
                      <a:pt x="1" y="214"/>
                      <a:pt x="1" y="273"/>
                      <a:pt x="58" y="300"/>
                    </a:cubicBezTo>
                    <a:lnTo>
                      <a:pt x="266" y="423"/>
                    </a:lnTo>
                    <a:cubicBezTo>
                      <a:pt x="295" y="441"/>
                      <a:pt x="333" y="450"/>
                      <a:pt x="371" y="450"/>
                    </a:cubicBezTo>
                    <a:cubicBezTo>
                      <a:pt x="409" y="450"/>
                      <a:pt x="447" y="441"/>
                      <a:pt x="475" y="423"/>
                    </a:cubicBezTo>
                    <a:lnTo>
                      <a:pt x="748" y="264"/>
                    </a:lnTo>
                    <a:cubicBezTo>
                      <a:pt x="806" y="236"/>
                      <a:pt x="806" y="178"/>
                      <a:pt x="748" y="143"/>
                    </a:cubicBezTo>
                    <a:lnTo>
                      <a:pt x="539" y="28"/>
                    </a:lnTo>
                    <a:cubicBezTo>
                      <a:pt x="507" y="10"/>
                      <a:pt x="468" y="0"/>
                      <a:pt x="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8477;p71">
                <a:extLst>
                  <a:ext uri="{FF2B5EF4-FFF2-40B4-BE49-F238E27FC236}">
                    <a16:creationId xmlns:a16="http://schemas.microsoft.com/office/drawing/2014/main" id="{C8FAD41A-D3D9-DB21-709C-FAAF3FF7DC27}"/>
                  </a:ext>
                </a:extLst>
              </p:cNvPr>
              <p:cNvSpPr/>
              <p:nvPr/>
            </p:nvSpPr>
            <p:spPr>
              <a:xfrm>
                <a:off x="-2731956" y="2455627"/>
                <a:ext cx="108772" cy="60679"/>
              </a:xfrm>
              <a:custGeom>
                <a:avLst/>
                <a:gdLst/>
                <a:ahLst/>
                <a:cxnLst/>
                <a:rect l="l" t="t" r="r" b="b"/>
                <a:pathLst>
                  <a:path w="821" h="458" extrusionOk="0">
                    <a:moveTo>
                      <a:pt x="403" y="1"/>
                    </a:moveTo>
                    <a:cubicBezTo>
                      <a:pt x="364" y="1"/>
                      <a:pt x="324" y="10"/>
                      <a:pt x="296" y="28"/>
                    </a:cubicBezTo>
                    <a:lnTo>
                      <a:pt x="58" y="164"/>
                    </a:lnTo>
                    <a:cubicBezTo>
                      <a:pt x="1" y="201"/>
                      <a:pt x="1" y="251"/>
                      <a:pt x="58" y="287"/>
                    </a:cubicBezTo>
                    <a:lnTo>
                      <a:pt x="310" y="430"/>
                    </a:lnTo>
                    <a:cubicBezTo>
                      <a:pt x="338" y="448"/>
                      <a:pt x="376" y="457"/>
                      <a:pt x="414" y="457"/>
                    </a:cubicBezTo>
                    <a:cubicBezTo>
                      <a:pt x="452" y="457"/>
                      <a:pt x="490" y="448"/>
                      <a:pt x="518" y="430"/>
                    </a:cubicBezTo>
                    <a:lnTo>
                      <a:pt x="755" y="294"/>
                    </a:lnTo>
                    <a:cubicBezTo>
                      <a:pt x="820" y="258"/>
                      <a:pt x="813" y="208"/>
                      <a:pt x="755" y="171"/>
                    </a:cubicBezTo>
                    <a:lnTo>
                      <a:pt x="512" y="28"/>
                    </a:lnTo>
                    <a:cubicBezTo>
                      <a:pt x="482" y="10"/>
                      <a:pt x="443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8478;p71">
                <a:extLst>
                  <a:ext uri="{FF2B5EF4-FFF2-40B4-BE49-F238E27FC236}">
                    <a16:creationId xmlns:a16="http://schemas.microsoft.com/office/drawing/2014/main" id="{B34A1957-5845-14BA-7782-65EEA0721206}"/>
                  </a:ext>
                </a:extLst>
              </p:cNvPr>
              <p:cNvSpPr/>
              <p:nvPr/>
            </p:nvSpPr>
            <p:spPr>
              <a:xfrm>
                <a:off x="-2846160" y="2473777"/>
                <a:ext cx="108640" cy="60547"/>
              </a:xfrm>
              <a:custGeom>
                <a:avLst/>
                <a:gdLst/>
                <a:ahLst/>
                <a:cxnLst/>
                <a:rect l="l" t="t" r="r" b="b"/>
                <a:pathLst>
                  <a:path w="820" h="457" extrusionOk="0">
                    <a:moveTo>
                      <a:pt x="414" y="0"/>
                    </a:moveTo>
                    <a:cubicBezTo>
                      <a:pt x="376" y="0"/>
                      <a:pt x="338" y="9"/>
                      <a:pt x="309" y="27"/>
                    </a:cubicBezTo>
                    <a:lnTo>
                      <a:pt x="57" y="171"/>
                    </a:lnTo>
                    <a:cubicBezTo>
                      <a:pt x="0" y="200"/>
                      <a:pt x="0" y="257"/>
                      <a:pt x="57" y="293"/>
                    </a:cubicBezTo>
                    <a:lnTo>
                      <a:pt x="302" y="429"/>
                    </a:lnTo>
                    <a:cubicBezTo>
                      <a:pt x="331" y="447"/>
                      <a:pt x="368" y="457"/>
                      <a:pt x="406" y="457"/>
                    </a:cubicBezTo>
                    <a:cubicBezTo>
                      <a:pt x="444" y="457"/>
                      <a:pt x="482" y="447"/>
                      <a:pt x="511" y="429"/>
                    </a:cubicBezTo>
                    <a:lnTo>
                      <a:pt x="754" y="286"/>
                    </a:lnTo>
                    <a:cubicBezTo>
                      <a:pt x="820" y="250"/>
                      <a:pt x="813" y="193"/>
                      <a:pt x="754" y="164"/>
                    </a:cubicBezTo>
                    <a:lnTo>
                      <a:pt x="518" y="27"/>
                    </a:lnTo>
                    <a:cubicBezTo>
                      <a:pt x="489" y="9"/>
                      <a:pt x="452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8479;p71">
                <a:extLst>
                  <a:ext uri="{FF2B5EF4-FFF2-40B4-BE49-F238E27FC236}">
                    <a16:creationId xmlns:a16="http://schemas.microsoft.com/office/drawing/2014/main" id="{FD8B263F-20AA-1413-175A-FB16A5CA7941}"/>
                  </a:ext>
                </a:extLst>
              </p:cNvPr>
              <p:cNvSpPr/>
              <p:nvPr/>
            </p:nvSpPr>
            <p:spPr>
              <a:xfrm>
                <a:off x="-2544223" y="2478547"/>
                <a:ext cx="115264" cy="6452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87" extrusionOk="0">
                    <a:moveTo>
                      <a:pt x="435" y="0"/>
                    </a:moveTo>
                    <a:cubicBezTo>
                      <a:pt x="397" y="0"/>
                      <a:pt x="359" y="10"/>
                      <a:pt x="330" y="28"/>
                    </a:cubicBezTo>
                    <a:lnTo>
                      <a:pt x="57" y="185"/>
                    </a:lnTo>
                    <a:cubicBezTo>
                      <a:pt x="0" y="214"/>
                      <a:pt x="0" y="271"/>
                      <a:pt x="57" y="307"/>
                    </a:cubicBezTo>
                    <a:lnTo>
                      <a:pt x="330" y="459"/>
                    </a:lnTo>
                    <a:cubicBezTo>
                      <a:pt x="359" y="477"/>
                      <a:pt x="397" y="486"/>
                      <a:pt x="435" y="486"/>
                    </a:cubicBezTo>
                    <a:cubicBezTo>
                      <a:pt x="473" y="486"/>
                      <a:pt x="510" y="477"/>
                      <a:pt x="538" y="459"/>
                    </a:cubicBezTo>
                    <a:lnTo>
                      <a:pt x="813" y="307"/>
                    </a:lnTo>
                    <a:cubicBezTo>
                      <a:pt x="870" y="271"/>
                      <a:pt x="870" y="214"/>
                      <a:pt x="813" y="185"/>
                    </a:cubicBezTo>
                    <a:lnTo>
                      <a:pt x="538" y="28"/>
                    </a:lnTo>
                    <a:cubicBezTo>
                      <a:pt x="510" y="10"/>
                      <a:pt x="473" y="0"/>
                      <a:pt x="4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8480;p71">
                <a:extLst>
                  <a:ext uri="{FF2B5EF4-FFF2-40B4-BE49-F238E27FC236}">
                    <a16:creationId xmlns:a16="http://schemas.microsoft.com/office/drawing/2014/main" id="{3F2B949E-C5DD-016D-E2C6-D183E7B3FF4C}"/>
                  </a:ext>
                </a:extLst>
              </p:cNvPr>
              <p:cNvSpPr/>
              <p:nvPr/>
            </p:nvSpPr>
            <p:spPr>
              <a:xfrm>
                <a:off x="-2658559" y="2498155"/>
                <a:ext cx="102943" cy="5723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2" extrusionOk="0">
                    <a:moveTo>
                      <a:pt x="403" y="1"/>
                    </a:moveTo>
                    <a:cubicBezTo>
                      <a:pt x="363" y="1"/>
                      <a:pt x="324" y="8"/>
                      <a:pt x="296" y="23"/>
                    </a:cubicBezTo>
                    <a:lnTo>
                      <a:pt x="58" y="166"/>
                    </a:lnTo>
                    <a:cubicBezTo>
                      <a:pt x="1" y="195"/>
                      <a:pt x="1" y="252"/>
                      <a:pt x="58" y="288"/>
                    </a:cubicBezTo>
                    <a:lnTo>
                      <a:pt x="273" y="404"/>
                    </a:lnTo>
                    <a:cubicBezTo>
                      <a:pt x="302" y="422"/>
                      <a:pt x="340" y="431"/>
                      <a:pt x="378" y="431"/>
                    </a:cubicBezTo>
                    <a:cubicBezTo>
                      <a:pt x="416" y="431"/>
                      <a:pt x="454" y="422"/>
                      <a:pt x="482" y="404"/>
                    </a:cubicBezTo>
                    <a:lnTo>
                      <a:pt x="718" y="268"/>
                    </a:lnTo>
                    <a:cubicBezTo>
                      <a:pt x="777" y="238"/>
                      <a:pt x="777" y="182"/>
                      <a:pt x="718" y="145"/>
                    </a:cubicBezTo>
                    <a:lnTo>
                      <a:pt x="511" y="23"/>
                    </a:lnTo>
                    <a:cubicBezTo>
                      <a:pt x="482" y="8"/>
                      <a:pt x="442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8481;p71">
                <a:extLst>
                  <a:ext uri="{FF2B5EF4-FFF2-40B4-BE49-F238E27FC236}">
                    <a16:creationId xmlns:a16="http://schemas.microsoft.com/office/drawing/2014/main" id="{D37973D1-E9DD-878E-5557-7464899F46F0}"/>
                  </a:ext>
                </a:extLst>
              </p:cNvPr>
              <p:cNvSpPr/>
              <p:nvPr/>
            </p:nvSpPr>
            <p:spPr>
              <a:xfrm>
                <a:off x="-2773690" y="2515378"/>
                <a:ext cx="109567" cy="60812"/>
              </a:xfrm>
              <a:custGeom>
                <a:avLst/>
                <a:gdLst/>
                <a:ahLst/>
                <a:cxnLst/>
                <a:rect l="l" t="t" r="r" b="b"/>
                <a:pathLst>
                  <a:path w="827" h="459" extrusionOk="0">
                    <a:moveTo>
                      <a:pt x="412" y="0"/>
                    </a:moveTo>
                    <a:cubicBezTo>
                      <a:pt x="373" y="0"/>
                      <a:pt x="334" y="8"/>
                      <a:pt x="302" y="22"/>
                    </a:cubicBezTo>
                    <a:lnTo>
                      <a:pt x="57" y="165"/>
                    </a:lnTo>
                    <a:cubicBezTo>
                      <a:pt x="0" y="202"/>
                      <a:pt x="0" y="260"/>
                      <a:pt x="57" y="288"/>
                    </a:cubicBezTo>
                    <a:lnTo>
                      <a:pt x="309" y="433"/>
                    </a:lnTo>
                    <a:cubicBezTo>
                      <a:pt x="338" y="450"/>
                      <a:pt x="375" y="459"/>
                      <a:pt x="413" y="459"/>
                    </a:cubicBezTo>
                    <a:cubicBezTo>
                      <a:pt x="451" y="459"/>
                      <a:pt x="488" y="450"/>
                      <a:pt x="518" y="433"/>
                    </a:cubicBezTo>
                    <a:lnTo>
                      <a:pt x="768" y="288"/>
                    </a:lnTo>
                    <a:cubicBezTo>
                      <a:pt x="827" y="260"/>
                      <a:pt x="827" y="202"/>
                      <a:pt x="768" y="165"/>
                    </a:cubicBezTo>
                    <a:lnTo>
                      <a:pt x="518" y="22"/>
                    </a:lnTo>
                    <a:cubicBezTo>
                      <a:pt x="488" y="8"/>
                      <a:pt x="451" y="0"/>
                      <a:pt x="4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8482;p71">
                <a:extLst>
                  <a:ext uri="{FF2B5EF4-FFF2-40B4-BE49-F238E27FC236}">
                    <a16:creationId xmlns:a16="http://schemas.microsoft.com/office/drawing/2014/main" id="{199FB007-3FE3-8975-F2F6-0C81F2550116}"/>
                  </a:ext>
                </a:extLst>
              </p:cNvPr>
              <p:cNvSpPr/>
              <p:nvPr/>
            </p:nvSpPr>
            <p:spPr>
              <a:xfrm>
                <a:off x="-2589931" y="2537503"/>
                <a:ext cx="110495" cy="61739"/>
              </a:xfrm>
              <a:custGeom>
                <a:avLst/>
                <a:gdLst/>
                <a:ahLst/>
                <a:cxnLst/>
                <a:rect l="l" t="t" r="r" b="b"/>
                <a:pathLst>
                  <a:path w="834" h="466" extrusionOk="0">
                    <a:moveTo>
                      <a:pt x="399" y="1"/>
                    </a:moveTo>
                    <a:cubicBezTo>
                      <a:pt x="361" y="1"/>
                      <a:pt x="324" y="10"/>
                      <a:pt x="295" y="28"/>
                    </a:cubicBezTo>
                    <a:lnTo>
                      <a:pt x="57" y="164"/>
                    </a:lnTo>
                    <a:cubicBezTo>
                      <a:pt x="0" y="200"/>
                      <a:pt x="0" y="250"/>
                      <a:pt x="57" y="286"/>
                    </a:cubicBezTo>
                    <a:lnTo>
                      <a:pt x="330" y="445"/>
                    </a:lnTo>
                    <a:cubicBezTo>
                      <a:pt x="359" y="459"/>
                      <a:pt x="397" y="466"/>
                      <a:pt x="435" y="466"/>
                    </a:cubicBezTo>
                    <a:cubicBezTo>
                      <a:pt x="472" y="466"/>
                      <a:pt x="510" y="459"/>
                      <a:pt x="538" y="445"/>
                    </a:cubicBezTo>
                    <a:lnTo>
                      <a:pt x="777" y="300"/>
                    </a:lnTo>
                    <a:cubicBezTo>
                      <a:pt x="833" y="273"/>
                      <a:pt x="833" y="214"/>
                      <a:pt x="777" y="180"/>
                    </a:cubicBezTo>
                    <a:lnTo>
                      <a:pt x="502" y="28"/>
                    </a:lnTo>
                    <a:cubicBezTo>
                      <a:pt x="474" y="10"/>
                      <a:pt x="436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8483;p71">
                <a:extLst>
                  <a:ext uri="{FF2B5EF4-FFF2-40B4-BE49-F238E27FC236}">
                    <a16:creationId xmlns:a16="http://schemas.microsoft.com/office/drawing/2014/main" id="{F0F44470-CAD8-F415-0538-6C4DBED1D8E4}"/>
                  </a:ext>
                </a:extLst>
              </p:cNvPr>
              <p:cNvSpPr/>
              <p:nvPr/>
            </p:nvSpPr>
            <p:spPr>
              <a:xfrm>
                <a:off x="-2700557" y="2557641"/>
                <a:ext cx="104135" cy="57897"/>
              </a:xfrm>
              <a:custGeom>
                <a:avLst/>
                <a:gdLst/>
                <a:ahLst/>
                <a:cxnLst/>
                <a:rect l="l" t="t" r="r" b="b"/>
                <a:pathLst>
                  <a:path w="786" h="437" extrusionOk="0">
                    <a:moveTo>
                      <a:pt x="414" y="0"/>
                    </a:moveTo>
                    <a:cubicBezTo>
                      <a:pt x="377" y="0"/>
                      <a:pt x="339" y="9"/>
                      <a:pt x="311" y="28"/>
                    </a:cubicBezTo>
                    <a:lnTo>
                      <a:pt x="59" y="171"/>
                    </a:lnTo>
                    <a:cubicBezTo>
                      <a:pt x="0" y="207"/>
                      <a:pt x="0" y="257"/>
                      <a:pt x="59" y="293"/>
                    </a:cubicBezTo>
                    <a:lnTo>
                      <a:pt x="268" y="416"/>
                    </a:lnTo>
                    <a:cubicBezTo>
                      <a:pt x="296" y="429"/>
                      <a:pt x="335" y="436"/>
                      <a:pt x="375" y="436"/>
                    </a:cubicBezTo>
                    <a:cubicBezTo>
                      <a:pt x="414" y="436"/>
                      <a:pt x="454" y="429"/>
                      <a:pt x="483" y="416"/>
                    </a:cubicBezTo>
                    <a:lnTo>
                      <a:pt x="727" y="271"/>
                    </a:lnTo>
                    <a:cubicBezTo>
                      <a:pt x="785" y="235"/>
                      <a:pt x="785" y="178"/>
                      <a:pt x="727" y="148"/>
                    </a:cubicBezTo>
                    <a:lnTo>
                      <a:pt x="518" y="28"/>
                    </a:lnTo>
                    <a:cubicBezTo>
                      <a:pt x="489" y="9"/>
                      <a:pt x="452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8484;p71">
                <a:extLst>
                  <a:ext uri="{FF2B5EF4-FFF2-40B4-BE49-F238E27FC236}">
                    <a16:creationId xmlns:a16="http://schemas.microsoft.com/office/drawing/2014/main" id="{29EAE279-25E5-03EF-4FCC-7132FE282224}"/>
                  </a:ext>
                </a:extLst>
              </p:cNvPr>
              <p:cNvSpPr/>
              <p:nvPr/>
            </p:nvSpPr>
            <p:spPr>
              <a:xfrm>
                <a:off x="-2513884" y="2581356"/>
                <a:ext cx="106917" cy="59752"/>
              </a:xfrm>
              <a:custGeom>
                <a:avLst/>
                <a:gdLst/>
                <a:ahLst/>
                <a:cxnLst/>
                <a:rect l="l" t="t" r="r" b="b"/>
                <a:pathLst>
                  <a:path w="807" h="451" extrusionOk="0">
                    <a:moveTo>
                      <a:pt x="399" y="1"/>
                    </a:moveTo>
                    <a:cubicBezTo>
                      <a:pt x="362" y="1"/>
                      <a:pt x="324" y="10"/>
                      <a:pt x="296" y="28"/>
                    </a:cubicBezTo>
                    <a:lnTo>
                      <a:pt x="58" y="164"/>
                    </a:lnTo>
                    <a:cubicBezTo>
                      <a:pt x="1" y="200"/>
                      <a:pt x="1" y="250"/>
                      <a:pt x="58" y="287"/>
                    </a:cubicBezTo>
                    <a:lnTo>
                      <a:pt x="296" y="423"/>
                    </a:lnTo>
                    <a:cubicBezTo>
                      <a:pt x="324" y="441"/>
                      <a:pt x="364" y="450"/>
                      <a:pt x="404" y="450"/>
                    </a:cubicBezTo>
                    <a:cubicBezTo>
                      <a:pt x="443" y="450"/>
                      <a:pt x="483" y="441"/>
                      <a:pt x="511" y="423"/>
                    </a:cubicBezTo>
                    <a:lnTo>
                      <a:pt x="748" y="287"/>
                    </a:lnTo>
                    <a:cubicBezTo>
                      <a:pt x="806" y="257"/>
                      <a:pt x="806" y="200"/>
                      <a:pt x="748" y="164"/>
                    </a:cubicBezTo>
                    <a:lnTo>
                      <a:pt x="504" y="28"/>
                    </a:lnTo>
                    <a:cubicBezTo>
                      <a:pt x="475" y="10"/>
                      <a:pt x="437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8485;p71">
                <a:extLst>
                  <a:ext uri="{FF2B5EF4-FFF2-40B4-BE49-F238E27FC236}">
                    <a16:creationId xmlns:a16="http://schemas.microsoft.com/office/drawing/2014/main" id="{F8E671C2-9166-907B-A340-7B3C00884CE5}"/>
                  </a:ext>
                </a:extLst>
              </p:cNvPr>
              <p:cNvSpPr/>
              <p:nvPr/>
            </p:nvSpPr>
            <p:spPr>
              <a:xfrm>
                <a:off x="-2632061" y="2596592"/>
                <a:ext cx="111687" cy="63462"/>
              </a:xfrm>
              <a:custGeom>
                <a:avLst/>
                <a:gdLst/>
                <a:ahLst/>
                <a:cxnLst/>
                <a:rect l="l" t="t" r="r" b="b"/>
                <a:pathLst>
                  <a:path w="843" h="479" extrusionOk="0">
                    <a:moveTo>
                      <a:pt x="409" y="1"/>
                    </a:moveTo>
                    <a:cubicBezTo>
                      <a:pt x="370" y="1"/>
                      <a:pt x="332" y="10"/>
                      <a:pt x="303" y="27"/>
                    </a:cubicBezTo>
                    <a:lnTo>
                      <a:pt x="59" y="172"/>
                    </a:lnTo>
                    <a:cubicBezTo>
                      <a:pt x="1" y="208"/>
                      <a:pt x="1" y="265"/>
                      <a:pt x="59" y="294"/>
                    </a:cubicBezTo>
                    <a:lnTo>
                      <a:pt x="325" y="451"/>
                    </a:lnTo>
                    <a:cubicBezTo>
                      <a:pt x="357" y="469"/>
                      <a:pt x="397" y="478"/>
                      <a:pt x="436" y="478"/>
                    </a:cubicBezTo>
                    <a:cubicBezTo>
                      <a:pt x="474" y="478"/>
                      <a:pt x="512" y="469"/>
                      <a:pt x="541" y="451"/>
                    </a:cubicBezTo>
                    <a:lnTo>
                      <a:pt x="786" y="308"/>
                    </a:lnTo>
                    <a:cubicBezTo>
                      <a:pt x="843" y="272"/>
                      <a:pt x="843" y="222"/>
                      <a:pt x="786" y="186"/>
                    </a:cubicBezTo>
                    <a:lnTo>
                      <a:pt x="518" y="27"/>
                    </a:lnTo>
                    <a:cubicBezTo>
                      <a:pt x="486" y="10"/>
                      <a:pt x="447" y="1"/>
                      <a:pt x="4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8486;p71">
                <a:extLst>
                  <a:ext uri="{FF2B5EF4-FFF2-40B4-BE49-F238E27FC236}">
                    <a16:creationId xmlns:a16="http://schemas.microsoft.com/office/drawing/2014/main" id="{C890C192-558E-C077-3C8C-9E4295D102AA}"/>
                  </a:ext>
                </a:extLst>
              </p:cNvPr>
              <p:cNvSpPr/>
              <p:nvPr/>
            </p:nvSpPr>
            <p:spPr>
              <a:xfrm>
                <a:off x="-3057608" y="2435621"/>
                <a:ext cx="464766" cy="266300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2010" extrusionOk="0">
                    <a:moveTo>
                      <a:pt x="410" y="0"/>
                    </a:moveTo>
                    <a:cubicBezTo>
                      <a:pt x="371" y="0"/>
                      <a:pt x="331" y="9"/>
                      <a:pt x="303" y="27"/>
                    </a:cubicBezTo>
                    <a:lnTo>
                      <a:pt x="58" y="172"/>
                    </a:lnTo>
                    <a:cubicBezTo>
                      <a:pt x="1" y="207"/>
                      <a:pt x="1" y="258"/>
                      <a:pt x="58" y="293"/>
                    </a:cubicBezTo>
                    <a:lnTo>
                      <a:pt x="2990" y="1984"/>
                    </a:lnTo>
                    <a:cubicBezTo>
                      <a:pt x="3020" y="2001"/>
                      <a:pt x="3058" y="2009"/>
                      <a:pt x="3095" y="2009"/>
                    </a:cubicBezTo>
                    <a:cubicBezTo>
                      <a:pt x="3133" y="2009"/>
                      <a:pt x="3171" y="2001"/>
                      <a:pt x="3199" y="1984"/>
                    </a:cubicBezTo>
                    <a:lnTo>
                      <a:pt x="3451" y="1839"/>
                    </a:lnTo>
                    <a:cubicBezTo>
                      <a:pt x="3508" y="1811"/>
                      <a:pt x="3508" y="1752"/>
                      <a:pt x="3444" y="1716"/>
                    </a:cubicBezTo>
                    <a:lnTo>
                      <a:pt x="518" y="27"/>
                    </a:lnTo>
                    <a:cubicBezTo>
                      <a:pt x="490" y="9"/>
                      <a:pt x="450" y="0"/>
                      <a:pt x="4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8487;p71">
                <a:extLst>
                  <a:ext uri="{FF2B5EF4-FFF2-40B4-BE49-F238E27FC236}">
                    <a16:creationId xmlns:a16="http://schemas.microsoft.com/office/drawing/2014/main" id="{E8A9B3DB-8EC7-310A-4847-CD9EAEEA3258}"/>
                  </a:ext>
                </a:extLst>
              </p:cNvPr>
              <p:cNvSpPr/>
              <p:nvPr/>
            </p:nvSpPr>
            <p:spPr>
              <a:xfrm>
                <a:off x="-2629014" y="2683371"/>
                <a:ext cx="107712" cy="60547"/>
              </a:xfrm>
              <a:custGeom>
                <a:avLst/>
                <a:gdLst/>
                <a:ahLst/>
                <a:cxnLst/>
                <a:rect l="l" t="t" r="r" b="b"/>
                <a:pathLst>
                  <a:path w="813" h="457" extrusionOk="0">
                    <a:moveTo>
                      <a:pt x="413" y="0"/>
                    </a:moveTo>
                    <a:cubicBezTo>
                      <a:pt x="375" y="0"/>
                      <a:pt x="338" y="9"/>
                      <a:pt x="309" y="27"/>
                    </a:cubicBezTo>
                    <a:lnTo>
                      <a:pt x="57" y="171"/>
                    </a:lnTo>
                    <a:cubicBezTo>
                      <a:pt x="0" y="207"/>
                      <a:pt x="0" y="257"/>
                      <a:pt x="57" y="293"/>
                    </a:cubicBezTo>
                    <a:lnTo>
                      <a:pt x="302" y="429"/>
                    </a:lnTo>
                    <a:cubicBezTo>
                      <a:pt x="331" y="447"/>
                      <a:pt x="368" y="456"/>
                      <a:pt x="406" y="456"/>
                    </a:cubicBezTo>
                    <a:cubicBezTo>
                      <a:pt x="444" y="456"/>
                      <a:pt x="482" y="447"/>
                      <a:pt x="511" y="429"/>
                    </a:cubicBezTo>
                    <a:lnTo>
                      <a:pt x="754" y="286"/>
                    </a:lnTo>
                    <a:cubicBezTo>
                      <a:pt x="813" y="257"/>
                      <a:pt x="813" y="200"/>
                      <a:pt x="754" y="164"/>
                    </a:cubicBezTo>
                    <a:lnTo>
                      <a:pt x="518" y="27"/>
                    </a:lnTo>
                    <a:cubicBezTo>
                      <a:pt x="489" y="9"/>
                      <a:pt x="451" y="0"/>
                      <a:pt x="4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8488;p71">
                <a:extLst>
                  <a:ext uri="{FF2B5EF4-FFF2-40B4-BE49-F238E27FC236}">
                    <a16:creationId xmlns:a16="http://schemas.microsoft.com/office/drawing/2014/main" id="{B5711606-773F-A99B-D551-ECB58A61D0BE}"/>
                  </a:ext>
                </a:extLst>
              </p:cNvPr>
              <p:cNvSpPr/>
              <p:nvPr/>
            </p:nvSpPr>
            <p:spPr>
              <a:xfrm>
                <a:off x="-2556544" y="2725104"/>
                <a:ext cx="104798" cy="58824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4" extrusionOk="0">
                    <a:moveTo>
                      <a:pt x="409" y="1"/>
                    </a:moveTo>
                    <a:cubicBezTo>
                      <a:pt x="370" y="1"/>
                      <a:pt x="330" y="10"/>
                      <a:pt x="302" y="28"/>
                    </a:cubicBezTo>
                    <a:lnTo>
                      <a:pt x="57" y="171"/>
                    </a:lnTo>
                    <a:cubicBezTo>
                      <a:pt x="0" y="201"/>
                      <a:pt x="0" y="257"/>
                      <a:pt x="57" y="294"/>
                    </a:cubicBezTo>
                    <a:lnTo>
                      <a:pt x="273" y="416"/>
                    </a:lnTo>
                    <a:cubicBezTo>
                      <a:pt x="301" y="434"/>
                      <a:pt x="339" y="443"/>
                      <a:pt x="376" y="443"/>
                    </a:cubicBezTo>
                    <a:cubicBezTo>
                      <a:pt x="414" y="443"/>
                      <a:pt x="452" y="434"/>
                      <a:pt x="481" y="416"/>
                    </a:cubicBezTo>
                    <a:lnTo>
                      <a:pt x="733" y="273"/>
                    </a:lnTo>
                    <a:cubicBezTo>
                      <a:pt x="790" y="237"/>
                      <a:pt x="790" y="187"/>
                      <a:pt x="733" y="151"/>
                    </a:cubicBezTo>
                    <a:lnTo>
                      <a:pt x="518" y="28"/>
                    </a:lnTo>
                    <a:cubicBezTo>
                      <a:pt x="488" y="10"/>
                      <a:pt x="449" y="1"/>
                      <a:pt x="4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8489;p71">
                <a:extLst>
                  <a:ext uri="{FF2B5EF4-FFF2-40B4-BE49-F238E27FC236}">
                    <a16:creationId xmlns:a16="http://schemas.microsoft.com/office/drawing/2014/main" id="{5E5CDC26-AF85-4ED4-E818-1C0C4636EC6C}"/>
                  </a:ext>
                </a:extLst>
              </p:cNvPr>
              <p:cNvSpPr/>
              <p:nvPr/>
            </p:nvSpPr>
            <p:spPr>
              <a:xfrm>
                <a:off x="-3204271" y="2351227"/>
                <a:ext cx="109567" cy="61342"/>
              </a:xfrm>
              <a:custGeom>
                <a:avLst/>
                <a:gdLst/>
                <a:ahLst/>
                <a:cxnLst/>
                <a:rect l="l" t="t" r="r" b="b"/>
                <a:pathLst>
                  <a:path w="827" h="463" extrusionOk="0">
                    <a:moveTo>
                      <a:pt x="407" y="1"/>
                    </a:moveTo>
                    <a:cubicBezTo>
                      <a:pt x="370" y="1"/>
                      <a:pt x="333" y="8"/>
                      <a:pt x="302" y="24"/>
                    </a:cubicBezTo>
                    <a:lnTo>
                      <a:pt x="59" y="169"/>
                    </a:lnTo>
                    <a:cubicBezTo>
                      <a:pt x="0" y="205"/>
                      <a:pt x="0" y="255"/>
                      <a:pt x="59" y="292"/>
                    </a:cubicBezTo>
                    <a:lnTo>
                      <a:pt x="309" y="435"/>
                    </a:lnTo>
                    <a:cubicBezTo>
                      <a:pt x="338" y="453"/>
                      <a:pt x="376" y="462"/>
                      <a:pt x="414" y="462"/>
                    </a:cubicBezTo>
                    <a:cubicBezTo>
                      <a:pt x="452" y="462"/>
                      <a:pt x="489" y="453"/>
                      <a:pt x="518" y="435"/>
                    </a:cubicBezTo>
                    <a:lnTo>
                      <a:pt x="770" y="292"/>
                    </a:lnTo>
                    <a:cubicBezTo>
                      <a:pt x="826" y="262"/>
                      <a:pt x="826" y="205"/>
                      <a:pt x="770" y="169"/>
                    </a:cubicBezTo>
                    <a:lnTo>
                      <a:pt x="518" y="24"/>
                    </a:lnTo>
                    <a:cubicBezTo>
                      <a:pt x="488" y="10"/>
                      <a:pt x="448" y="1"/>
                      <a:pt x="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8490;p71">
                <a:extLst>
                  <a:ext uri="{FF2B5EF4-FFF2-40B4-BE49-F238E27FC236}">
                    <a16:creationId xmlns:a16="http://schemas.microsoft.com/office/drawing/2014/main" id="{E66B70D4-0916-1509-F586-BA88DA6E1602}"/>
                  </a:ext>
                </a:extLst>
              </p:cNvPr>
              <p:cNvSpPr/>
              <p:nvPr/>
            </p:nvSpPr>
            <p:spPr>
              <a:xfrm>
                <a:off x="-3276608" y="2309626"/>
                <a:ext cx="108772" cy="60149"/>
              </a:xfrm>
              <a:custGeom>
                <a:avLst/>
                <a:gdLst/>
                <a:ahLst/>
                <a:cxnLst/>
                <a:rect l="l" t="t" r="r" b="b"/>
                <a:pathLst>
                  <a:path w="821" h="454" extrusionOk="0">
                    <a:moveTo>
                      <a:pt x="414" y="1"/>
                    </a:moveTo>
                    <a:cubicBezTo>
                      <a:pt x="376" y="1"/>
                      <a:pt x="338" y="8"/>
                      <a:pt x="310" y="23"/>
                    </a:cubicBezTo>
                    <a:lnTo>
                      <a:pt x="58" y="166"/>
                    </a:lnTo>
                    <a:cubicBezTo>
                      <a:pt x="1" y="202"/>
                      <a:pt x="1" y="261"/>
                      <a:pt x="58" y="288"/>
                    </a:cubicBezTo>
                    <a:lnTo>
                      <a:pt x="303" y="433"/>
                    </a:lnTo>
                    <a:cubicBezTo>
                      <a:pt x="331" y="447"/>
                      <a:pt x="369" y="454"/>
                      <a:pt x="406" y="454"/>
                    </a:cubicBezTo>
                    <a:cubicBezTo>
                      <a:pt x="444" y="454"/>
                      <a:pt x="481" y="447"/>
                      <a:pt x="510" y="433"/>
                    </a:cubicBezTo>
                    <a:lnTo>
                      <a:pt x="755" y="288"/>
                    </a:lnTo>
                    <a:cubicBezTo>
                      <a:pt x="820" y="252"/>
                      <a:pt x="812" y="195"/>
                      <a:pt x="755" y="166"/>
                    </a:cubicBezTo>
                    <a:lnTo>
                      <a:pt x="519" y="23"/>
                    </a:lnTo>
                    <a:cubicBezTo>
                      <a:pt x="489" y="8"/>
                      <a:pt x="451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8491;p71">
                <a:extLst>
                  <a:ext uri="{FF2B5EF4-FFF2-40B4-BE49-F238E27FC236}">
                    <a16:creationId xmlns:a16="http://schemas.microsoft.com/office/drawing/2014/main" id="{024A2F84-FBF8-BED5-5260-93B04A646CBF}"/>
                  </a:ext>
                </a:extLst>
              </p:cNvPr>
              <p:cNvSpPr/>
              <p:nvPr/>
            </p:nvSpPr>
            <p:spPr>
              <a:xfrm>
                <a:off x="-3352920" y="2265906"/>
                <a:ext cx="112614" cy="62667"/>
              </a:xfrm>
              <a:custGeom>
                <a:avLst/>
                <a:gdLst/>
                <a:ahLst/>
                <a:cxnLst/>
                <a:rect l="l" t="t" r="r" b="b"/>
                <a:pathLst>
                  <a:path w="850" h="473" extrusionOk="0">
                    <a:moveTo>
                      <a:pt x="415" y="1"/>
                    </a:moveTo>
                    <a:cubicBezTo>
                      <a:pt x="377" y="1"/>
                      <a:pt x="339" y="8"/>
                      <a:pt x="310" y="21"/>
                    </a:cubicBezTo>
                    <a:lnTo>
                      <a:pt x="59" y="166"/>
                    </a:lnTo>
                    <a:cubicBezTo>
                      <a:pt x="1" y="203"/>
                      <a:pt x="1" y="259"/>
                      <a:pt x="59" y="289"/>
                    </a:cubicBezTo>
                    <a:lnTo>
                      <a:pt x="332" y="446"/>
                    </a:lnTo>
                    <a:cubicBezTo>
                      <a:pt x="360" y="464"/>
                      <a:pt x="398" y="473"/>
                      <a:pt x="436" y="473"/>
                    </a:cubicBezTo>
                    <a:cubicBezTo>
                      <a:pt x="473" y="473"/>
                      <a:pt x="511" y="464"/>
                      <a:pt x="541" y="446"/>
                    </a:cubicBezTo>
                    <a:lnTo>
                      <a:pt x="793" y="303"/>
                    </a:lnTo>
                    <a:cubicBezTo>
                      <a:pt x="850" y="266"/>
                      <a:pt x="850" y="216"/>
                      <a:pt x="793" y="180"/>
                    </a:cubicBezTo>
                    <a:lnTo>
                      <a:pt x="518" y="21"/>
                    </a:lnTo>
                    <a:cubicBezTo>
                      <a:pt x="490" y="8"/>
                      <a:pt x="452" y="1"/>
                      <a:pt x="4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8492;p71">
                <a:extLst>
                  <a:ext uri="{FF2B5EF4-FFF2-40B4-BE49-F238E27FC236}">
                    <a16:creationId xmlns:a16="http://schemas.microsoft.com/office/drawing/2014/main" id="{721DC733-E054-29C1-6B11-1EF1D68DDBC8}"/>
                  </a:ext>
                </a:extLst>
              </p:cNvPr>
              <p:cNvSpPr/>
              <p:nvPr/>
            </p:nvSpPr>
            <p:spPr>
              <a:xfrm>
                <a:off x="-2189954" y="2768692"/>
                <a:ext cx="114337" cy="6372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1" extrusionOk="0">
                    <a:moveTo>
                      <a:pt x="402" y="1"/>
                    </a:moveTo>
                    <a:cubicBezTo>
                      <a:pt x="363" y="1"/>
                      <a:pt x="324" y="8"/>
                      <a:pt x="295" y="22"/>
                    </a:cubicBezTo>
                    <a:lnTo>
                      <a:pt x="57" y="167"/>
                    </a:lnTo>
                    <a:cubicBezTo>
                      <a:pt x="0" y="194"/>
                      <a:pt x="0" y="253"/>
                      <a:pt x="57" y="289"/>
                    </a:cubicBezTo>
                    <a:lnTo>
                      <a:pt x="359" y="453"/>
                    </a:lnTo>
                    <a:cubicBezTo>
                      <a:pt x="387" y="471"/>
                      <a:pt x="425" y="480"/>
                      <a:pt x="463" y="480"/>
                    </a:cubicBezTo>
                    <a:cubicBezTo>
                      <a:pt x="501" y="480"/>
                      <a:pt x="539" y="471"/>
                      <a:pt x="568" y="453"/>
                    </a:cubicBezTo>
                    <a:lnTo>
                      <a:pt x="804" y="317"/>
                    </a:lnTo>
                    <a:cubicBezTo>
                      <a:pt x="863" y="289"/>
                      <a:pt x="863" y="230"/>
                      <a:pt x="804" y="194"/>
                    </a:cubicBezTo>
                    <a:lnTo>
                      <a:pt x="511" y="22"/>
                    </a:lnTo>
                    <a:cubicBezTo>
                      <a:pt x="482" y="8"/>
                      <a:pt x="442" y="1"/>
                      <a:pt x="4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8493;p71">
                <a:extLst>
                  <a:ext uri="{FF2B5EF4-FFF2-40B4-BE49-F238E27FC236}">
                    <a16:creationId xmlns:a16="http://schemas.microsoft.com/office/drawing/2014/main" id="{88C7F1DE-6A5A-0B51-641B-636B09FAE090}"/>
                  </a:ext>
                </a:extLst>
              </p:cNvPr>
              <p:cNvSpPr/>
              <p:nvPr/>
            </p:nvSpPr>
            <p:spPr>
              <a:xfrm>
                <a:off x="-2263352" y="2809896"/>
                <a:ext cx="116192" cy="6544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494" extrusionOk="0">
                    <a:moveTo>
                      <a:pt x="414" y="1"/>
                    </a:moveTo>
                    <a:cubicBezTo>
                      <a:pt x="376" y="1"/>
                      <a:pt x="338" y="10"/>
                      <a:pt x="309" y="28"/>
                    </a:cubicBezTo>
                    <a:lnTo>
                      <a:pt x="64" y="171"/>
                    </a:lnTo>
                    <a:cubicBezTo>
                      <a:pt x="0" y="207"/>
                      <a:pt x="7" y="257"/>
                      <a:pt x="64" y="294"/>
                    </a:cubicBezTo>
                    <a:lnTo>
                      <a:pt x="359" y="466"/>
                    </a:lnTo>
                    <a:cubicBezTo>
                      <a:pt x="389" y="484"/>
                      <a:pt x="427" y="493"/>
                      <a:pt x="464" y="493"/>
                    </a:cubicBezTo>
                    <a:cubicBezTo>
                      <a:pt x="502" y="493"/>
                      <a:pt x="540" y="484"/>
                      <a:pt x="568" y="466"/>
                    </a:cubicBezTo>
                    <a:lnTo>
                      <a:pt x="820" y="323"/>
                    </a:lnTo>
                    <a:cubicBezTo>
                      <a:pt x="877" y="287"/>
                      <a:pt x="877" y="237"/>
                      <a:pt x="820" y="201"/>
                    </a:cubicBezTo>
                    <a:lnTo>
                      <a:pt x="518" y="28"/>
                    </a:lnTo>
                    <a:cubicBezTo>
                      <a:pt x="490" y="10"/>
                      <a:pt x="452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8494;p71">
                <a:extLst>
                  <a:ext uri="{FF2B5EF4-FFF2-40B4-BE49-F238E27FC236}">
                    <a16:creationId xmlns:a16="http://schemas.microsoft.com/office/drawing/2014/main" id="{957D983A-7049-048D-F103-A08E9293FEA3}"/>
                  </a:ext>
                </a:extLst>
              </p:cNvPr>
              <p:cNvSpPr/>
              <p:nvPr/>
            </p:nvSpPr>
            <p:spPr>
              <a:xfrm>
                <a:off x="-3069002" y="2345133"/>
                <a:ext cx="109567" cy="60944"/>
              </a:xfrm>
              <a:custGeom>
                <a:avLst/>
                <a:gdLst/>
                <a:ahLst/>
                <a:cxnLst/>
                <a:rect l="l" t="t" r="r" b="b"/>
                <a:pathLst>
                  <a:path w="827" h="460" extrusionOk="0">
                    <a:moveTo>
                      <a:pt x="407" y="0"/>
                    </a:moveTo>
                    <a:cubicBezTo>
                      <a:pt x="371" y="0"/>
                      <a:pt x="336" y="7"/>
                      <a:pt x="309" y="20"/>
                    </a:cubicBezTo>
                    <a:lnTo>
                      <a:pt x="57" y="172"/>
                    </a:lnTo>
                    <a:cubicBezTo>
                      <a:pt x="0" y="200"/>
                      <a:pt x="0" y="258"/>
                      <a:pt x="57" y="295"/>
                    </a:cubicBezTo>
                    <a:lnTo>
                      <a:pt x="309" y="438"/>
                    </a:lnTo>
                    <a:cubicBezTo>
                      <a:pt x="338" y="452"/>
                      <a:pt x="376" y="460"/>
                      <a:pt x="414" y="460"/>
                    </a:cubicBezTo>
                    <a:cubicBezTo>
                      <a:pt x="452" y="460"/>
                      <a:pt x="489" y="452"/>
                      <a:pt x="518" y="438"/>
                    </a:cubicBezTo>
                    <a:lnTo>
                      <a:pt x="770" y="295"/>
                    </a:lnTo>
                    <a:cubicBezTo>
                      <a:pt x="827" y="258"/>
                      <a:pt x="827" y="200"/>
                      <a:pt x="770" y="172"/>
                    </a:cubicBezTo>
                    <a:lnTo>
                      <a:pt x="518" y="27"/>
                    </a:lnTo>
                    <a:cubicBezTo>
                      <a:pt x="488" y="9"/>
                      <a:pt x="447" y="0"/>
                      <a:pt x="4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8495;p71">
                <a:extLst>
                  <a:ext uri="{FF2B5EF4-FFF2-40B4-BE49-F238E27FC236}">
                    <a16:creationId xmlns:a16="http://schemas.microsoft.com/office/drawing/2014/main" id="{4A012E2A-582A-91AE-E628-E2CD2C205533}"/>
                  </a:ext>
                </a:extLst>
              </p:cNvPr>
              <p:cNvSpPr/>
              <p:nvPr/>
            </p:nvSpPr>
            <p:spPr>
              <a:xfrm>
                <a:off x="-2999579" y="2061479"/>
                <a:ext cx="83997" cy="4637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350" extrusionOk="0">
                    <a:moveTo>
                      <a:pt x="200" y="0"/>
                    </a:moveTo>
                    <a:cubicBezTo>
                      <a:pt x="161" y="0"/>
                      <a:pt x="123" y="9"/>
                      <a:pt x="94" y="27"/>
                    </a:cubicBezTo>
                    <a:lnTo>
                      <a:pt x="58" y="48"/>
                    </a:lnTo>
                    <a:cubicBezTo>
                      <a:pt x="1" y="84"/>
                      <a:pt x="1" y="134"/>
                      <a:pt x="58" y="171"/>
                    </a:cubicBezTo>
                    <a:lnTo>
                      <a:pt x="325" y="329"/>
                    </a:lnTo>
                    <a:cubicBezTo>
                      <a:pt x="354" y="343"/>
                      <a:pt x="393" y="350"/>
                      <a:pt x="432" y="350"/>
                    </a:cubicBezTo>
                    <a:cubicBezTo>
                      <a:pt x="472" y="350"/>
                      <a:pt x="511" y="343"/>
                      <a:pt x="541" y="329"/>
                    </a:cubicBezTo>
                    <a:lnTo>
                      <a:pt x="575" y="300"/>
                    </a:lnTo>
                    <a:cubicBezTo>
                      <a:pt x="634" y="271"/>
                      <a:pt x="634" y="214"/>
                      <a:pt x="575" y="177"/>
                    </a:cubicBezTo>
                    <a:lnTo>
                      <a:pt x="310" y="27"/>
                    </a:lnTo>
                    <a:cubicBezTo>
                      <a:pt x="278" y="9"/>
                      <a:pt x="238" y="0"/>
                      <a:pt x="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8496;p71">
                <a:extLst>
                  <a:ext uri="{FF2B5EF4-FFF2-40B4-BE49-F238E27FC236}">
                    <a16:creationId xmlns:a16="http://schemas.microsoft.com/office/drawing/2014/main" id="{81067B14-4C76-F234-A34B-BA30921BF4A7}"/>
                  </a:ext>
                </a:extLst>
              </p:cNvPr>
              <p:cNvSpPr/>
              <p:nvPr/>
            </p:nvSpPr>
            <p:spPr>
              <a:xfrm>
                <a:off x="-3079468" y="2015771"/>
                <a:ext cx="87574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64" extrusionOk="0">
                    <a:moveTo>
                      <a:pt x="205" y="0"/>
                    </a:moveTo>
                    <a:cubicBezTo>
                      <a:pt x="167" y="0"/>
                      <a:pt x="129" y="9"/>
                      <a:pt x="100" y="27"/>
                    </a:cubicBezTo>
                    <a:lnTo>
                      <a:pt x="66" y="48"/>
                    </a:lnTo>
                    <a:cubicBezTo>
                      <a:pt x="0" y="84"/>
                      <a:pt x="0" y="134"/>
                      <a:pt x="66" y="170"/>
                    </a:cubicBezTo>
                    <a:lnTo>
                      <a:pt x="352" y="336"/>
                    </a:lnTo>
                    <a:cubicBezTo>
                      <a:pt x="381" y="354"/>
                      <a:pt x="421" y="363"/>
                      <a:pt x="460" y="363"/>
                    </a:cubicBezTo>
                    <a:cubicBezTo>
                      <a:pt x="500" y="363"/>
                      <a:pt x="539" y="354"/>
                      <a:pt x="568" y="336"/>
                    </a:cubicBezTo>
                    <a:lnTo>
                      <a:pt x="604" y="314"/>
                    </a:lnTo>
                    <a:cubicBezTo>
                      <a:pt x="661" y="286"/>
                      <a:pt x="661" y="227"/>
                      <a:pt x="604" y="193"/>
                    </a:cubicBezTo>
                    <a:lnTo>
                      <a:pt x="309" y="27"/>
                    </a:lnTo>
                    <a:cubicBezTo>
                      <a:pt x="280" y="9"/>
                      <a:pt x="243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8497;p71">
                <a:extLst>
                  <a:ext uri="{FF2B5EF4-FFF2-40B4-BE49-F238E27FC236}">
                    <a16:creationId xmlns:a16="http://schemas.microsoft.com/office/drawing/2014/main" id="{8C4C79C8-F69B-D20E-5A9E-2EE14B4ABC31}"/>
                  </a:ext>
                </a:extLst>
              </p:cNvPr>
              <p:cNvSpPr/>
              <p:nvPr/>
            </p:nvSpPr>
            <p:spPr>
              <a:xfrm>
                <a:off x="-3151938" y="2042401"/>
                <a:ext cx="114337" cy="63594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0" extrusionOk="0">
                    <a:moveTo>
                      <a:pt x="407" y="1"/>
                    </a:moveTo>
                    <a:cubicBezTo>
                      <a:pt x="369" y="1"/>
                      <a:pt x="331" y="9"/>
                      <a:pt x="302" y="26"/>
                    </a:cubicBezTo>
                    <a:lnTo>
                      <a:pt x="59" y="164"/>
                    </a:lnTo>
                    <a:cubicBezTo>
                      <a:pt x="0" y="199"/>
                      <a:pt x="0" y="258"/>
                      <a:pt x="59" y="285"/>
                    </a:cubicBezTo>
                    <a:lnTo>
                      <a:pt x="354" y="458"/>
                    </a:lnTo>
                    <a:cubicBezTo>
                      <a:pt x="382" y="472"/>
                      <a:pt x="420" y="480"/>
                      <a:pt x="457" y="480"/>
                    </a:cubicBezTo>
                    <a:cubicBezTo>
                      <a:pt x="495" y="480"/>
                      <a:pt x="532" y="472"/>
                      <a:pt x="561" y="458"/>
                    </a:cubicBezTo>
                    <a:lnTo>
                      <a:pt x="806" y="315"/>
                    </a:lnTo>
                    <a:cubicBezTo>
                      <a:pt x="863" y="285"/>
                      <a:pt x="863" y="228"/>
                      <a:pt x="806" y="192"/>
                    </a:cubicBezTo>
                    <a:lnTo>
                      <a:pt x="511" y="26"/>
                    </a:lnTo>
                    <a:cubicBezTo>
                      <a:pt x="482" y="9"/>
                      <a:pt x="445" y="1"/>
                      <a:pt x="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8498;p71">
                <a:extLst>
                  <a:ext uri="{FF2B5EF4-FFF2-40B4-BE49-F238E27FC236}">
                    <a16:creationId xmlns:a16="http://schemas.microsoft.com/office/drawing/2014/main" id="{356356C8-72FB-2A64-9965-5A51155646FA}"/>
                  </a:ext>
                </a:extLst>
              </p:cNvPr>
              <p:cNvSpPr/>
              <p:nvPr/>
            </p:nvSpPr>
            <p:spPr>
              <a:xfrm>
                <a:off x="-3072844" y="2088109"/>
                <a:ext cx="111554" cy="62534"/>
              </a:xfrm>
              <a:custGeom>
                <a:avLst/>
                <a:gdLst/>
                <a:ahLst/>
                <a:cxnLst/>
                <a:rect l="l" t="t" r="r" b="b"/>
                <a:pathLst>
                  <a:path w="842" h="472" extrusionOk="0">
                    <a:moveTo>
                      <a:pt x="407" y="1"/>
                    </a:moveTo>
                    <a:cubicBezTo>
                      <a:pt x="369" y="1"/>
                      <a:pt x="331" y="9"/>
                      <a:pt x="302" y="26"/>
                    </a:cubicBezTo>
                    <a:lnTo>
                      <a:pt x="59" y="164"/>
                    </a:lnTo>
                    <a:cubicBezTo>
                      <a:pt x="0" y="199"/>
                      <a:pt x="0" y="258"/>
                      <a:pt x="66" y="285"/>
                    </a:cubicBezTo>
                    <a:lnTo>
                      <a:pt x="331" y="444"/>
                    </a:lnTo>
                    <a:cubicBezTo>
                      <a:pt x="360" y="462"/>
                      <a:pt x="399" y="471"/>
                      <a:pt x="439" y="471"/>
                    </a:cubicBezTo>
                    <a:cubicBezTo>
                      <a:pt x="479" y="471"/>
                      <a:pt x="518" y="462"/>
                      <a:pt x="547" y="444"/>
                    </a:cubicBezTo>
                    <a:lnTo>
                      <a:pt x="783" y="308"/>
                    </a:lnTo>
                    <a:cubicBezTo>
                      <a:pt x="842" y="271"/>
                      <a:pt x="842" y="214"/>
                      <a:pt x="783" y="185"/>
                    </a:cubicBezTo>
                    <a:lnTo>
                      <a:pt x="511" y="26"/>
                    </a:lnTo>
                    <a:cubicBezTo>
                      <a:pt x="482" y="9"/>
                      <a:pt x="445" y="1"/>
                      <a:pt x="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8499;p71">
                <a:extLst>
                  <a:ext uri="{FF2B5EF4-FFF2-40B4-BE49-F238E27FC236}">
                    <a16:creationId xmlns:a16="http://schemas.microsoft.com/office/drawing/2014/main" id="{483FFEB2-828C-84B9-A2DD-D6DA03FD1090}"/>
                  </a:ext>
                </a:extLst>
              </p:cNvPr>
              <p:cNvSpPr/>
              <p:nvPr/>
            </p:nvSpPr>
            <p:spPr>
              <a:xfrm>
                <a:off x="-3227191" y="2084267"/>
                <a:ext cx="137257" cy="77108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582" extrusionOk="0">
                    <a:moveTo>
                      <a:pt x="429" y="1"/>
                    </a:moveTo>
                    <a:cubicBezTo>
                      <a:pt x="391" y="1"/>
                      <a:pt x="353" y="10"/>
                      <a:pt x="325" y="28"/>
                    </a:cubicBezTo>
                    <a:lnTo>
                      <a:pt x="59" y="178"/>
                    </a:lnTo>
                    <a:cubicBezTo>
                      <a:pt x="1" y="214"/>
                      <a:pt x="1" y="271"/>
                      <a:pt x="59" y="300"/>
                    </a:cubicBezTo>
                    <a:lnTo>
                      <a:pt x="497" y="559"/>
                    </a:lnTo>
                    <a:cubicBezTo>
                      <a:pt x="526" y="574"/>
                      <a:pt x="563" y="581"/>
                      <a:pt x="601" y="581"/>
                    </a:cubicBezTo>
                    <a:cubicBezTo>
                      <a:pt x="639" y="581"/>
                      <a:pt x="677" y="574"/>
                      <a:pt x="706" y="559"/>
                    </a:cubicBezTo>
                    <a:lnTo>
                      <a:pt x="979" y="400"/>
                    </a:lnTo>
                    <a:cubicBezTo>
                      <a:pt x="1036" y="366"/>
                      <a:pt x="1036" y="314"/>
                      <a:pt x="972" y="280"/>
                    </a:cubicBezTo>
                    <a:lnTo>
                      <a:pt x="534" y="28"/>
                    </a:lnTo>
                    <a:cubicBezTo>
                      <a:pt x="504" y="10"/>
                      <a:pt x="466" y="1"/>
                      <a:pt x="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8500;p71">
                <a:extLst>
                  <a:ext uri="{FF2B5EF4-FFF2-40B4-BE49-F238E27FC236}">
                    <a16:creationId xmlns:a16="http://schemas.microsoft.com/office/drawing/2014/main" id="{4522F6EE-1B83-E8F2-68E9-A84EECF48EB1}"/>
                  </a:ext>
                </a:extLst>
              </p:cNvPr>
              <p:cNvSpPr/>
              <p:nvPr/>
            </p:nvSpPr>
            <p:spPr>
              <a:xfrm>
                <a:off x="-3129151" y="2141236"/>
                <a:ext cx="115529" cy="64654"/>
              </a:xfrm>
              <a:custGeom>
                <a:avLst/>
                <a:gdLst/>
                <a:ahLst/>
                <a:cxnLst/>
                <a:rect l="l" t="t" r="r" b="b"/>
                <a:pathLst>
                  <a:path w="872" h="488" extrusionOk="0">
                    <a:moveTo>
                      <a:pt x="436" y="0"/>
                    </a:moveTo>
                    <a:cubicBezTo>
                      <a:pt x="398" y="0"/>
                      <a:pt x="360" y="8"/>
                      <a:pt x="332" y="22"/>
                    </a:cubicBezTo>
                    <a:lnTo>
                      <a:pt x="59" y="179"/>
                    </a:lnTo>
                    <a:cubicBezTo>
                      <a:pt x="1" y="215"/>
                      <a:pt x="1" y="265"/>
                      <a:pt x="59" y="302"/>
                    </a:cubicBezTo>
                    <a:lnTo>
                      <a:pt x="332" y="460"/>
                    </a:lnTo>
                    <a:cubicBezTo>
                      <a:pt x="360" y="478"/>
                      <a:pt x="398" y="488"/>
                      <a:pt x="436" y="488"/>
                    </a:cubicBezTo>
                    <a:cubicBezTo>
                      <a:pt x="474" y="488"/>
                      <a:pt x="512" y="478"/>
                      <a:pt x="541" y="460"/>
                    </a:cubicBezTo>
                    <a:lnTo>
                      <a:pt x="813" y="302"/>
                    </a:lnTo>
                    <a:cubicBezTo>
                      <a:pt x="872" y="265"/>
                      <a:pt x="872" y="215"/>
                      <a:pt x="806" y="179"/>
                    </a:cubicBezTo>
                    <a:lnTo>
                      <a:pt x="541" y="22"/>
                    </a:lnTo>
                    <a:cubicBezTo>
                      <a:pt x="512" y="8"/>
                      <a:pt x="474" y="0"/>
                      <a:pt x="4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8501;p71">
                <a:extLst>
                  <a:ext uri="{FF2B5EF4-FFF2-40B4-BE49-F238E27FC236}">
                    <a16:creationId xmlns:a16="http://schemas.microsoft.com/office/drawing/2014/main" id="{42CAB2AF-915E-42D9-FC6E-4E7A3D0F3440}"/>
                  </a:ext>
                </a:extLst>
              </p:cNvPr>
              <p:cNvSpPr/>
              <p:nvPr/>
            </p:nvSpPr>
            <p:spPr>
              <a:xfrm>
                <a:off x="-3299396" y="2128120"/>
                <a:ext cx="158985" cy="90092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680" extrusionOk="0">
                    <a:moveTo>
                      <a:pt x="406" y="0"/>
                    </a:moveTo>
                    <a:cubicBezTo>
                      <a:pt x="368" y="0"/>
                      <a:pt x="331" y="9"/>
                      <a:pt x="302" y="26"/>
                    </a:cubicBezTo>
                    <a:lnTo>
                      <a:pt x="64" y="164"/>
                    </a:lnTo>
                    <a:cubicBezTo>
                      <a:pt x="0" y="199"/>
                      <a:pt x="7" y="251"/>
                      <a:pt x="64" y="285"/>
                    </a:cubicBezTo>
                    <a:lnTo>
                      <a:pt x="691" y="653"/>
                    </a:lnTo>
                    <a:cubicBezTo>
                      <a:pt x="722" y="671"/>
                      <a:pt x="762" y="680"/>
                      <a:pt x="800" y="680"/>
                    </a:cubicBezTo>
                    <a:cubicBezTo>
                      <a:pt x="839" y="680"/>
                      <a:pt x="877" y="671"/>
                      <a:pt x="906" y="653"/>
                    </a:cubicBezTo>
                    <a:lnTo>
                      <a:pt x="1143" y="516"/>
                    </a:lnTo>
                    <a:cubicBezTo>
                      <a:pt x="1199" y="480"/>
                      <a:pt x="1199" y="423"/>
                      <a:pt x="1143" y="394"/>
                    </a:cubicBezTo>
                    <a:lnTo>
                      <a:pt x="509" y="26"/>
                    </a:lnTo>
                    <a:cubicBezTo>
                      <a:pt x="481" y="9"/>
                      <a:pt x="443" y="0"/>
                      <a:pt x="4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8502;p71">
                <a:extLst>
                  <a:ext uri="{FF2B5EF4-FFF2-40B4-BE49-F238E27FC236}">
                    <a16:creationId xmlns:a16="http://schemas.microsoft.com/office/drawing/2014/main" id="{01DEA1F0-8F95-879F-E47C-3A91E21E80F7}"/>
                  </a:ext>
                </a:extLst>
              </p:cNvPr>
              <p:cNvSpPr/>
              <p:nvPr/>
            </p:nvSpPr>
            <p:spPr>
              <a:xfrm>
                <a:off x="-3445263" y="2212514"/>
                <a:ext cx="128910" cy="7154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540" extrusionOk="0">
                    <a:moveTo>
                      <a:pt x="415" y="0"/>
                    </a:moveTo>
                    <a:cubicBezTo>
                      <a:pt x="377" y="0"/>
                      <a:pt x="339" y="8"/>
                      <a:pt x="310" y="22"/>
                    </a:cubicBezTo>
                    <a:lnTo>
                      <a:pt x="58" y="166"/>
                    </a:lnTo>
                    <a:cubicBezTo>
                      <a:pt x="1" y="202"/>
                      <a:pt x="1" y="261"/>
                      <a:pt x="58" y="288"/>
                    </a:cubicBezTo>
                    <a:lnTo>
                      <a:pt x="455" y="519"/>
                    </a:lnTo>
                    <a:cubicBezTo>
                      <a:pt x="483" y="533"/>
                      <a:pt x="521" y="540"/>
                      <a:pt x="558" y="540"/>
                    </a:cubicBezTo>
                    <a:cubicBezTo>
                      <a:pt x="596" y="540"/>
                      <a:pt x="633" y="533"/>
                      <a:pt x="662" y="519"/>
                    </a:cubicBezTo>
                    <a:lnTo>
                      <a:pt x="913" y="374"/>
                    </a:lnTo>
                    <a:cubicBezTo>
                      <a:pt x="972" y="338"/>
                      <a:pt x="972" y="281"/>
                      <a:pt x="913" y="252"/>
                    </a:cubicBezTo>
                    <a:lnTo>
                      <a:pt x="518" y="22"/>
                    </a:lnTo>
                    <a:cubicBezTo>
                      <a:pt x="490" y="8"/>
                      <a:pt x="452" y="0"/>
                      <a:pt x="4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8503;p71">
                <a:extLst>
                  <a:ext uri="{FF2B5EF4-FFF2-40B4-BE49-F238E27FC236}">
                    <a16:creationId xmlns:a16="http://schemas.microsoft.com/office/drawing/2014/main" id="{0E2F7518-E326-B72B-B2D1-05340FCEEBEA}"/>
                  </a:ext>
                </a:extLst>
              </p:cNvPr>
              <p:cNvSpPr/>
              <p:nvPr/>
            </p:nvSpPr>
            <p:spPr>
              <a:xfrm>
                <a:off x="-3371866" y="2169986"/>
                <a:ext cx="190517" cy="10811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816" extrusionOk="0">
                    <a:moveTo>
                      <a:pt x="410" y="1"/>
                    </a:moveTo>
                    <a:cubicBezTo>
                      <a:pt x="371" y="1"/>
                      <a:pt x="331" y="10"/>
                      <a:pt x="303" y="28"/>
                    </a:cubicBezTo>
                    <a:lnTo>
                      <a:pt x="58" y="171"/>
                    </a:lnTo>
                    <a:cubicBezTo>
                      <a:pt x="1" y="200"/>
                      <a:pt x="1" y="257"/>
                      <a:pt x="58" y="293"/>
                    </a:cubicBezTo>
                    <a:lnTo>
                      <a:pt x="920" y="789"/>
                    </a:lnTo>
                    <a:cubicBezTo>
                      <a:pt x="949" y="807"/>
                      <a:pt x="987" y="816"/>
                      <a:pt x="1025" y="816"/>
                    </a:cubicBezTo>
                    <a:cubicBezTo>
                      <a:pt x="1063" y="816"/>
                      <a:pt x="1100" y="807"/>
                      <a:pt x="1129" y="789"/>
                    </a:cubicBezTo>
                    <a:lnTo>
                      <a:pt x="1381" y="645"/>
                    </a:lnTo>
                    <a:cubicBezTo>
                      <a:pt x="1438" y="609"/>
                      <a:pt x="1438" y="559"/>
                      <a:pt x="1381" y="523"/>
                    </a:cubicBezTo>
                    <a:lnTo>
                      <a:pt x="518" y="28"/>
                    </a:lnTo>
                    <a:cubicBezTo>
                      <a:pt x="490" y="10"/>
                      <a:pt x="450" y="1"/>
                      <a:pt x="4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8504;p71">
                <a:extLst>
                  <a:ext uri="{FF2B5EF4-FFF2-40B4-BE49-F238E27FC236}">
                    <a16:creationId xmlns:a16="http://schemas.microsoft.com/office/drawing/2014/main" id="{1D9A4F44-EC20-E2E0-BB14-4EB7B8A966F6}"/>
                  </a:ext>
                </a:extLst>
              </p:cNvPr>
              <p:cNvSpPr/>
              <p:nvPr/>
            </p:nvSpPr>
            <p:spPr>
              <a:xfrm>
                <a:off x="-3217519" y="2259547"/>
                <a:ext cx="112482" cy="62402"/>
              </a:xfrm>
              <a:custGeom>
                <a:avLst/>
                <a:gdLst/>
                <a:ahLst/>
                <a:cxnLst/>
                <a:rect l="l" t="t" r="r" b="b"/>
                <a:pathLst>
                  <a:path w="849" h="471" extrusionOk="0">
                    <a:moveTo>
                      <a:pt x="413" y="0"/>
                    </a:moveTo>
                    <a:cubicBezTo>
                      <a:pt x="375" y="0"/>
                      <a:pt x="337" y="9"/>
                      <a:pt x="309" y="26"/>
                    </a:cubicBezTo>
                    <a:lnTo>
                      <a:pt x="57" y="171"/>
                    </a:lnTo>
                    <a:cubicBezTo>
                      <a:pt x="0" y="199"/>
                      <a:pt x="7" y="257"/>
                      <a:pt x="64" y="294"/>
                    </a:cubicBezTo>
                    <a:lnTo>
                      <a:pt x="331" y="444"/>
                    </a:lnTo>
                    <a:cubicBezTo>
                      <a:pt x="360" y="462"/>
                      <a:pt x="399" y="471"/>
                      <a:pt x="438" y="471"/>
                    </a:cubicBezTo>
                    <a:cubicBezTo>
                      <a:pt x="478" y="471"/>
                      <a:pt x="518" y="462"/>
                      <a:pt x="547" y="444"/>
                    </a:cubicBezTo>
                    <a:lnTo>
                      <a:pt x="790" y="301"/>
                    </a:lnTo>
                    <a:cubicBezTo>
                      <a:pt x="849" y="271"/>
                      <a:pt x="849" y="214"/>
                      <a:pt x="790" y="178"/>
                    </a:cubicBezTo>
                    <a:lnTo>
                      <a:pt x="518" y="26"/>
                    </a:lnTo>
                    <a:cubicBezTo>
                      <a:pt x="489" y="9"/>
                      <a:pt x="451" y="0"/>
                      <a:pt x="4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8505;p71">
                <a:extLst>
                  <a:ext uri="{FF2B5EF4-FFF2-40B4-BE49-F238E27FC236}">
                    <a16:creationId xmlns:a16="http://schemas.microsoft.com/office/drawing/2014/main" id="{65CE90DA-A1E9-3D70-C259-80888653538D}"/>
                  </a:ext>
                </a:extLst>
              </p:cNvPr>
              <p:cNvSpPr/>
              <p:nvPr/>
            </p:nvSpPr>
            <p:spPr>
              <a:xfrm>
                <a:off x="-3141472" y="2303267"/>
                <a:ext cx="108640" cy="60547"/>
              </a:xfrm>
              <a:custGeom>
                <a:avLst/>
                <a:gdLst/>
                <a:ahLst/>
                <a:cxnLst/>
                <a:rect l="l" t="t" r="r" b="b"/>
                <a:pathLst>
                  <a:path w="820" h="457" extrusionOk="0">
                    <a:moveTo>
                      <a:pt x="414" y="0"/>
                    </a:moveTo>
                    <a:cubicBezTo>
                      <a:pt x="377" y="0"/>
                      <a:pt x="339" y="9"/>
                      <a:pt x="309" y="27"/>
                    </a:cubicBezTo>
                    <a:lnTo>
                      <a:pt x="66" y="171"/>
                    </a:lnTo>
                    <a:cubicBezTo>
                      <a:pt x="1" y="207"/>
                      <a:pt x="7" y="257"/>
                      <a:pt x="66" y="293"/>
                    </a:cubicBezTo>
                    <a:lnTo>
                      <a:pt x="302" y="429"/>
                    </a:lnTo>
                    <a:cubicBezTo>
                      <a:pt x="332" y="448"/>
                      <a:pt x="370" y="457"/>
                      <a:pt x="407" y="457"/>
                    </a:cubicBezTo>
                    <a:cubicBezTo>
                      <a:pt x="445" y="457"/>
                      <a:pt x="483" y="448"/>
                      <a:pt x="511" y="429"/>
                    </a:cubicBezTo>
                    <a:lnTo>
                      <a:pt x="763" y="286"/>
                    </a:lnTo>
                    <a:cubicBezTo>
                      <a:pt x="820" y="250"/>
                      <a:pt x="820" y="200"/>
                      <a:pt x="763" y="164"/>
                    </a:cubicBezTo>
                    <a:lnTo>
                      <a:pt x="518" y="27"/>
                    </a:lnTo>
                    <a:cubicBezTo>
                      <a:pt x="490" y="9"/>
                      <a:pt x="452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8506;p71">
                <a:extLst>
                  <a:ext uri="{FF2B5EF4-FFF2-40B4-BE49-F238E27FC236}">
                    <a16:creationId xmlns:a16="http://schemas.microsoft.com/office/drawing/2014/main" id="{360D6320-B0D1-37CB-BEE8-C81CD517E5FA}"/>
                  </a:ext>
                </a:extLst>
              </p:cNvPr>
              <p:cNvSpPr/>
              <p:nvPr/>
            </p:nvSpPr>
            <p:spPr>
              <a:xfrm>
                <a:off x="-2247188" y="2649984"/>
                <a:ext cx="167729" cy="94861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716" extrusionOk="0">
                    <a:moveTo>
                      <a:pt x="429" y="0"/>
                    </a:moveTo>
                    <a:cubicBezTo>
                      <a:pt x="391" y="0"/>
                      <a:pt x="353" y="9"/>
                      <a:pt x="324" y="27"/>
                    </a:cubicBezTo>
                    <a:lnTo>
                      <a:pt x="58" y="184"/>
                    </a:lnTo>
                    <a:cubicBezTo>
                      <a:pt x="1" y="214"/>
                      <a:pt x="1" y="271"/>
                      <a:pt x="58" y="307"/>
                    </a:cubicBezTo>
                    <a:lnTo>
                      <a:pt x="727" y="688"/>
                    </a:lnTo>
                    <a:cubicBezTo>
                      <a:pt x="756" y="706"/>
                      <a:pt x="793" y="715"/>
                      <a:pt x="831" y="715"/>
                    </a:cubicBezTo>
                    <a:cubicBezTo>
                      <a:pt x="868" y="715"/>
                      <a:pt x="906" y="706"/>
                      <a:pt x="934" y="688"/>
                    </a:cubicBezTo>
                    <a:lnTo>
                      <a:pt x="1208" y="538"/>
                    </a:lnTo>
                    <a:cubicBezTo>
                      <a:pt x="1265" y="502"/>
                      <a:pt x="1265" y="443"/>
                      <a:pt x="1208" y="416"/>
                    </a:cubicBezTo>
                    <a:lnTo>
                      <a:pt x="539" y="27"/>
                    </a:lnTo>
                    <a:cubicBezTo>
                      <a:pt x="507" y="9"/>
                      <a:pt x="468" y="0"/>
                      <a:pt x="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8507;p71">
                <a:extLst>
                  <a:ext uri="{FF2B5EF4-FFF2-40B4-BE49-F238E27FC236}">
                    <a16:creationId xmlns:a16="http://schemas.microsoft.com/office/drawing/2014/main" id="{EF9AB284-891A-DC39-F3E8-DC569B239A28}"/>
                  </a:ext>
                </a:extLst>
              </p:cNvPr>
              <p:cNvSpPr/>
              <p:nvPr/>
            </p:nvSpPr>
            <p:spPr>
              <a:xfrm>
                <a:off x="-2322308" y="2606926"/>
                <a:ext cx="113277" cy="63594"/>
              </a:xfrm>
              <a:custGeom>
                <a:avLst/>
                <a:gdLst/>
                <a:ahLst/>
                <a:cxnLst/>
                <a:rect l="l" t="t" r="r" b="b"/>
                <a:pathLst>
                  <a:path w="855" h="480" extrusionOk="0">
                    <a:moveTo>
                      <a:pt x="435" y="1"/>
                    </a:moveTo>
                    <a:cubicBezTo>
                      <a:pt x="397" y="1"/>
                      <a:pt x="359" y="10"/>
                      <a:pt x="330" y="28"/>
                    </a:cubicBezTo>
                    <a:lnTo>
                      <a:pt x="57" y="180"/>
                    </a:lnTo>
                    <a:cubicBezTo>
                      <a:pt x="0" y="216"/>
                      <a:pt x="0" y="273"/>
                      <a:pt x="57" y="302"/>
                    </a:cubicBezTo>
                    <a:lnTo>
                      <a:pt x="316" y="453"/>
                    </a:lnTo>
                    <a:cubicBezTo>
                      <a:pt x="348" y="471"/>
                      <a:pt x="388" y="480"/>
                      <a:pt x="426" y="480"/>
                    </a:cubicBezTo>
                    <a:cubicBezTo>
                      <a:pt x="465" y="480"/>
                      <a:pt x="503" y="471"/>
                      <a:pt x="532" y="453"/>
                    </a:cubicBezTo>
                    <a:lnTo>
                      <a:pt x="797" y="294"/>
                    </a:lnTo>
                    <a:cubicBezTo>
                      <a:pt x="854" y="266"/>
                      <a:pt x="854" y="208"/>
                      <a:pt x="797" y="173"/>
                    </a:cubicBezTo>
                    <a:lnTo>
                      <a:pt x="539" y="28"/>
                    </a:lnTo>
                    <a:cubicBezTo>
                      <a:pt x="510" y="10"/>
                      <a:pt x="473" y="1"/>
                      <a:pt x="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8508;p71">
                <a:extLst>
                  <a:ext uri="{FF2B5EF4-FFF2-40B4-BE49-F238E27FC236}">
                    <a16:creationId xmlns:a16="http://schemas.microsoft.com/office/drawing/2014/main" id="{787A9347-F3D4-4650-1832-2AC1E00EC9F0}"/>
                  </a:ext>
                </a:extLst>
              </p:cNvPr>
              <p:cNvSpPr/>
              <p:nvPr/>
            </p:nvSpPr>
            <p:spPr>
              <a:xfrm>
                <a:off x="-2368016" y="2665883"/>
                <a:ext cx="212377" cy="120829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912" extrusionOk="0">
                    <a:moveTo>
                      <a:pt x="399" y="1"/>
                    </a:moveTo>
                    <a:cubicBezTo>
                      <a:pt x="361" y="1"/>
                      <a:pt x="323" y="8"/>
                      <a:pt x="294" y="21"/>
                    </a:cubicBezTo>
                    <a:lnTo>
                      <a:pt x="57" y="159"/>
                    </a:lnTo>
                    <a:cubicBezTo>
                      <a:pt x="0" y="194"/>
                      <a:pt x="0" y="252"/>
                      <a:pt x="57" y="280"/>
                    </a:cubicBezTo>
                    <a:lnTo>
                      <a:pt x="1099" y="884"/>
                    </a:lnTo>
                    <a:cubicBezTo>
                      <a:pt x="1128" y="902"/>
                      <a:pt x="1166" y="911"/>
                      <a:pt x="1204" y="911"/>
                    </a:cubicBezTo>
                    <a:cubicBezTo>
                      <a:pt x="1242" y="911"/>
                      <a:pt x="1280" y="902"/>
                      <a:pt x="1308" y="884"/>
                    </a:cubicBezTo>
                    <a:lnTo>
                      <a:pt x="1544" y="748"/>
                    </a:lnTo>
                    <a:cubicBezTo>
                      <a:pt x="1603" y="711"/>
                      <a:pt x="1603" y="661"/>
                      <a:pt x="1544" y="625"/>
                    </a:cubicBezTo>
                    <a:lnTo>
                      <a:pt x="502" y="21"/>
                    </a:lnTo>
                    <a:cubicBezTo>
                      <a:pt x="474" y="8"/>
                      <a:pt x="436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8509;p71">
                <a:extLst>
                  <a:ext uri="{FF2B5EF4-FFF2-40B4-BE49-F238E27FC236}">
                    <a16:creationId xmlns:a16="http://schemas.microsoft.com/office/drawing/2014/main" id="{975D7E84-A01E-7797-4433-2D0B4324F38F}"/>
                  </a:ext>
                </a:extLst>
              </p:cNvPr>
              <p:cNvSpPr/>
              <p:nvPr/>
            </p:nvSpPr>
            <p:spPr>
              <a:xfrm>
                <a:off x="-2441413" y="2623222"/>
                <a:ext cx="107845" cy="60547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57" extrusionOk="0">
                    <a:moveTo>
                      <a:pt x="399" y="0"/>
                    </a:moveTo>
                    <a:cubicBezTo>
                      <a:pt x="362" y="0"/>
                      <a:pt x="324" y="10"/>
                      <a:pt x="296" y="28"/>
                    </a:cubicBezTo>
                    <a:lnTo>
                      <a:pt x="57" y="164"/>
                    </a:lnTo>
                    <a:cubicBezTo>
                      <a:pt x="1" y="200"/>
                      <a:pt x="1" y="250"/>
                      <a:pt x="57" y="286"/>
                    </a:cubicBezTo>
                    <a:lnTo>
                      <a:pt x="309" y="430"/>
                    </a:lnTo>
                    <a:cubicBezTo>
                      <a:pt x="338" y="448"/>
                      <a:pt x="375" y="457"/>
                      <a:pt x="413" y="457"/>
                    </a:cubicBezTo>
                    <a:cubicBezTo>
                      <a:pt x="451" y="457"/>
                      <a:pt x="489" y="448"/>
                      <a:pt x="518" y="430"/>
                    </a:cubicBezTo>
                    <a:lnTo>
                      <a:pt x="754" y="293"/>
                    </a:lnTo>
                    <a:cubicBezTo>
                      <a:pt x="813" y="257"/>
                      <a:pt x="813" y="200"/>
                      <a:pt x="754" y="171"/>
                    </a:cubicBezTo>
                    <a:lnTo>
                      <a:pt x="503" y="28"/>
                    </a:lnTo>
                    <a:cubicBezTo>
                      <a:pt x="474" y="10"/>
                      <a:pt x="43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8510;p71">
                <a:extLst>
                  <a:ext uri="{FF2B5EF4-FFF2-40B4-BE49-F238E27FC236}">
                    <a16:creationId xmlns:a16="http://schemas.microsoft.com/office/drawing/2014/main" id="{7734614A-8C3C-A69F-A0F6-16ECDD86DD18}"/>
                  </a:ext>
                </a:extLst>
              </p:cNvPr>
              <p:cNvSpPr/>
              <p:nvPr/>
            </p:nvSpPr>
            <p:spPr>
              <a:xfrm>
                <a:off x="-3027136" y="2285249"/>
                <a:ext cx="108640" cy="60547"/>
              </a:xfrm>
              <a:custGeom>
                <a:avLst/>
                <a:gdLst/>
                <a:ahLst/>
                <a:cxnLst/>
                <a:rect l="l" t="t" r="r" b="b"/>
                <a:pathLst>
                  <a:path w="820" h="457" extrusionOk="0">
                    <a:moveTo>
                      <a:pt x="407" y="0"/>
                    </a:moveTo>
                    <a:cubicBezTo>
                      <a:pt x="369" y="0"/>
                      <a:pt x="331" y="9"/>
                      <a:pt x="302" y="27"/>
                    </a:cubicBezTo>
                    <a:lnTo>
                      <a:pt x="66" y="163"/>
                    </a:lnTo>
                    <a:cubicBezTo>
                      <a:pt x="0" y="200"/>
                      <a:pt x="7" y="257"/>
                      <a:pt x="66" y="286"/>
                    </a:cubicBezTo>
                    <a:lnTo>
                      <a:pt x="309" y="429"/>
                    </a:lnTo>
                    <a:cubicBezTo>
                      <a:pt x="338" y="447"/>
                      <a:pt x="378" y="456"/>
                      <a:pt x="417" y="456"/>
                    </a:cubicBezTo>
                    <a:cubicBezTo>
                      <a:pt x="457" y="456"/>
                      <a:pt x="496" y="447"/>
                      <a:pt x="525" y="429"/>
                    </a:cubicBezTo>
                    <a:lnTo>
                      <a:pt x="763" y="293"/>
                    </a:lnTo>
                    <a:cubicBezTo>
                      <a:pt x="820" y="257"/>
                      <a:pt x="820" y="207"/>
                      <a:pt x="763" y="170"/>
                    </a:cubicBezTo>
                    <a:lnTo>
                      <a:pt x="511" y="27"/>
                    </a:lnTo>
                    <a:cubicBezTo>
                      <a:pt x="482" y="9"/>
                      <a:pt x="445" y="0"/>
                      <a:pt x="4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8511;p71">
                <a:extLst>
                  <a:ext uri="{FF2B5EF4-FFF2-40B4-BE49-F238E27FC236}">
                    <a16:creationId xmlns:a16="http://schemas.microsoft.com/office/drawing/2014/main" id="{D102BDE1-A3FE-A129-021B-C082500BE225}"/>
                  </a:ext>
                </a:extLst>
              </p:cNvPr>
              <p:cNvSpPr/>
              <p:nvPr/>
            </p:nvSpPr>
            <p:spPr>
              <a:xfrm>
                <a:off x="-2042364" y="2683106"/>
                <a:ext cx="114469" cy="63594"/>
              </a:xfrm>
              <a:custGeom>
                <a:avLst/>
                <a:gdLst/>
                <a:ahLst/>
                <a:cxnLst/>
                <a:rect l="l" t="t" r="r" b="b"/>
                <a:pathLst>
                  <a:path w="864" h="480" extrusionOk="0">
                    <a:moveTo>
                      <a:pt x="402" y="0"/>
                    </a:moveTo>
                    <a:cubicBezTo>
                      <a:pt x="363" y="0"/>
                      <a:pt x="323" y="7"/>
                      <a:pt x="294" y="21"/>
                    </a:cubicBezTo>
                    <a:lnTo>
                      <a:pt x="58" y="166"/>
                    </a:lnTo>
                    <a:cubicBezTo>
                      <a:pt x="1" y="193"/>
                      <a:pt x="1" y="252"/>
                      <a:pt x="58" y="288"/>
                    </a:cubicBezTo>
                    <a:lnTo>
                      <a:pt x="353" y="452"/>
                    </a:lnTo>
                    <a:cubicBezTo>
                      <a:pt x="381" y="470"/>
                      <a:pt x="420" y="479"/>
                      <a:pt x="460" y="479"/>
                    </a:cubicBezTo>
                    <a:cubicBezTo>
                      <a:pt x="499" y="479"/>
                      <a:pt x="539" y="470"/>
                      <a:pt x="568" y="452"/>
                    </a:cubicBezTo>
                    <a:lnTo>
                      <a:pt x="805" y="316"/>
                    </a:lnTo>
                    <a:cubicBezTo>
                      <a:pt x="863" y="279"/>
                      <a:pt x="863" y="229"/>
                      <a:pt x="805" y="193"/>
                    </a:cubicBezTo>
                    <a:lnTo>
                      <a:pt x="510" y="21"/>
                    </a:lnTo>
                    <a:cubicBezTo>
                      <a:pt x="481" y="7"/>
                      <a:pt x="442" y="0"/>
                      <a:pt x="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8512;p71">
                <a:extLst>
                  <a:ext uri="{FF2B5EF4-FFF2-40B4-BE49-F238E27FC236}">
                    <a16:creationId xmlns:a16="http://schemas.microsoft.com/office/drawing/2014/main" id="{0F60587A-4F2B-9F83-66FF-98E457D906B1}"/>
                  </a:ext>
                </a:extLst>
              </p:cNvPr>
              <p:cNvSpPr/>
              <p:nvPr/>
            </p:nvSpPr>
            <p:spPr>
              <a:xfrm>
                <a:off x="-2118676" y="2724177"/>
                <a:ext cx="119239" cy="66641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03" extrusionOk="0">
                    <a:moveTo>
                      <a:pt x="435" y="1"/>
                    </a:moveTo>
                    <a:cubicBezTo>
                      <a:pt x="398" y="1"/>
                      <a:pt x="360" y="10"/>
                      <a:pt x="332" y="28"/>
                    </a:cubicBezTo>
                    <a:lnTo>
                      <a:pt x="59" y="185"/>
                    </a:lnTo>
                    <a:cubicBezTo>
                      <a:pt x="0" y="221"/>
                      <a:pt x="0" y="271"/>
                      <a:pt x="66" y="308"/>
                    </a:cubicBezTo>
                    <a:lnTo>
                      <a:pt x="361" y="480"/>
                    </a:lnTo>
                    <a:cubicBezTo>
                      <a:pt x="389" y="495"/>
                      <a:pt x="427" y="502"/>
                      <a:pt x="464" y="502"/>
                    </a:cubicBezTo>
                    <a:cubicBezTo>
                      <a:pt x="502" y="502"/>
                      <a:pt x="540" y="495"/>
                      <a:pt x="568" y="480"/>
                    </a:cubicBezTo>
                    <a:lnTo>
                      <a:pt x="842" y="323"/>
                    </a:lnTo>
                    <a:cubicBezTo>
                      <a:pt x="899" y="287"/>
                      <a:pt x="899" y="237"/>
                      <a:pt x="835" y="201"/>
                    </a:cubicBezTo>
                    <a:lnTo>
                      <a:pt x="540" y="28"/>
                    </a:lnTo>
                    <a:cubicBezTo>
                      <a:pt x="511" y="10"/>
                      <a:pt x="473" y="1"/>
                      <a:pt x="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8513;p71">
                <a:extLst>
                  <a:ext uri="{FF2B5EF4-FFF2-40B4-BE49-F238E27FC236}">
                    <a16:creationId xmlns:a16="http://schemas.microsoft.com/office/drawing/2014/main" id="{70B25069-6607-B6EF-CBB3-AFFBD89D2AEC}"/>
                  </a:ext>
                </a:extLst>
              </p:cNvPr>
              <p:cNvSpPr/>
              <p:nvPr/>
            </p:nvSpPr>
            <p:spPr>
              <a:xfrm>
                <a:off x="-2555617" y="2386204"/>
                <a:ext cx="102943" cy="57632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5" extrusionOk="0">
                    <a:moveTo>
                      <a:pt x="402" y="1"/>
                    </a:moveTo>
                    <a:cubicBezTo>
                      <a:pt x="363" y="1"/>
                      <a:pt x="323" y="10"/>
                      <a:pt x="295" y="28"/>
                    </a:cubicBezTo>
                    <a:lnTo>
                      <a:pt x="57" y="164"/>
                    </a:lnTo>
                    <a:cubicBezTo>
                      <a:pt x="0" y="200"/>
                      <a:pt x="0" y="257"/>
                      <a:pt x="57" y="293"/>
                    </a:cubicBezTo>
                    <a:lnTo>
                      <a:pt x="266" y="407"/>
                    </a:lnTo>
                    <a:cubicBezTo>
                      <a:pt x="294" y="425"/>
                      <a:pt x="334" y="434"/>
                      <a:pt x="373" y="434"/>
                    </a:cubicBezTo>
                    <a:cubicBezTo>
                      <a:pt x="413" y="434"/>
                      <a:pt x="453" y="425"/>
                      <a:pt x="481" y="407"/>
                    </a:cubicBezTo>
                    <a:lnTo>
                      <a:pt x="718" y="271"/>
                    </a:lnTo>
                    <a:cubicBezTo>
                      <a:pt x="776" y="235"/>
                      <a:pt x="776" y="185"/>
                      <a:pt x="718" y="148"/>
                    </a:cubicBezTo>
                    <a:lnTo>
                      <a:pt x="511" y="28"/>
                    </a:lnTo>
                    <a:cubicBezTo>
                      <a:pt x="481" y="10"/>
                      <a:pt x="442" y="1"/>
                      <a:pt x="4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8514;p71">
                <a:extLst>
                  <a:ext uri="{FF2B5EF4-FFF2-40B4-BE49-F238E27FC236}">
                    <a16:creationId xmlns:a16="http://schemas.microsoft.com/office/drawing/2014/main" id="{01296DDC-BBB1-727C-73D7-0C4E87BC4B76}"/>
                  </a:ext>
                </a:extLst>
              </p:cNvPr>
              <p:cNvSpPr/>
              <p:nvPr/>
            </p:nvSpPr>
            <p:spPr>
              <a:xfrm>
                <a:off x="-1970159" y="2655681"/>
                <a:ext cx="87972" cy="49153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71" extrusionOk="0">
                    <a:moveTo>
                      <a:pt x="206" y="0"/>
                    </a:moveTo>
                    <a:cubicBezTo>
                      <a:pt x="169" y="0"/>
                      <a:pt x="131" y="9"/>
                      <a:pt x="103" y="28"/>
                    </a:cubicBezTo>
                    <a:lnTo>
                      <a:pt x="59" y="48"/>
                    </a:lnTo>
                    <a:cubicBezTo>
                      <a:pt x="1" y="85"/>
                      <a:pt x="1" y="141"/>
                      <a:pt x="59" y="171"/>
                    </a:cubicBezTo>
                    <a:lnTo>
                      <a:pt x="361" y="343"/>
                    </a:lnTo>
                    <a:cubicBezTo>
                      <a:pt x="390" y="361"/>
                      <a:pt x="427" y="370"/>
                      <a:pt x="465" y="370"/>
                    </a:cubicBezTo>
                    <a:cubicBezTo>
                      <a:pt x="502" y="370"/>
                      <a:pt x="540" y="361"/>
                      <a:pt x="568" y="343"/>
                    </a:cubicBezTo>
                    <a:lnTo>
                      <a:pt x="605" y="323"/>
                    </a:lnTo>
                    <a:cubicBezTo>
                      <a:pt x="663" y="286"/>
                      <a:pt x="663" y="236"/>
                      <a:pt x="605" y="200"/>
                    </a:cubicBezTo>
                    <a:lnTo>
                      <a:pt x="310" y="28"/>
                    </a:lnTo>
                    <a:cubicBezTo>
                      <a:pt x="281" y="9"/>
                      <a:pt x="244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8515;p71">
                <a:extLst>
                  <a:ext uri="{FF2B5EF4-FFF2-40B4-BE49-F238E27FC236}">
                    <a16:creationId xmlns:a16="http://schemas.microsoft.com/office/drawing/2014/main" id="{0E1EB6A1-8B1B-9DED-676E-C6109AB7638C}"/>
                  </a:ext>
                </a:extLst>
              </p:cNvPr>
              <p:cNvSpPr/>
              <p:nvPr/>
            </p:nvSpPr>
            <p:spPr>
              <a:xfrm>
                <a:off x="-2118676" y="2570625"/>
                <a:ext cx="84924" cy="4663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52" extrusionOk="0">
                    <a:moveTo>
                      <a:pt x="206" y="1"/>
                    </a:moveTo>
                    <a:cubicBezTo>
                      <a:pt x="168" y="1"/>
                      <a:pt x="131" y="8"/>
                      <a:pt x="102" y="23"/>
                    </a:cubicBezTo>
                    <a:lnTo>
                      <a:pt x="59" y="43"/>
                    </a:lnTo>
                    <a:cubicBezTo>
                      <a:pt x="0" y="80"/>
                      <a:pt x="0" y="137"/>
                      <a:pt x="59" y="166"/>
                    </a:cubicBezTo>
                    <a:lnTo>
                      <a:pt x="332" y="325"/>
                    </a:lnTo>
                    <a:cubicBezTo>
                      <a:pt x="360" y="343"/>
                      <a:pt x="398" y="352"/>
                      <a:pt x="435" y="352"/>
                    </a:cubicBezTo>
                    <a:cubicBezTo>
                      <a:pt x="473" y="352"/>
                      <a:pt x="511" y="343"/>
                      <a:pt x="540" y="325"/>
                    </a:cubicBezTo>
                    <a:lnTo>
                      <a:pt x="584" y="302"/>
                    </a:lnTo>
                    <a:cubicBezTo>
                      <a:pt x="640" y="266"/>
                      <a:pt x="640" y="216"/>
                      <a:pt x="584" y="180"/>
                    </a:cubicBezTo>
                    <a:lnTo>
                      <a:pt x="309" y="23"/>
                    </a:lnTo>
                    <a:cubicBezTo>
                      <a:pt x="281" y="8"/>
                      <a:pt x="243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8516;p71">
                <a:extLst>
                  <a:ext uri="{FF2B5EF4-FFF2-40B4-BE49-F238E27FC236}">
                    <a16:creationId xmlns:a16="http://schemas.microsoft.com/office/drawing/2014/main" id="{A1230419-04C7-76BB-9A12-024464B130F3}"/>
                  </a:ext>
                </a:extLst>
              </p:cNvPr>
              <p:cNvSpPr/>
              <p:nvPr/>
            </p:nvSpPr>
            <p:spPr>
              <a:xfrm>
                <a:off x="-2042364" y="2614478"/>
                <a:ext cx="81082" cy="44648"/>
              </a:xfrm>
              <a:custGeom>
                <a:avLst/>
                <a:gdLst/>
                <a:ahLst/>
                <a:cxnLst/>
                <a:rect l="l" t="t" r="r" b="b"/>
                <a:pathLst>
                  <a:path w="612" h="337" extrusionOk="0">
                    <a:moveTo>
                      <a:pt x="204" y="0"/>
                    </a:moveTo>
                    <a:cubicBezTo>
                      <a:pt x="167" y="0"/>
                      <a:pt x="129" y="7"/>
                      <a:pt x="101" y="21"/>
                    </a:cubicBezTo>
                    <a:lnTo>
                      <a:pt x="58" y="51"/>
                    </a:lnTo>
                    <a:cubicBezTo>
                      <a:pt x="1" y="80"/>
                      <a:pt x="1" y="137"/>
                      <a:pt x="64" y="173"/>
                    </a:cubicBezTo>
                    <a:lnTo>
                      <a:pt x="303" y="309"/>
                    </a:lnTo>
                    <a:cubicBezTo>
                      <a:pt x="331" y="327"/>
                      <a:pt x="368" y="336"/>
                      <a:pt x="406" y="336"/>
                    </a:cubicBezTo>
                    <a:cubicBezTo>
                      <a:pt x="444" y="336"/>
                      <a:pt x="481" y="327"/>
                      <a:pt x="510" y="309"/>
                    </a:cubicBezTo>
                    <a:lnTo>
                      <a:pt x="553" y="289"/>
                    </a:lnTo>
                    <a:cubicBezTo>
                      <a:pt x="611" y="252"/>
                      <a:pt x="611" y="194"/>
                      <a:pt x="553" y="166"/>
                    </a:cubicBezTo>
                    <a:lnTo>
                      <a:pt x="309" y="21"/>
                    </a:lnTo>
                    <a:cubicBezTo>
                      <a:pt x="280" y="7"/>
                      <a:pt x="242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8517;p71">
                <a:extLst>
                  <a:ext uri="{FF2B5EF4-FFF2-40B4-BE49-F238E27FC236}">
                    <a16:creationId xmlns:a16="http://schemas.microsoft.com/office/drawing/2014/main" id="{47ED2767-1B68-AA91-B2E3-6AD262A713C4}"/>
                  </a:ext>
                </a:extLst>
              </p:cNvPr>
              <p:cNvSpPr/>
              <p:nvPr/>
            </p:nvSpPr>
            <p:spPr>
              <a:xfrm>
                <a:off x="-2190881" y="2597387"/>
                <a:ext cx="182965" cy="103605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782" extrusionOk="0">
                    <a:moveTo>
                      <a:pt x="405" y="0"/>
                    </a:moveTo>
                    <a:cubicBezTo>
                      <a:pt x="366" y="0"/>
                      <a:pt x="326" y="7"/>
                      <a:pt x="294" y="21"/>
                    </a:cubicBezTo>
                    <a:lnTo>
                      <a:pt x="57" y="166"/>
                    </a:lnTo>
                    <a:cubicBezTo>
                      <a:pt x="0" y="193"/>
                      <a:pt x="0" y="252"/>
                      <a:pt x="57" y="288"/>
                    </a:cubicBezTo>
                    <a:lnTo>
                      <a:pt x="877" y="754"/>
                    </a:lnTo>
                    <a:cubicBezTo>
                      <a:pt x="905" y="772"/>
                      <a:pt x="943" y="781"/>
                      <a:pt x="980" y="781"/>
                    </a:cubicBezTo>
                    <a:cubicBezTo>
                      <a:pt x="1018" y="781"/>
                      <a:pt x="1056" y="772"/>
                      <a:pt x="1085" y="754"/>
                    </a:cubicBezTo>
                    <a:lnTo>
                      <a:pt x="1322" y="618"/>
                    </a:lnTo>
                    <a:cubicBezTo>
                      <a:pt x="1380" y="581"/>
                      <a:pt x="1380" y="525"/>
                      <a:pt x="1322" y="495"/>
                    </a:cubicBezTo>
                    <a:lnTo>
                      <a:pt x="509" y="21"/>
                    </a:lnTo>
                    <a:cubicBezTo>
                      <a:pt x="481" y="7"/>
                      <a:pt x="443" y="0"/>
                      <a:pt x="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8518;p71">
                <a:extLst>
                  <a:ext uri="{FF2B5EF4-FFF2-40B4-BE49-F238E27FC236}">
                    <a16:creationId xmlns:a16="http://schemas.microsoft.com/office/drawing/2014/main" id="{7090CDA1-E964-71FE-C1A1-3FCDD0A70AA3}"/>
                  </a:ext>
                </a:extLst>
              </p:cNvPr>
              <p:cNvSpPr/>
              <p:nvPr/>
            </p:nvSpPr>
            <p:spPr>
              <a:xfrm>
                <a:off x="-2193001" y="2527037"/>
                <a:ext cx="83070" cy="46371"/>
              </a:xfrm>
              <a:custGeom>
                <a:avLst/>
                <a:gdLst/>
                <a:ahLst/>
                <a:cxnLst/>
                <a:rect l="l" t="t" r="r" b="b"/>
                <a:pathLst>
                  <a:path w="627" h="350" extrusionOk="0">
                    <a:moveTo>
                      <a:pt x="202" y="0"/>
                    </a:moveTo>
                    <a:cubicBezTo>
                      <a:pt x="163" y="0"/>
                      <a:pt x="123" y="9"/>
                      <a:pt x="94" y="27"/>
                    </a:cubicBezTo>
                    <a:lnTo>
                      <a:pt x="59" y="50"/>
                    </a:lnTo>
                    <a:cubicBezTo>
                      <a:pt x="1" y="86"/>
                      <a:pt x="1" y="136"/>
                      <a:pt x="59" y="172"/>
                    </a:cubicBezTo>
                    <a:lnTo>
                      <a:pt x="318" y="322"/>
                    </a:lnTo>
                    <a:cubicBezTo>
                      <a:pt x="347" y="340"/>
                      <a:pt x="384" y="350"/>
                      <a:pt x="422" y="350"/>
                    </a:cubicBezTo>
                    <a:cubicBezTo>
                      <a:pt x="459" y="350"/>
                      <a:pt x="497" y="340"/>
                      <a:pt x="525" y="322"/>
                    </a:cubicBezTo>
                    <a:lnTo>
                      <a:pt x="568" y="302"/>
                    </a:lnTo>
                    <a:cubicBezTo>
                      <a:pt x="627" y="265"/>
                      <a:pt x="627" y="207"/>
                      <a:pt x="568" y="179"/>
                    </a:cubicBezTo>
                    <a:lnTo>
                      <a:pt x="310" y="27"/>
                    </a:lnTo>
                    <a:cubicBezTo>
                      <a:pt x="281" y="9"/>
                      <a:pt x="242" y="0"/>
                      <a:pt x="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8519;p71">
                <a:extLst>
                  <a:ext uri="{FF2B5EF4-FFF2-40B4-BE49-F238E27FC236}">
                    <a16:creationId xmlns:a16="http://schemas.microsoft.com/office/drawing/2014/main" id="{83C49322-65E6-A330-7CD4-0B24262024E3}"/>
                  </a:ext>
                </a:extLst>
              </p:cNvPr>
              <p:cNvSpPr/>
              <p:nvPr/>
            </p:nvSpPr>
            <p:spPr>
              <a:xfrm>
                <a:off x="-2266266" y="2484906"/>
                <a:ext cx="81215" cy="44913"/>
              </a:xfrm>
              <a:custGeom>
                <a:avLst/>
                <a:gdLst/>
                <a:ahLst/>
                <a:cxnLst/>
                <a:rect l="l" t="t" r="r" b="b"/>
                <a:pathLst>
                  <a:path w="613" h="339" extrusionOk="0">
                    <a:moveTo>
                      <a:pt x="199" y="1"/>
                    </a:moveTo>
                    <a:cubicBezTo>
                      <a:pt x="161" y="1"/>
                      <a:pt x="123" y="8"/>
                      <a:pt x="95" y="23"/>
                    </a:cubicBezTo>
                    <a:lnTo>
                      <a:pt x="59" y="43"/>
                    </a:lnTo>
                    <a:cubicBezTo>
                      <a:pt x="0" y="80"/>
                      <a:pt x="0" y="137"/>
                      <a:pt x="59" y="173"/>
                    </a:cubicBezTo>
                    <a:lnTo>
                      <a:pt x="302" y="318"/>
                    </a:lnTo>
                    <a:cubicBezTo>
                      <a:pt x="335" y="332"/>
                      <a:pt x="374" y="338"/>
                      <a:pt x="413" y="338"/>
                    </a:cubicBezTo>
                    <a:cubicBezTo>
                      <a:pt x="452" y="338"/>
                      <a:pt x="489" y="332"/>
                      <a:pt x="518" y="318"/>
                    </a:cubicBezTo>
                    <a:lnTo>
                      <a:pt x="554" y="288"/>
                    </a:lnTo>
                    <a:cubicBezTo>
                      <a:pt x="612" y="259"/>
                      <a:pt x="612" y="202"/>
                      <a:pt x="554" y="166"/>
                    </a:cubicBezTo>
                    <a:lnTo>
                      <a:pt x="311" y="23"/>
                    </a:lnTo>
                    <a:cubicBezTo>
                      <a:pt x="278" y="8"/>
                      <a:pt x="238" y="1"/>
                      <a:pt x="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8520;p71">
                <a:extLst>
                  <a:ext uri="{FF2B5EF4-FFF2-40B4-BE49-F238E27FC236}">
                    <a16:creationId xmlns:a16="http://schemas.microsoft.com/office/drawing/2014/main" id="{AC3F27DA-BE31-B931-0470-8D1EBC6298D9}"/>
                  </a:ext>
                </a:extLst>
              </p:cNvPr>
              <p:cNvSpPr/>
              <p:nvPr/>
            </p:nvSpPr>
            <p:spPr>
              <a:xfrm>
                <a:off x="-2338604" y="2443305"/>
                <a:ext cx="80155" cy="44383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35" extrusionOk="0">
                    <a:moveTo>
                      <a:pt x="202" y="1"/>
                    </a:moveTo>
                    <a:cubicBezTo>
                      <a:pt x="162" y="1"/>
                      <a:pt x="122" y="10"/>
                      <a:pt x="94" y="28"/>
                    </a:cubicBezTo>
                    <a:lnTo>
                      <a:pt x="58" y="49"/>
                    </a:lnTo>
                    <a:cubicBezTo>
                      <a:pt x="1" y="78"/>
                      <a:pt x="1" y="135"/>
                      <a:pt x="58" y="171"/>
                    </a:cubicBezTo>
                    <a:lnTo>
                      <a:pt x="296" y="307"/>
                    </a:lnTo>
                    <a:cubicBezTo>
                      <a:pt x="324" y="326"/>
                      <a:pt x="364" y="335"/>
                      <a:pt x="403" y="335"/>
                    </a:cubicBezTo>
                    <a:cubicBezTo>
                      <a:pt x="442" y="335"/>
                      <a:pt x="482" y="326"/>
                      <a:pt x="512" y="307"/>
                    </a:cubicBezTo>
                    <a:lnTo>
                      <a:pt x="546" y="287"/>
                    </a:lnTo>
                    <a:cubicBezTo>
                      <a:pt x="605" y="251"/>
                      <a:pt x="605" y="192"/>
                      <a:pt x="546" y="164"/>
                    </a:cubicBezTo>
                    <a:lnTo>
                      <a:pt x="310" y="28"/>
                    </a:lnTo>
                    <a:cubicBezTo>
                      <a:pt x="281" y="10"/>
                      <a:pt x="242" y="1"/>
                      <a:pt x="2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8521;p71">
                <a:extLst>
                  <a:ext uri="{FF2B5EF4-FFF2-40B4-BE49-F238E27FC236}">
                    <a16:creationId xmlns:a16="http://schemas.microsoft.com/office/drawing/2014/main" id="{2A10392D-BA93-267A-13A8-BA1C9E97721C}"/>
                  </a:ext>
                </a:extLst>
              </p:cNvPr>
              <p:cNvSpPr/>
              <p:nvPr/>
            </p:nvSpPr>
            <p:spPr>
              <a:xfrm>
                <a:off x="-2410942" y="2469803"/>
                <a:ext cx="106785" cy="59752"/>
              </a:xfrm>
              <a:custGeom>
                <a:avLst/>
                <a:gdLst/>
                <a:ahLst/>
                <a:cxnLst/>
                <a:rect l="l" t="t" r="r" b="b"/>
                <a:pathLst>
                  <a:path w="806" h="451" extrusionOk="0">
                    <a:moveTo>
                      <a:pt x="399" y="1"/>
                    </a:moveTo>
                    <a:cubicBezTo>
                      <a:pt x="361" y="1"/>
                      <a:pt x="323" y="10"/>
                      <a:pt x="295" y="28"/>
                    </a:cubicBezTo>
                    <a:lnTo>
                      <a:pt x="57" y="164"/>
                    </a:lnTo>
                    <a:cubicBezTo>
                      <a:pt x="0" y="201"/>
                      <a:pt x="0" y="251"/>
                      <a:pt x="57" y="287"/>
                    </a:cubicBezTo>
                    <a:lnTo>
                      <a:pt x="295" y="423"/>
                    </a:lnTo>
                    <a:cubicBezTo>
                      <a:pt x="323" y="441"/>
                      <a:pt x="361" y="450"/>
                      <a:pt x="400" y="450"/>
                    </a:cubicBezTo>
                    <a:cubicBezTo>
                      <a:pt x="438" y="450"/>
                      <a:pt x="478" y="441"/>
                      <a:pt x="511" y="423"/>
                    </a:cubicBezTo>
                    <a:lnTo>
                      <a:pt x="747" y="287"/>
                    </a:lnTo>
                    <a:cubicBezTo>
                      <a:pt x="806" y="251"/>
                      <a:pt x="806" y="201"/>
                      <a:pt x="747" y="164"/>
                    </a:cubicBezTo>
                    <a:lnTo>
                      <a:pt x="504" y="28"/>
                    </a:lnTo>
                    <a:cubicBezTo>
                      <a:pt x="474" y="10"/>
                      <a:pt x="436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8522;p71">
                <a:extLst>
                  <a:ext uri="{FF2B5EF4-FFF2-40B4-BE49-F238E27FC236}">
                    <a16:creationId xmlns:a16="http://schemas.microsoft.com/office/drawing/2014/main" id="{1196BDB2-2A92-0195-8E13-495128F526B9}"/>
                  </a:ext>
                </a:extLst>
              </p:cNvPr>
              <p:cNvSpPr/>
              <p:nvPr/>
            </p:nvSpPr>
            <p:spPr>
              <a:xfrm>
                <a:off x="-2339531" y="2511669"/>
                <a:ext cx="108772" cy="60812"/>
              </a:xfrm>
              <a:custGeom>
                <a:avLst/>
                <a:gdLst/>
                <a:ahLst/>
                <a:cxnLst/>
                <a:rect l="l" t="t" r="r" b="b"/>
                <a:pathLst>
                  <a:path w="821" h="459" extrusionOk="0">
                    <a:moveTo>
                      <a:pt x="406" y="0"/>
                    </a:moveTo>
                    <a:cubicBezTo>
                      <a:pt x="369" y="0"/>
                      <a:pt x="331" y="7"/>
                      <a:pt x="303" y="21"/>
                    </a:cubicBezTo>
                    <a:lnTo>
                      <a:pt x="58" y="166"/>
                    </a:lnTo>
                    <a:cubicBezTo>
                      <a:pt x="1" y="193"/>
                      <a:pt x="1" y="252"/>
                      <a:pt x="65" y="288"/>
                    </a:cubicBezTo>
                    <a:lnTo>
                      <a:pt x="310" y="431"/>
                    </a:lnTo>
                    <a:cubicBezTo>
                      <a:pt x="338" y="450"/>
                      <a:pt x="377" y="459"/>
                      <a:pt x="417" y="459"/>
                    </a:cubicBezTo>
                    <a:cubicBezTo>
                      <a:pt x="456" y="459"/>
                      <a:pt x="496" y="450"/>
                      <a:pt x="525" y="431"/>
                    </a:cubicBezTo>
                    <a:lnTo>
                      <a:pt x="762" y="288"/>
                    </a:lnTo>
                    <a:cubicBezTo>
                      <a:pt x="820" y="259"/>
                      <a:pt x="820" y="202"/>
                      <a:pt x="762" y="166"/>
                    </a:cubicBezTo>
                    <a:lnTo>
                      <a:pt x="510" y="21"/>
                    </a:lnTo>
                    <a:cubicBezTo>
                      <a:pt x="481" y="7"/>
                      <a:pt x="444" y="0"/>
                      <a:pt x="4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8523;p71">
                <a:extLst>
                  <a:ext uri="{FF2B5EF4-FFF2-40B4-BE49-F238E27FC236}">
                    <a16:creationId xmlns:a16="http://schemas.microsoft.com/office/drawing/2014/main" id="{C0A63BFC-7B48-B033-F540-AFC26C883E0C}"/>
                  </a:ext>
                </a:extLst>
              </p:cNvPr>
              <p:cNvSpPr/>
              <p:nvPr/>
            </p:nvSpPr>
            <p:spPr>
              <a:xfrm>
                <a:off x="-2265206" y="2553799"/>
                <a:ext cx="109567" cy="61474"/>
              </a:xfrm>
              <a:custGeom>
                <a:avLst/>
                <a:gdLst/>
                <a:ahLst/>
                <a:cxnLst/>
                <a:rect l="l" t="t" r="r" b="b"/>
                <a:pathLst>
                  <a:path w="827" h="464" extrusionOk="0">
                    <a:moveTo>
                      <a:pt x="399" y="0"/>
                    </a:moveTo>
                    <a:cubicBezTo>
                      <a:pt x="361" y="0"/>
                      <a:pt x="323" y="9"/>
                      <a:pt x="294" y="27"/>
                    </a:cubicBezTo>
                    <a:lnTo>
                      <a:pt x="58" y="163"/>
                    </a:lnTo>
                    <a:cubicBezTo>
                      <a:pt x="1" y="200"/>
                      <a:pt x="1" y="257"/>
                      <a:pt x="58" y="286"/>
                    </a:cubicBezTo>
                    <a:lnTo>
                      <a:pt x="316" y="436"/>
                    </a:lnTo>
                    <a:cubicBezTo>
                      <a:pt x="345" y="454"/>
                      <a:pt x="382" y="463"/>
                      <a:pt x="420" y="463"/>
                    </a:cubicBezTo>
                    <a:cubicBezTo>
                      <a:pt x="458" y="463"/>
                      <a:pt x="496" y="454"/>
                      <a:pt x="525" y="436"/>
                    </a:cubicBezTo>
                    <a:lnTo>
                      <a:pt x="768" y="300"/>
                    </a:lnTo>
                    <a:cubicBezTo>
                      <a:pt x="827" y="264"/>
                      <a:pt x="827" y="207"/>
                      <a:pt x="761" y="177"/>
                    </a:cubicBezTo>
                    <a:lnTo>
                      <a:pt x="503" y="27"/>
                    </a:lnTo>
                    <a:cubicBezTo>
                      <a:pt x="474" y="9"/>
                      <a:pt x="43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8524;p71">
                <a:extLst>
                  <a:ext uri="{FF2B5EF4-FFF2-40B4-BE49-F238E27FC236}">
                    <a16:creationId xmlns:a16="http://schemas.microsoft.com/office/drawing/2014/main" id="{53236E8A-DE8C-4571-E234-1ACE160AB8AC}"/>
                  </a:ext>
                </a:extLst>
              </p:cNvPr>
              <p:cNvSpPr/>
              <p:nvPr/>
            </p:nvSpPr>
            <p:spPr>
              <a:xfrm>
                <a:off x="-2556544" y="2317311"/>
                <a:ext cx="81877" cy="449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39" extrusionOk="0">
                    <a:moveTo>
                      <a:pt x="204" y="1"/>
                    </a:moveTo>
                    <a:cubicBezTo>
                      <a:pt x="166" y="1"/>
                      <a:pt x="129" y="8"/>
                      <a:pt x="100" y="22"/>
                    </a:cubicBezTo>
                    <a:lnTo>
                      <a:pt x="57" y="51"/>
                    </a:lnTo>
                    <a:cubicBezTo>
                      <a:pt x="0" y="80"/>
                      <a:pt x="0" y="137"/>
                      <a:pt x="57" y="173"/>
                    </a:cubicBezTo>
                    <a:lnTo>
                      <a:pt x="309" y="317"/>
                    </a:lnTo>
                    <a:cubicBezTo>
                      <a:pt x="337" y="331"/>
                      <a:pt x="375" y="339"/>
                      <a:pt x="413" y="339"/>
                    </a:cubicBezTo>
                    <a:cubicBezTo>
                      <a:pt x="450" y="339"/>
                      <a:pt x="488" y="331"/>
                      <a:pt x="518" y="317"/>
                    </a:cubicBezTo>
                    <a:lnTo>
                      <a:pt x="561" y="296"/>
                    </a:lnTo>
                    <a:cubicBezTo>
                      <a:pt x="618" y="260"/>
                      <a:pt x="618" y="203"/>
                      <a:pt x="561" y="173"/>
                    </a:cubicBezTo>
                    <a:lnTo>
                      <a:pt x="309" y="22"/>
                    </a:lnTo>
                    <a:cubicBezTo>
                      <a:pt x="280" y="8"/>
                      <a:pt x="242" y="1"/>
                      <a:pt x="2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8525;p71">
                <a:extLst>
                  <a:ext uri="{FF2B5EF4-FFF2-40B4-BE49-F238E27FC236}">
                    <a16:creationId xmlns:a16="http://schemas.microsoft.com/office/drawing/2014/main" id="{6BEC4F37-4870-977A-AEC0-4D052F33AD44}"/>
                  </a:ext>
                </a:extLst>
              </p:cNvPr>
              <p:cNvSpPr/>
              <p:nvPr/>
            </p:nvSpPr>
            <p:spPr>
              <a:xfrm>
                <a:off x="-2335822" y="2852689"/>
                <a:ext cx="115264" cy="6452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87" extrusionOk="0">
                    <a:moveTo>
                      <a:pt x="411" y="0"/>
                    </a:moveTo>
                    <a:cubicBezTo>
                      <a:pt x="371" y="0"/>
                      <a:pt x="332" y="10"/>
                      <a:pt x="302" y="28"/>
                    </a:cubicBezTo>
                    <a:lnTo>
                      <a:pt x="59" y="173"/>
                    </a:lnTo>
                    <a:cubicBezTo>
                      <a:pt x="1" y="200"/>
                      <a:pt x="1" y="259"/>
                      <a:pt x="59" y="293"/>
                    </a:cubicBezTo>
                    <a:lnTo>
                      <a:pt x="352" y="459"/>
                    </a:lnTo>
                    <a:cubicBezTo>
                      <a:pt x="382" y="477"/>
                      <a:pt x="421" y="486"/>
                      <a:pt x="461" y="486"/>
                    </a:cubicBezTo>
                    <a:cubicBezTo>
                      <a:pt x="500" y="486"/>
                      <a:pt x="540" y="477"/>
                      <a:pt x="568" y="459"/>
                    </a:cubicBezTo>
                    <a:lnTo>
                      <a:pt x="813" y="316"/>
                    </a:lnTo>
                    <a:cubicBezTo>
                      <a:pt x="870" y="286"/>
                      <a:pt x="870" y="229"/>
                      <a:pt x="813" y="193"/>
                    </a:cubicBezTo>
                    <a:lnTo>
                      <a:pt x="518" y="28"/>
                    </a:lnTo>
                    <a:cubicBezTo>
                      <a:pt x="490" y="10"/>
                      <a:pt x="450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8526;p71">
                <a:extLst>
                  <a:ext uri="{FF2B5EF4-FFF2-40B4-BE49-F238E27FC236}">
                    <a16:creationId xmlns:a16="http://schemas.microsoft.com/office/drawing/2014/main" id="{7D68F2AB-A24D-505D-AB42-5BF333B553A9}"/>
                  </a:ext>
                </a:extLst>
              </p:cNvPr>
              <p:cNvSpPr/>
              <p:nvPr/>
            </p:nvSpPr>
            <p:spPr>
              <a:xfrm>
                <a:off x="-2488049" y="2764983"/>
                <a:ext cx="112349" cy="62667"/>
              </a:xfrm>
              <a:custGeom>
                <a:avLst/>
                <a:gdLst/>
                <a:ahLst/>
                <a:cxnLst/>
                <a:rect l="l" t="t" r="r" b="b"/>
                <a:pathLst>
                  <a:path w="848" h="473" extrusionOk="0">
                    <a:moveTo>
                      <a:pt x="413" y="0"/>
                    </a:moveTo>
                    <a:cubicBezTo>
                      <a:pt x="375" y="0"/>
                      <a:pt x="338" y="7"/>
                      <a:pt x="309" y="22"/>
                    </a:cubicBezTo>
                    <a:lnTo>
                      <a:pt x="58" y="165"/>
                    </a:lnTo>
                    <a:cubicBezTo>
                      <a:pt x="1" y="201"/>
                      <a:pt x="1" y="258"/>
                      <a:pt x="58" y="288"/>
                    </a:cubicBezTo>
                    <a:lnTo>
                      <a:pt x="330" y="446"/>
                    </a:lnTo>
                    <a:cubicBezTo>
                      <a:pt x="359" y="464"/>
                      <a:pt x="399" y="472"/>
                      <a:pt x="439" y="472"/>
                    </a:cubicBezTo>
                    <a:cubicBezTo>
                      <a:pt x="478" y="472"/>
                      <a:pt x="517" y="464"/>
                      <a:pt x="546" y="446"/>
                    </a:cubicBezTo>
                    <a:lnTo>
                      <a:pt x="791" y="301"/>
                    </a:lnTo>
                    <a:cubicBezTo>
                      <a:pt x="848" y="274"/>
                      <a:pt x="848" y="215"/>
                      <a:pt x="791" y="179"/>
                    </a:cubicBezTo>
                    <a:lnTo>
                      <a:pt x="518" y="22"/>
                    </a:lnTo>
                    <a:cubicBezTo>
                      <a:pt x="489" y="7"/>
                      <a:pt x="451" y="0"/>
                      <a:pt x="4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8527;p71">
                <a:extLst>
                  <a:ext uri="{FF2B5EF4-FFF2-40B4-BE49-F238E27FC236}">
                    <a16:creationId xmlns:a16="http://schemas.microsoft.com/office/drawing/2014/main" id="{736F1801-EA5A-1692-671E-FE87BBA8B8F7}"/>
                  </a:ext>
                </a:extLst>
              </p:cNvPr>
              <p:cNvSpPr/>
              <p:nvPr/>
            </p:nvSpPr>
            <p:spPr>
              <a:xfrm>
                <a:off x="-2338604" y="2766705"/>
                <a:ext cx="111422" cy="62269"/>
              </a:xfrm>
              <a:custGeom>
                <a:avLst/>
                <a:gdLst/>
                <a:ahLst/>
                <a:cxnLst/>
                <a:rect l="l" t="t" r="r" b="b"/>
                <a:pathLst>
                  <a:path w="841" h="470" extrusionOk="0">
                    <a:moveTo>
                      <a:pt x="413" y="1"/>
                    </a:moveTo>
                    <a:cubicBezTo>
                      <a:pt x="376" y="1"/>
                      <a:pt x="338" y="8"/>
                      <a:pt x="310" y="23"/>
                    </a:cubicBezTo>
                    <a:lnTo>
                      <a:pt x="58" y="166"/>
                    </a:lnTo>
                    <a:cubicBezTo>
                      <a:pt x="1" y="202"/>
                      <a:pt x="1" y="261"/>
                      <a:pt x="58" y="288"/>
                    </a:cubicBezTo>
                    <a:lnTo>
                      <a:pt x="323" y="447"/>
                    </a:lnTo>
                    <a:cubicBezTo>
                      <a:pt x="353" y="462"/>
                      <a:pt x="391" y="469"/>
                      <a:pt x="429" y="469"/>
                    </a:cubicBezTo>
                    <a:cubicBezTo>
                      <a:pt x="468" y="469"/>
                      <a:pt x="507" y="462"/>
                      <a:pt x="539" y="447"/>
                    </a:cubicBezTo>
                    <a:lnTo>
                      <a:pt x="784" y="304"/>
                    </a:lnTo>
                    <a:cubicBezTo>
                      <a:pt x="841" y="268"/>
                      <a:pt x="841" y="209"/>
                      <a:pt x="784" y="182"/>
                    </a:cubicBezTo>
                    <a:lnTo>
                      <a:pt x="518" y="23"/>
                    </a:lnTo>
                    <a:cubicBezTo>
                      <a:pt x="489" y="8"/>
                      <a:pt x="451" y="1"/>
                      <a:pt x="4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8528;p71">
                <a:extLst>
                  <a:ext uri="{FF2B5EF4-FFF2-40B4-BE49-F238E27FC236}">
                    <a16:creationId xmlns:a16="http://schemas.microsoft.com/office/drawing/2014/main" id="{79E0D126-5313-1B81-BBD6-06E3CEE76B24}"/>
                  </a:ext>
                </a:extLst>
              </p:cNvPr>
              <p:cNvSpPr/>
              <p:nvPr/>
            </p:nvSpPr>
            <p:spPr>
              <a:xfrm>
                <a:off x="-2410942" y="2808968"/>
                <a:ext cx="110495" cy="62534"/>
              </a:xfrm>
              <a:custGeom>
                <a:avLst/>
                <a:gdLst/>
                <a:ahLst/>
                <a:cxnLst/>
                <a:rect l="l" t="t" r="r" b="b"/>
                <a:pathLst>
                  <a:path w="834" h="472" extrusionOk="0">
                    <a:moveTo>
                      <a:pt x="406" y="1"/>
                    </a:moveTo>
                    <a:cubicBezTo>
                      <a:pt x="368" y="1"/>
                      <a:pt x="330" y="10"/>
                      <a:pt x="302" y="28"/>
                    </a:cubicBezTo>
                    <a:lnTo>
                      <a:pt x="57" y="171"/>
                    </a:lnTo>
                    <a:cubicBezTo>
                      <a:pt x="0" y="201"/>
                      <a:pt x="0" y="258"/>
                      <a:pt x="57" y="294"/>
                    </a:cubicBezTo>
                    <a:lnTo>
                      <a:pt x="324" y="444"/>
                    </a:lnTo>
                    <a:cubicBezTo>
                      <a:pt x="353" y="462"/>
                      <a:pt x="390" y="471"/>
                      <a:pt x="428" y="471"/>
                    </a:cubicBezTo>
                    <a:cubicBezTo>
                      <a:pt x="465" y="471"/>
                      <a:pt x="503" y="462"/>
                      <a:pt x="531" y="444"/>
                    </a:cubicBezTo>
                    <a:lnTo>
                      <a:pt x="776" y="301"/>
                    </a:lnTo>
                    <a:cubicBezTo>
                      <a:pt x="833" y="264"/>
                      <a:pt x="833" y="214"/>
                      <a:pt x="776" y="178"/>
                    </a:cubicBezTo>
                    <a:lnTo>
                      <a:pt x="511" y="28"/>
                    </a:lnTo>
                    <a:cubicBezTo>
                      <a:pt x="482" y="10"/>
                      <a:pt x="444" y="1"/>
                      <a:pt x="4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8529;p71">
                <a:extLst>
                  <a:ext uri="{FF2B5EF4-FFF2-40B4-BE49-F238E27FC236}">
                    <a16:creationId xmlns:a16="http://schemas.microsoft.com/office/drawing/2014/main" id="{FD5CCE73-FD62-B81D-BB4C-07FCA7FDEC74}"/>
                  </a:ext>
                </a:extLst>
              </p:cNvPr>
              <p:cNvSpPr/>
              <p:nvPr/>
            </p:nvSpPr>
            <p:spPr>
              <a:xfrm>
                <a:off x="-2484339" y="2682311"/>
                <a:ext cx="182038" cy="102678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775" extrusionOk="0">
                    <a:moveTo>
                      <a:pt x="414" y="1"/>
                    </a:moveTo>
                    <a:cubicBezTo>
                      <a:pt x="376" y="1"/>
                      <a:pt x="338" y="9"/>
                      <a:pt x="309" y="27"/>
                    </a:cubicBezTo>
                    <a:lnTo>
                      <a:pt x="59" y="172"/>
                    </a:lnTo>
                    <a:cubicBezTo>
                      <a:pt x="0" y="208"/>
                      <a:pt x="0" y="258"/>
                      <a:pt x="66" y="294"/>
                    </a:cubicBezTo>
                    <a:lnTo>
                      <a:pt x="856" y="753"/>
                    </a:lnTo>
                    <a:cubicBezTo>
                      <a:pt x="884" y="768"/>
                      <a:pt x="922" y="775"/>
                      <a:pt x="960" y="775"/>
                    </a:cubicBezTo>
                    <a:cubicBezTo>
                      <a:pt x="998" y="775"/>
                      <a:pt x="1036" y="768"/>
                      <a:pt x="1065" y="753"/>
                    </a:cubicBezTo>
                    <a:lnTo>
                      <a:pt x="1317" y="610"/>
                    </a:lnTo>
                    <a:cubicBezTo>
                      <a:pt x="1373" y="574"/>
                      <a:pt x="1373" y="517"/>
                      <a:pt x="1310" y="487"/>
                    </a:cubicBezTo>
                    <a:lnTo>
                      <a:pt x="518" y="27"/>
                    </a:lnTo>
                    <a:cubicBezTo>
                      <a:pt x="489" y="9"/>
                      <a:pt x="452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8530;p71">
                <a:extLst>
                  <a:ext uri="{FF2B5EF4-FFF2-40B4-BE49-F238E27FC236}">
                    <a16:creationId xmlns:a16="http://schemas.microsoft.com/office/drawing/2014/main" id="{57F53781-CDB2-4A25-2145-184E1CCE5E4B}"/>
                  </a:ext>
                </a:extLst>
              </p:cNvPr>
              <p:cNvSpPr/>
              <p:nvPr/>
            </p:nvSpPr>
            <p:spPr>
              <a:xfrm>
                <a:off x="-2555617" y="2641108"/>
                <a:ext cx="107712" cy="60149"/>
              </a:xfrm>
              <a:custGeom>
                <a:avLst/>
                <a:gdLst/>
                <a:ahLst/>
                <a:cxnLst/>
                <a:rect l="l" t="t" r="r" b="b"/>
                <a:pathLst>
                  <a:path w="813" h="454" extrusionOk="0">
                    <a:moveTo>
                      <a:pt x="409" y="0"/>
                    </a:moveTo>
                    <a:cubicBezTo>
                      <a:pt x="370" y="0"/>
                      <a:pt x="330" y="7"/>
                      <a:pt x="302" y="22"/>
                    </a:cubicBezTo>
                    <a:lnTo>
                      <a:pt x="57" y="165"/>
                    </a:lnTo>
                    <a:cubicBezTo>
                      <a:pt x="0" y="201"/>
                      <a:pt x="0" y="260"/>
                      <a:pt x="57" y="288"/>
                    </a:cubicBezTo>
                    <a:lnTo>
                      <a:pt x="295" y="433"/>
                    </a:lnTo>
                    <a:cubicBezTo>
                      <a:pt x="323" y="446"/>
                      <a:pt x="361" y="453"/>
                      <a:pt x="400" y="453"/>
                    </a:cubicBezTo>
                    <a:cubicBezTo>
                      <a:pt x="438" y="453"/>
                      <a:pt x="478" y="446"/>
                      <a:pt x="511" y="433"/>
                    </a:cubicBezTo>
                    <a:lnTo>
                      <a:pt x="754" y="288"/>
                    </a:lnTo>
                    <a:cubicBezTo>
                      <a:pt x="813" y="251"/>
                      <a:pt x="813" y="195"/>
                      <a:pt x="754" y="165"/>
                    </a:cubicBezTo>
                    <a:lnTo>
                      <a:pt x="518" y="22"/>
                    </a:lnTo>
                    <a:cubicBezTo>
                      <a:pt x="488" y="7"/>
                      <a:pt x="449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8531;p71">
                <a:extLst>
                  <a:ext uri="{FF2B5EF4-FFF2-40B4-BE49-F238E27FC236}">
                    <a16:creationId xmlns:a16="http://schemas.microsoft.com/office/drawing/2014/main" id="{7FD24613-3753-1F58-4AD4-71BDF816CA90}"/>
                  </a:ext>
                </a:extLst>
              </p:cNvPr>
              <p:cNvSpPr/>
              <p:nvPr/>
            </p:nvSpPr>
            <p:spPr>
              <a:xfrm>
                <a:off x="-2468176" y="2523062"/>
                <a:ext cx="111687" cy="61739"/>
              </a:xfrm>
              <a:custGeom>
                <a:avLst/>
                <a:gdLst/>
                <a:ahLst/>
                <a:cxnLst/>
                <a:rect l="l" t="t" r="r" b="b"/>
                <a:pathLst>
                  <a:path w="843" h="466" extrusionOk="0">
                    <a:moveTo>
                      <a:pt x="436" y="0"/>
                    </a:moveTo>
                    <a:cubicBezTo>
                      <a:pt x="398" y="0"/>
                      <a:pt x="360" y="7"/>
                      <a:pt x="332" y="21"/>
                    </a:cubicBezTo>
                    <a:lnTo>
                      <a:pt x="58" y="180"/>
                    </a:lnTo>
                    <a:cubicBezTo>
                      <a:pt x="1" y="216"/>
                      <a:pt x="1" y="266"/>
                      <a:pt x="66" y="302"/>
                    </a:cubicBezTo>
                    <a:lnTo>
                      <a:pt x="303" y="439"/>
                    </a:lnTo>
                    <a:cubicBezTo>
                      <a:pt x="331" y="457"/>
                      <a:pt x="369" y="466"/>
                      <a:pt x="407" y="466"/>
                    </a:cubicBezTo>
                    <a:cubicBezTo>
                      <a:pt x="445" y="466"/>
                      <a:pt x="483" y="457"/>
                      <a:pt x="511" y="439"/>
                    </a:cubicBezTo>
                    <a:lnTo>
                      <a:pt x="784" y="280"/>
                    </a:lnTo>
                    <a:cubicBezTo>
                      <a:pt x="843" y="252"/>
                      <a:pt x="843" y="194"/>
                      <a:pt x="777" y="159"/>
                    </a:cubicBezTo>
                    <a:lnTo>
                      <a:pt x="541" y="21"/>
                    </a:lnTo>
                    <a:cubicBezTo>
                      <a:pt x="511" y="7"/>
                      <a:pt x="473" y="0"/>
                      <a:pt x="4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8532;p71">
                <a:extLst>
                  <a:ext uri="{FF2B5EF4-FFF2-40B4-BE49-F238E27FC236}">
                    <a16:creationId xmlns:a16="http://schemas.microsoft.com/office/drawing/2014/main" id="{4EF5C1F7-06FC-2F88-4D21-603A07BE2609}"/>
                  </a:ext>
                </a:extLst>
              </p:cNvPr>
              <p:cNvSpPr/>
              <p:nvPr/>
            </p:nvSpPr>
            <p:spPr>
              <a:xfrm>
                <a:off x="-2395706" y="2564266"/>
                <a:ext cx="112349" cy="62667"/>
              </a:xfrm>
              <a:custGeom>
                <a:avLst/>
                <a:gdLst/>
                <a:ahLst/>
                <a:cxnLst/>
                <a:rect l="l" t="t" r="r" b="b"/>
                <a:pathLst>
                  <a:path w="848" h="473" extrusionOk="0">
                    <a:moveTo>
                      <a:pt x="435" y="0"/>
                    </a:moveTo>
                    <a:cubicBezTo>
                      <a:pt x="397" y="0"/>
                      <a:pt x="359" y="9"/>
                      <a:pt x="330" y="28"/>
                    </a:cubicBezTo>
                    <a:lnTo>
                      <a:pt x="58" y="185"/>
                    </a:lnTo>
                    <a:cubicBezTo>
                      <a:pt x="1" y="214"/>
                      <a:pt x="1" y="271"/>
                      <a:pt x="58" y="307"/>
                    </a:cubicBezTo>
                    <a:lnTo>
                      <a:pt x="309" y="452"/>
                    </a:lnTo>
                    <a:cubicBezTo>
                      <a:pt x="338" y="466"/>
                      <a:pt x="375" y="473"/>
                      <a:pt x="413" y="473"/>
                    </a:cubicBezTo>
                    <a:cubicBezTo>
                      <a:pt x="451" y="473"/>
                      <a:pt x="489" y="466"/>
                      <a:pt x="518" y="452"/>
                    </a:cubicBezTo>
                    <a:lnTo>
                      <a:pt x="791" y="293"/>
                    </a:lnTo>
                    <a:cubicBezTo>
                      <a:pt x="848" y="257"/>
                      <a:pt x="848" y="207"/>
                      <a:pt x="791" y="171"/>
                    </a:cubicBezTo>
                    <a:lnTo>
                      <a:pt x="539" y="28"/>
                    </a:lnTo>
                    <a:cubicBezTo>
                      <a:pt x="510" y="9"/>
                      <a:pt x="473" y="0"/>
                      <a:pt x="4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8533;p71">
                <a:extLst>
                  <a:ext uri="{FF2B5EF4-FFF2-40B4-BE49-F238E27FC236}">
                    <a16:creationId xmlns:a16="http://schemas.microsoft.com/office/drawing/2014/main" id="{664B9FA7-4D11-0C19-9A14-274E15EDC792}"/>
                  </a:ext>
                </a:extLst>
              </p:cNvPr>
              <p:cNvSpPr/>
              <p:nvPr/>
            </p:nvSpPr>
            <p:spPr>
              <a:xfrm>
                <a:off x="-2483412" y="2359441"/>
                <a:ext cx="76445" cy="42528"/>
              </a:xfrm>
              <a:custGeom>
                <a:avLst/>
                <a:gdLst/>
                <a:ahLst/>
                <a:cxnLst/>
                <a:rect l="l" t="t" r="r" b="b"/>
                <a:pathLst>
                  <a:path w="577" h="321" extrusionOk="0">
                    <a:moveTo>
                      <a:pt x="206" y="1"/>
                    </a:moveTo>
                    <a:cubicBezTo>
                      <a:pt x="168" y="1"/>
                      <a:pt x="130" y="10"/>
                      <a:pt x="102" y="28"/>
                    </a:cubicBezTo>
                    <a:lnTo>
                      <a:pt x="59" y="49"/>
                    </a:lnTo>
                    <a:cubicBezTo>
                      <a:pt x="0" y="85"/>
                      <a:pt x="0" y="143"/>
                      <a:pt x="59" y="171"/>
                    </a:cubicBezTo>
                    <a:lnTo>
                      <a:pt x="268" y="294"/>
                    </a:lnTo>
                    <a:cubicBezTo>
                      <a:pt x="299" y="312"/>
                      <a:pt x="339" y="321"/>
                      <a:pt x="377" y="321"/>
                    </a:cubicBezTo>
                    <a:cubicBezTo>
                      <a:pt x="416" y="321"/>
                      <a:pt x="454" y="312"/>
                      <a:pt x="483" y="294"/>
                    </a:cubicBezTo>
                    <a:lnTo>
                      <a:pt x="518" y="273"/>
                    </a:lnTo>
                    <a:cubicBezTo>
                      <a:pt x="576" y="237"/>
                      <a:pt x="576" y="187"/>
                      <a:pt x="518" y="150"/>
                    </a:cubicBezTo>
                    <a:lnTo>
                      <a:pt x="311" y="28"/>
                    </a:lnTo>
                    <a:cubicBezTo>
                      <a:pt x="281" y="10"/>
                      <a:pt x="243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8534;p71">
                <a:extLst>
                  <a:ext uri="{FF2B5EF4-FFF2-40B4-BE49-F238E27FC236}">
                    <a16:creationId xmlns:a16="http://schemas.microsoft.com/office/drawing/2014/main" id="{704E6D9B-5233-F519-473D-6380B357320C}"/>
                  </a:ext>
                </a:extLst>
              </p:cNvPr>
              <p:cNvSpPr/>
              <p:nvPr/>
            </p:nvSpPr>
            <p:spPr>
              <a:xfrm>
                <a:off x="-2414916" y="2399187"/>
                <a:ext cx="83997" cy="4663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352" extrusionOk="0">
                    <a:moveTo>
                      <a:pt x="203" y="1"/>
                    </a:moveTo>
                    <a:cubicBezTo>
                      <a:pt x="163" y="1"/>
                      <a:pt x="124" y="8"/>
                      <a:pt x="96" y="23"/>
                    </a:cubicBezTo>
                    <a:lnTo>
                      <a:pt x="59" y="50"/>
                    </a:lnTo>
                    <a:cubicBezTo>
                      <a:pt x="1" y="80"/>
                      <a:pt x="1" y="137"/>
                      <a:pt x="59" y="173"/>
                    </a:cubicBezTo>
                    <a:lnTo>
                      <a:pt x="332" y="325"/>
                    </a:lnTo>
                    <a:cubicBezTo>
                      <a:pt x="360" y="343"/>
                      <a:pt x="398" y="352"/>
                      <a:pt x="436" y="352"/>
                    </a:cubicBezTo>
                    <a:cubicBezTo>
                      <a:pt x="474" y="352"/>
                      <a:pt x="512" y="343"/>
                      <a:pt x="541" y="325"/>
                    </a:cubicBezTo>
                    <a:lnTo>
                      <a:pt x="577" y="302"/>
                    </a:lnTo>
                    <a:cubicBezTo>
                      <a:pt x="634" y="266"/>
                      <a:pt x="634" y="216"/>
                      <a:pt x="577" y="180"/>
                    </a:cubicBezTo>
                    <a:lnTo>
                      <a:pt x="311" y="23"/>
                    </a:lnTo>
                    <a:cubicBezTo>
                      <a:pt x="282" y="8"/>
                      <a:pt x="242" y="1"/>
                      <a:pt x="2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8535;p71">
                <a:extLst>
                  <a:ext uri="{FF2B5EF4-FFF2-40B4-BE49-F238E27FC236}">
                    <a16:creationId xmlns:a16="http://schemas.microsoft.com/office/drawing/2014/main" id="{D414B474-13E0-8B7D-06DE-52B7EDC41997}"/>
                  </a:ext>
                </a:extLst>
              </p:cNvPr>
              <p:cNvSpPr/>
              <p:nvPr/>
            </p:nvSpPr>
            <p:spPr>
              <a:xfrm>
                <a:off x="-2487121" y="2425950"/>
                <a:ext cx="110495" cy="62004"/>
              </a:xfrm>
              <a:custGeom>
                <a:avLst/>
                <a:gdLst/>
                <a:ahLst/>
                <a:cxnLst/>
                <a:rect l="l" t="t" r="r" b="b"/>
                <a:pathLst>
                  <a:path w="834" h="468" extrusionOk="0">
                    <a:moveTo>
                      <a:pt x="399" y="0"/>
                    </a:moveTo>
                    <a:cubicBezTo>
                      <a:pt x="362" y="0"/>
                      <a:pt x="324" y="7"/>
                      <a:pt x="296" y="21"/>
                    </a:cubicBezTo>
                    <a:lnTo>
                      <a:pt x="57" y="166"/>
                    </a:lnTo>
                    <a:cubicBezTo>
                      <a:pt x="1" y="193"/>
                      <a:pt x="1" y="252"/>
                      <a:pt x="57" y="288"/>
                    </a:cubicBezTo>
                    <a:lnTo>
                      <a:pt x="323" y="445"/>
                    </a:lnTo>
                    <a:cubicBezTo>
                      <a:pt x="352" y="460"/>
                      <a:pt x="392" y="467"/>
                      <a:pt x="432" y="467"/>
                    </a:cubicBezTo>
                    <a:cubicBezTo>
                      <a:pt x="471" y="467"/>
                      <a:pt x="510" y="460"/>
                      <a:pt x="539" y="445"/>
                    </a:cubicBezTo>
                    <a:lnTo>
                      <a:pt x="777" y="302"/>
                    </a:lnTo>
                    <a:cubicBezTo>
                      <a:pt x="834" y="266"/>
                      <a:pt x="834" y="216"/>
                      <a:pt x="777" y="180"/>
                    </a:cubicBezTo>
                    <a:lnTo>
                      <a:pt x="503" y="21"/>
                    </a:lnTo>
                    <a:cubicBezTo>
                      <a:pt x="474" y="7"/>
                      <a:pt x="43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8536;p71">
                <a:extLst>
                  <a:ext uri="{FF2B5EF4-FFF2-40B4-BE49-F238E27FC236}">
                    <a16:creationId xmlns:a16="http://schemas.microsoft.com/office/drawing/2014/main" id="{D44D6A54-ADA4-5299-75C1-CEEEEFEEA8E7}"/>
                  </a:ext>
                </a:extLst>
              </p:cNvPr>
              <p:cNvSpPr/>
              <p:nvPr/>
            </p:nvSpPr>
            <p:spPr>
              <a:xfrm>
                <a:off x="-2701484" y="2302340"/>
                <a:ext cx="106785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806" h="450" extrusionOk="0">
                    <a:moveTo>
                      <a:pt x="407" y="0"/>
                    </a:moveTo>
                    <a:cubicBezTo>
                      <a:pt x="370" y="0"/>
                      <a:pt x="332" y="9"/>
                      <a:pt x="302" y="28"/>
                    </a:cubicBezTo>
                    <a:lnTo>
                      <a:pt x="59" y="164"/>
                    </a:lnTo>
                    <a:cubicBezTo>
                      <a:pt x="0" y="200"/>
                      <a:pt x="0" y="257"/>
                      <a:pt x="59" y="286"/>
                    </a:cubicBezTo>
                    <a:lnTo>
                      <a:pt x="302" y="423"/>
                    </a:lnTo>
                    <a:cubicBezTo>
                      <a:pt x="332" y="441"/>
                      <a:pt x="370" y="450"/>
                      <a:pt x="407" y="450"/>
                    </a:cubicBezTo>
                    <a:cubicBezTo>
                      <a:pt x="445" y="450"/>
                      <a:pt x="483" y="441"/>
                      <a:pt x="511" y="423"/>
                    </a:cubicBezTo>
                    <a:lnTo>
                      <a:pt x="749" y="286"/>
                    </a:lnTo>
                    <a:cubicBezTo>
                      <a:pt x="806" y="250"/>
                      <a:pt x="806" y="200"/>
                      <a:pt x="749" y="164"/>
                    </a:cubicBezTo>
                    <a:lnTo>
                      <a:pt x="511" y="28"/>
                    </a:lnTo>
                    <a:cubicBezTo>
                      <a:pt x="483" y="9"/>
                      <a:pt x="445" y="0"/>
                      <a:pt x="4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8537;p71">
                <a:extLst>
                  <a:ext uri="{FF2B5EF4-FFF2-40B4-BE49-F238E27FC236}">
                    <a16:creationId xmlns:a16="http://schemas.microsoft.com/office/drawing/2014/main" id="{C2DCAA70-3082-30CB-E0BA-62DED94A0824}"/>
                  </a:ext>
                </a:extLst>
              </p:cNvPr>
              <p:cNvSpPr/>
              <p:nvPr/>
            </p:nvSpPr>
            <p:spPr>
              <a:xfrm>
                <a:off x="-2629014" y="2344205"/>
                <a:ext cx="107712" cy="60547"/>
              </a:xfrm>
              <a:custGeom>
                <a:avLst/>
                <a:gdLst/>
                <a:ahLst/>
                <a:cxnLst/>
                <a:rect l="l" t="t" r="r" b="b"/>
                <a:pathLst>
                  <a:path w="813" h="457" extrusionOk="0">
                    <a:moveTo>
                      <a:pt x="402" y="0"/>
                    </a:moveTo>
                    <a:cubicBezTo>
                      <a:pt x="363" y="0"/>
                      <a:pt x="324" y="9"/>
                      <a:pt x="295" y="27"/>
                    </a:cubicBezTo>
                    <a:lnTo>
                      <a:pt x="57" y="164"/>
                    </a:lnTo>
                    <a:cubicBezTo>
                      <a:pt x="0" y="200"/>
                      <a:pt x="0" y="250"/>
                      <a:pt x="57" y="286"/>
                    </a:cubicBezTo>
                    <a:lnTo>
                      <a:pt x="309" y="431"/>
                    </a:lnTo>
                    <a:cubicBezTo>
                      <a:pt x="338" y="448"/>
                      <a:pt x="375" y="457"/>
                      <a:pt x="413" y="457"/>
                    </a:cubicBezTo>
                    <a:cubicBezTo>
                      <a:pt x="451" y="457"/>
                      <a:pt x="489" y="448"/>
                      <a:pt x="518" y="431"/>
                    </a:cubicBezTo>
                    <a:lnTo>
                      <a:pt x="754" y="293"/>
                    </a:lnTo>
                    <a:cubicBezTo>
                      <a:pt x="813" y="258"/>
                      <a:pt x="813" y="200"/>
                      <a:pt x="754" y="172"/>
                    </a:cubicBezTo>
                    <a:lnTo>
                      <a:pt x="511" y="27"/>
                    </a:lnTo>
                    <a:cubicBezTo>
                      <a:pt x="482" y="9"/>
                      <a:pt x="442" y="0"/>
                      <a:pt x="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8538;p71">
                <a:extLst>
                  <a:ext uri="{FF2B5EF4-FFF2-40B4-BE49-F238E27FC236}">
                    <a16:creationId xmlns:a16="http://schemas.microsoft.com/office/drawing/2014/main" id="{68A6D75D-B320-563D-730D-9F01C82BCB1A}"/>
                  </a:ext>
                </a:extLst>
              </p:cNvPr>
              <p:cNvSpPr/>
              <p:nvPr/>
            </p:nvSpPr>
            <p:spPr>
              <a:xfrm>
                <a:off x="-3052839" y="2185222"/>
                <a:ext cx="110627" cy="61872"/>
              </a:xfrm>
              <a:custGeom>
                <a:avLst/>
                <a:gdLst/>
                <a:ahLst/>
                <a:cxnLst/>
                <a:rect l="l" t="t" r="r" b="b"/>
                <a:pathLst>
                  <a:path w="835" h="467" extrusionOk="0">
                    <a:moveTo>
                      <a:pt x="435" y="1"/>
                    </a:moveTo>
                    <a:cubicBezTo>
                      <a:pt x="398" y="1"/>
                      <a:pt x="360" y="9"/>
                      <a:pt x="330" y="27"/>
                    </a:cubicBezTo>
                    <a:lnTo>
                      <a:pt x="58" y="178"/>
                    </a:lnTo>
                    <a:cubicBezTo>
                      <a:pt x="1" y="215"/>
                      <a:pt x="1" y="272"/>
                      <a:pt x="58" y="301"/>
                    </a:cubicBezTo>
                    <a:lnTo>
                      <a:pt x="303" y="444"/>
                    </a:lnTo>
                    <a:cubicBezTo>
                      <a:pt x="331" y="459"/>
                      <a:pt x="369" y="466"/>
                      <a:pt x="406" y="466"/>
                    </a:cubicBezTo>
                    <a:cubicBezTo>
                      <a:pt x="444" y="466"/>
                      <a:pt x="482" y="459"/>
                      <a:pt x="512" y="444"/>
                    </a:cubicBezTo>
                    <a:lnTo>
                      <a:pt x="777" y="285"/>
                    </a:lnTo>
                    <a:cubicBezTo>
                      <a:pt x="834" y="251"/>
                      <a:pt x="834" y="199"/>
                      <a:pt x="777" y="165"/>
                    </a:cubicBezTo>
                    <a:lnTo>
                      <a:pt x="539" y="27"/>
                    </a:lnTo>
                    <a:cubicBezTo>
                      <a:pt x="511" y="9"/>
                      <a:pt x="473" y="1"/>
                      <a:pt x="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8539;p71">
                <a:extLst>
                  <a:ext uri="{FF2B5EF4-FFF2-40B4-BE49-F238E27FC236}">
                    <a16:creationId xmlns:a16="http://schemas.microsoft.com/office/drawing/2014/main" id="{88405747-3104-0354-EE2A-2CE68593F52A}"/>
                  </a:ext>
                </a:extLst>
              </p:cNvPr>
              <p:cNvSpPr/>
              <p:nvPr/>
            </p:nvSpPr>
            <p:spPr>
              <a:xfrm>
                <a:off x="-2996532" y="2131829"/>
                <a:ext cx="107580" cy="59884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52" extrusionOk="0">
                    <a:moveTo>
                      <a:pt x="406" y="0"/>
                    </a:moveTo>
                    <a:cubicBezTo>
                      <a:pt x="368" y="0"/>
                      <a:pt x="331" y="10"/>
                      <a:pt x="302" y="28"/>
                    </a:cubicBezTo>
                    <a:lnTo>
                      <a:pt x="64" y="164"/>
                    </a:lnTo>
                    <a:cubicBezTo>
                      <a:pt x="0" y="200"/>
                      <a:pt x="7" y="257"/>
                      <a:pt x="64" y="286"/>
                    </a:cubicBezTo>
                    <a:lnTo>
                      <a:pt x="302" y="430"/>
                    </a:lnTo>
                    <a:cubicBezTo>
                      <a:pt x="331" y="444"/>
                      <a:pt x="368" y="452"/>
                      <a:pt x="406" y="452"/>
                    </a:cubicBezTo>
                    <a:cubicBezTo>
                      <a:pt x="443" y="452"/>
                      <a:pt x="481" y="444"/>
                      <a:pt x="509" y="430"/>
                    </a:cubicBezTo>
                    <a:lnTo>
                      <a:pt x="754" y="286"/>
                    </a:lnTo>
                    <a:cubicBezTo>
                      <a:pt x="811" y="257"/>
                      <a:pt x="811" y="200"/>
                      <a:pt x="754" y="164"/>
                    </a:cubicBezTo>
                    <a:lnTo>
                      <a:pt x="509" y="28"/>
                    </a:lnTo>
                    <a:cubicBezTo>
                      <a:pt x="481" y="10"/>
                      <a:pt x="443" y="0"/>
                      <a:pt x="4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8540;p71">
                <a:extLst>
                  <a:ext uri="{FF2B5EF4-FFF2-40B4-BE49-F238E27FC236}">
                    <a16:creationId xmlns:a16="http://schemas.microsoft.com/office/drawing/2014/main" id="{C4CB5700-B810-1ABC-52B0-66F807060720}"/>
                  </a:ext>
                </a:extLst>
              </p:cNvPr>
              <p:cNvSpPr/>
              <p:nvPr/>
            </p:nvSpPr>
            <p:spPr>
              <a:xfrm>
                <a:off x="-2923399" y="2105200"/>
                <a:ext cx="80155" cy="44516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36" extrusionOk="0">
                    <a:moveTo>
                      <a:pt x="202" y="1"/>
                    </a:moveTo>
                    <a:cubicBezTo>
                      <a:pt x="163" y="1"/>
                      <a:pt x="124" y="10"/>
                      <a:pt x="95" y="27"/>
                    </a:cubicBezTo>
                    <a:lnTo>
                      <a:pt x="59" y="49"/>
                    </a:lnTo>
                    <a:cubicBezTo>
                      <a:pt x="0" y="85"/>
                      <a:pt x="0" y="135"/>
                      <a:pt x="59" y="172"/>
                    </a:cubicBezTo>
                    <a:lnTo>
                      <a:pt x="295" y="308"/>
                    </a:lnTo>
                    <a:cubicBezTo>
                      <a:pt x="325" y="326"/>
                      <a:pt x="363" y="335"/>
                      <a:pt x="401" y="335"/>
                    </a:cubicBezTo>
                    <a:cubicBezTo>
                      <a:pt x="440" y="335"/>
                      <a:pt x="479" y="326"/>
                      <a:pt x="511" y="308"/>
                    </a:cubicBezTo>
                    <a:lnTo>
                      <a:pt x="547" y="286"/>
                    </a:lnTo>
                    <a:cubicBezTo>
                      <a:pt x="604" y="258"/>
                      <a:pt x="604" y="199"/>
                      <a:pt x="547" y="165"/>
                    </a:cubicBezTo>
                    <a:lnTo>
                      <a:pt x="311" y="27"/>
                    </a:lnTo>
                    <a:cubicBezTo>
                      <a:pt x="281" y="10"/>
                      <a:pt x="242" y="1"/>
                      <a:pt x="2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8541;p71">
                <a:extLst>
                  <a:ext uri="{FF2B5EF4-FFF2-40B4-BE49-F238E27FC236}">
                    <a16:creationId xmlns:a16="http://schemas.microsoft.com/office/drawing/2014/main" id="{6127028D-2112-0FFA-0A0C-2882AC1C3C9A}"/>
                  </a:ext>
                </a:extLst>
              </p:cNvPr>
              <p:cNvSpPr/>
              <p:nvPr/>
            </p:nvSpPr>
            <p:spPr>
              <a:xfrm>
                <a:off x="-2851857" y="2147198"/>
                <a:ext cx="81877" cy="45178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1" extrusionOk="0">
                    <a:moveTo>
                      <a:pt x="205" y="0"/>
                    </a:moveTo>
                    <a:cubicBezTo>
                      <a:pt x="168" y="0"/>
                      <a:pt x="130" y="9"/>
                      <a:pt x="100" y="27"/>
                    </a:cubicBezTo>
                    <a:lnTo>
                      <a:pt x="57" y="48"/>
                    </a:lnTo>
                    <a:cubicBezTo>
                      <a:pt x="0" y="84"/>
                      <a:pt x="0" y="134"/>
                      <a:pt x="64" y="170"/>
                    </a:cubicBezTo>
                    <a:lnTo>
                      <a:pt x="309" y="314"/>
                    </a:lnTo>
                    <a:cubicBezTo>
                      <a:pt x="338" y="332"/>
                      <a:pt x="377" y="341"/>
                      <a:pt x="417" y="341"/>
                    </a:cubicBezTo>
                    <a:cubicBezTo>
                      <a:pt x="457" y="341"/>
                      <a:pt x="496" y="332"/>
                      <a:pt x="525" y="314"/>
                    </a:cubicBezTo>
                    <a:lnTo>
                      <a:pt x="561" y="293"/>
                    </a:lnTo>
                    <a:cubicBezTo>
                      <a:pt x="618" y="257"/>
                      <a:pt x="618" y="200"/>
                      <a:pt x="561" y="170"/>
                    </a:cubicBezTo>
                    <a:lnTo>
                      <a:pt x="309" y="27"/>
                    </a:lnTo>
                    <a:cubicBezTo>
                      <a:pt x="281" y="9"/>
                      <a:pt x="243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8542;p71">
                <a:extLst>
                  <a:ext uri="{FF2B5EF4-FFF2-40B4-BE49-F238E27FC236}">
                    <a16:creationId xmlns:a16="http://schemas.microsoft.com/office/drawing/2014/main" id="{29F121ED-6A00-84AD-8602-ED10023265D6}"/>
                  </a:ext>
                </a:extLst>
              </p:cNvPr>
              <p:cNvSpPr/>
              <p:nvPr/>
            </p:nvSpPr>
            <p:spPr>
              <a:xfrm>
                <a:off x="-2629014" y="2275577"/>
                <a:ext cx="80950" cy="44648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7" extrusionOk="0">
                    <a:moveTo>
                      <a:pt x="205" y="1"/>
                    </a:moveTo>
                    <a:cubicBezTo>
                      <a:pt x="168" y="1"/>
                      <a:pt x="130" y="10"/>
                      <a:pt x="100" y="28"/>
                    </a:cubicBezTo>
                    <a:lnTo>
                      <a:pt x="57" y="50"/>
                    </a:lnTo>
                    <a:cubicBezTo>
                      <a:pt x="0" y="86"/>
                      <a:pt x="0" y="136"/>
                      <a:pt x="57" y="173"/>
                    </a:cubicBezTo>
                    <a:lnTo>
                      <a:pt x="302" y="309"/>
                    </a:lnTo>
                    <a:cubicBezTo>
                      <a:pt x="331" y="327"/>
                      <a:pt x="368" y="336"/>
                      <a:pt x="406" y="336"/>
                    </a:cubicBezTo>
                    <a:cubicBezTo>
                      <a:pt x="444" y="336"/>
                      <a:pt x="482" y="327"/>
                      <a:pt x="511" y="309"/>
                    </a:cubicBezTo>
                    <a:lnTo>
                      <a:pt x="554" y="287"/>
                    </a:lnTo>
                    <a:cubicBezTo>
                      <a:pt x="611" y="250"/>
                      <a:pt x="611" y="200"/>
                      <a:pt x="554" y="164"/>
                    </a:cubicBezTo>
                    <a:lnTo>
                      <a:pt x="309" y="28"/>
                    </a:lnTo>
                    <a:cubicBezTo>
                      <a:pt x="281" y="10"/>
                      <a:pt x="243" y="1"/>
                      <a:pt x="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8543;p71">
                <a:extLst>
                  <a:ext uri="{FF2B5EF4-FFF2-40B4-BE49-F238E27FC236}">
                    <a16:creationId xmlns:a16="http://schemas.microsoft.com/office/drawing/2014/main" id="{7C940DD4-21D7-896D-7468-AD4E5C404204}"/>
                  </a:ext>
                </a:extLst>
              </p:cNvPr>
              <p:cNvSpPr/>
              <p:nvPr/>
            </p:nvSpPr>
            <p:spPr>
              <a:xfrm>
                <a:off x="-2777664" y="2189594"/>
                <a:ext cx="81082" cy="44913"/>
              </a:xfrm>
              <a:custGeom>
                <a:avLst/>
                <a:gdLst/>
                <a:ahLst/>
                <a:cxnLst/>
                <a:rect l="l" t="t" r="r" b="b"/>
                <a:pathLst>
                  <a:path w="612" h="339" extrusionOk="0">
                    <a:moveTo>
                      <a:pt x="199" y="1"/>
                    </a:moveTo>
                    <a:cubicBezTo>
                      <a:pt x="160" y="1"/>
                      <a:pt x="123" y="8"/>
                      <a:pt x="94" y="23"/>
                    </a:cubicBezTo>
                    <a:lnTo>
                      <a:pt x="58" y="45"/>
                    </a:lnTo>
                    <a:cubicBezTo>
                      <a:pt x="1" y="80"/>
                      <a:pt x="1" y="139"/>
                      <a:pt x="58" y="166"/>
                    </a:cubicBezTo>
                    <a:lnTo>
                      <a:pt x="303" y="311"/>
                    </a:lnTo>
                    <a:cubicBezTo>
                      <a:pt x="331" y="329"/>
                      <a:pt x="369" y="338"/>
                      <a:pt x="407" y="338"/>
                    </a:cubicBezTo>
                    <a:cubicBezTo>
                      <a:pt x="444" y="338"/>
                      <a:pt x="482" y="329"/>
                      <a:pt x="512" y="311"/>
                    </a:cubicBezTo>
                    <a:lnTo>
                      <a:pt x="555" y="289"/>
                    </a:lnTo>
                    <a:cubicBezTo>
                      <a:pt x="612" y="252"/>
                      <a:pt x="612" y="202"/>
                      <a:pt x="555" y="166"/>
                    </a:cubicBezTo>
                    <a:lnTo>
                      <a:pt x="310" y="23"/>
                    </a:lnTo>
                    <a:cubicBezTo>
                      <a:pt x="278" y="8"/>
                      <a:pt x="238" y="1"/>
                      <a:pt x="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8544;p71">
                <a:extLst>
                  <a:ext uri="{FF2B5EF4-FFF2-40B4-BE49-F238E27FC236}">
                    <a16:creationId xmlns:a16="http://schemas.microsoft.com/office/drawing/2014/main" id="{5DE354E4-2D25-D8A6-ED8D-C6CF87B18363}"/>
                  </a:ext>
                </a:extLst>
              </p:cNvPr>
              <p:cNvSpPr/>
              <p:nvPr/>
            </p:nvSpPr>
            <p:spPr>
              <a:xfrm>
                <a:off x="-2924327" y="2173828"/>
                <a:ext cx="108640" cy="60679"/>
              </a:xfrm>
              <a:custGeom>
                <a:avLst/>
                <a:gdLst/>
                <a:ahLst/>
                <a:cxnLst/>
                <a:rect l="l" t="t" r="r" b="b"/>
                <a:pathLst>
                  <a:path w="820" h="458" extrusionOk="0">
                    <a:moveTo>
                      <a:pt x="407" y="0"/>
                    </a:moveTo>
                    <a:cubicBezTo>
                      <a:pt x="370" y="0"/>
                      <a:pt x="332" y="9"/>
                      <a:pt x="302" y="26"/>
                    </a:cubicBezTo>
                    <a:lnTo>
                      <a:pt x="59" y="164"/>
                    </a:lnTo>
                    <a:cubicBezTo>
                      <a:pt x="0" y="199"/>
                      <a:pt x="0" y="251"/>
                      <a:pt x="59" y="285"/>
                    </a:cubicBezTo>
                    <a:lnTo>
                      <a:pt x="309" y="430"/>
                    </a:lnTo>
                    <a:cubicBezTo>
                      <a:pt x="339" y="448"/>
                      <a:pt x="376" y="457"/>
                      <a:pt x="414" y="457"/>
                    </a:cubicBezTo>
                    <a:cubicBezTo>
                      <a:pt x="452" y="457"/>
                      <a:pt x="489" y="448"/>
                      <a:pt x="518" y="430"/>
                    </a:cubicBezTo>
                    <a:lnTo>
                      <a:pt x="763" y="294"/>
                    </a:lnTo>
                    <a:cubicBezTo>
                      <a:pt x="820" y="258"/>
                      <a:pt x="820" y="207"/>
                      <a:pt x="763" y="171"/>
                    </a:cubicBezTo>
                    <a:lnTo>
                      <a:pt x="511" y="26"/>
                    </a:lnTo>
                    <a:cubicBezTo>
                      <a:pt x="483" y="9"/>
                      <a:pt x="445" y="0"/>
                      <a:pt x="4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8545;p71">
                <a:extLst>
                  <a:ext uri="{FF2B5EF4-FFF2-40B4-BE49-F238E27FC236}">
                    <a16:creationId xmlns:a16="http://schemas.microsoft.com/office/drawing/2014/main" id="{378492FF-1635-F4E5-D5D8-E6077348BC11}"/>
                  </a:ext>
                </a:extLst>
              </p:cNvPr>
              <p:cNvSpPr/>
              <p:nvPr/>
            </p:nvSpPr>
            <p:spPr>
              <a:xfrm>
                <a:off x="-2850929" y="2216356"/>
                <a:ext cx="108640" cy="60017"/>
              </a:xfrm>
              <a:custGeom>
                <a:avLst/>
                <a:gdLst/>
                <a:ahLst/>
                <a:cxnLst/>
                <a:rect l="l" t="t" r="r" b="b"/>
                <a:pathLst>
                  <a:path w="820" h="453" extrusionOk="0">
                    <a:moveTo>
                      <a:pt x="406" y="1"/>
                    </a:moveTo>
                    <a:cubicBezTo>
                      <a:pt x="368" y="1"/>
                      <a:pt x="331" y="8"/>
                      <a:pt x="302" y="23"/>
                    </a:cubicBezTo>
                    <a:lnTo>
                      <a:pt x="57" y="166"/>
                    </a:lnTo>
                    <a:cubicBezTo>
                      <a:pt x="0" y="195"/>
                      <a:pt x="0" y="252"/>
                      <a:pt x="66" y="288"/>
                    </a:cubicBezTo>
                    <a:lnTo>
                      <a:pt x="309" y="425"/>
                    </a:lnTo>
                    <a:cubicBezTo>
                      <a:pt x="340" y="444"/>
                      <a:pt x="380" y="453"/>
                      <a:pt x="420" y="453"/>
                    </a:cubicBezTo>
                    <a:cubicBezTo>
                      <a:pt x="456" y="453"/>
                      <a:pt x="491" y="446"/>
                      <a:pt x="518" y="432"/>
                    </a:cubicBezTo>
                    <a:lnTo>
                      <a:pt x="756" y="288"/>
                    </a:lnTo>
                    <a:cubicBezTo>
                      <a:pt x="820" y="252"/>
                      <a:pt x="813" y="202"/>
                      <a:pt x="756" y="166"/>
                    </a:cubicBezTo>
                    <a:lnTo>
                      <a:pt x="511" y="23"/>
                    </a:lnTo>
                    <a:cubicBezTo>
                      <a:pt x="482" y="8"/>
                      <a:pt x="444" y="1"/>
                      <a:pt x="4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8546;p71">
                <a:extLst>
                  <a:ext uri="{FF2B5EF4-FFF2-40B4-BE49-F238E27FC236}">
                    <a16:creationId xmlns:a16="http://schemas.microsoft.com/office/drawing/2014/main" id="{F2292BD6-7999-0343-D95B-D1851D980974}"/>
                  </a:ext>
                </a:extLst>
              </p:cNvPr>
              <p:cNvSpPr/>
              <p:nvPr/>
            </p:nvSpPr>
            <p:spPr>
              <a:xfrm>
                <a:off x="-2705194" y="2231989"/>
                <a:ext cx="84792" cy="4610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348" extrusionOk="0">
                    <a:moveTo>
                      <a:pt x="205" y="0"/>
                    </a:moveTo>
                    <a:cubicBezTo>
                      <a:pt x="167" y="0"/>
                      <a:pt x="129" y="9"/>
                      <a:pt x="101" y="27"/>
                    </a:cubicBezTo>
                    <a:lnTo>
                      <a:pt x="58" y="48"/>
                    </a:lnTo>
                    <a:cubicBezTo>
                      <a:pt x="1" y="77"/>
                      <a:pt x="1" y="134"/>
                      <a:pt x="58" y="170"/>
                    </a:cubicBezTo>
                    <a:lnTo>
                      <a:pt x="330" y="321"/>
                    </a:lnTo>
                    <a:cubicBezTo>
                      <a:pt x="360" y="339"/>
                      <a:pt x="398" y="348"/>
                      <a:pt x="435" y="348"/>
                    </a:cubicBezTo>
                    <a:cubicBezTo>
                      <a:pt x="473" y="348"/>
                      <a:pt x="511" y="339"/>
                      <a:pt x="539" y="321"/>
                    </a:cubicBezTo>
                    <a:lnTo>
                      <a:pt x="582" y="300"/>
                    </a:lnTo>
                    <a:cubicBezTo>
                      <a:pt x="639" y="270"/>
                      <a:pt x="639" y="214"/>
                      <a:pt x="582" y="177"/>
                    </a:cubicBezTo>
                    <a:lnTo>
                      <a:pt x="310" y="27"/>
                    </a:lnTo>
                    <a:cubicBezTo>
                      <a:pt x="280" y="9"/>
                      <a:pt x="242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8547;p71">
                <a:extLst>
                  <a:ext uri="{FF2B5EF4-FFF2-40B4-BE49-F238E27FC236}">
                    <a16:creationId xmlns:a16="http://schemas.microsoft.com/office/drawing/2014/main" id="{9B15AC68-8A24-92E5-33F7-B3D2DA873522}"/>
                  </a:ext>
                </a:extLst>
              </p:cNvPr>
              <p:cNvSpPr/>
              <p:nvPr/>
            </p:nvSpPr>
            <p:spPr>
              <a:xfrm>
                <a:off x="-2777664" y="2258487"/>
                <a:ext cx="111554" cy="61872"/>
              </a:xfrm>
              <a:custGeom>
                <a:avLst/>
                <a:gdLst/>
                <a:ahLst/>
                <a:cxnLst/>
                <a:rect l="l" t="t" r="r" b="b"/>
                <a:pathLst>
                  <a:path w="842" h="467" extrusionOk="0">
                    <a:moveTo>
                      <a:pt x="403" y="0"/>
                    </a:moveTo>
                    <a:cubicBezTo>
                      <a:pt x="364" y="0"/>
                      <a:pt x="324" y="9"/>
                      <a:pt x="296" y="27"/>
                    </a:cubicBezTo>
                    <a:lnTo>
                      <a:pt x="58" y="164"/>
                    </a:lnTo>
                    <a:cubicBezTo>
                      <a:pt x="1" y="200"/>
                      <a:pt x="1" y="250"/>
                      <a:pt x="58" y="286"/>
                    </a:cubicBezTo>
                    <a:lnTo>
                      <a:pt x="332" y="445"/>
                    </a:lnTo>
                    <a:cubicBezTo>
                      <a:pt x="361" y="460"/>
                      <a:pt x="398" y="467"/>
                      <a:pt x="436" y="467"/>
                    </a:cubicBezTo>
                    <a:cubicBezTo>
                      <a:pt x="473" y="467"/>
                      <a:pt x="511" y="460"/>
                      <a:pt x="539" y="445"/>
                    </a:cubicBezTo>
                    <a:lnTo>
                      <a:pt x="784" y="302"/>
                    </a:lnTo>
                    <a:cubicBezTo>
                      <a:pt x="841" y="272"/>
                      <a:pt x="841" y="215"/>
                      <a:pt x="777" y="179"/>
                    </a:cubicBezTo>
                    <a:lnTo>
                      <a:pt x="512" y="27"/>
                    </a:lnTo>
                    <a:cubicBezTo>
                      <a:pt x="482" y="9"/>
                      <a:pt x="443" y="0"/>
                      <a:pt x="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8548;p71">
                <a:extLst>
                  <a:ext uri="{FF2B5EF4-FFF2-40B4-BE49-F238E27FC236}">
                    <a16:creationId xmlns:a16="http://schemas.microsoft.com/office/drawing/2014/main" id="{5132F38A-31F9-5DA4-F564-B4AD246C54C1}"/>
                  </a:ext>
                </a:extLst>
              </p:cNvPr>
              <p:cNvSpPr/>
              <p:nvPr/>
            </p:nvSpPr>
            <p:spPr>
              <a:xfrm>
                <a:off x="-3174859" y="2199530"/>
                <a:ext cx="110760" cy="62402"/>
              </a:xfrm>
              <a:custGeom>
                <a:avLst/>
                <a:gdLst/>
                <a:ahLst/>
                <a:cxnLst/>
                <a:rect l="l" t="t" r="r" b="b"/>
                <a:pathLst>
                  <a:path w="836" h="471" extrusionOk="0">
                    <a:moveTo>
                      <a:pt x="401" y="0"/>
                    </a:moveTo>
                    <a:cubicBezTo>
                      <a:pt x="363" y="0"/>
                      <a:pt x="325" y="9"/>
                      <a:pt x="296" y="27"/>
                    </a:cubicBezTo>
                    <a:lnTo>
                      <a:pt x="59" y="164"/>
                    </a:lnTo>
                    <a:cubicBezTo>
                      <a:pt x="1" y="200"/>
                      <a:pt x="1" y="257"/>
                      <a:pt x="59" y="286"/>
                    </a:cubicBezTo>
                    <a:lnTo>
                      <a:pt x="325" y="445"/>
                    </a:lnTo>
                    <a:cubicBezTo>
                      <a:pt x="357" y="462"/>
                      <a:pt x="397" y="471"/>
                      <a:pt x="435" y="471"/>
                    </a:cubicBezTo>
                    <a:cubicBezTo>
                      <a:pt x="474" y="471"/>
                      <a:pt x="512" y="462"/>
                      <a:pt x="541" y="445"/>
                    </a:cubicBezTo>
                    <a:lnTo>
                      <a:pt x="777" y="307"/>
                    </a:lnTo>
                    <a:cubicBezTo>
                      <a:pt x="836" y="272"/>
                      <a:pt x="836" y="220"/>
                      <a:pt x="777" y="186"/>
                    </a:cubicBezTo>
                    <a:lnTo>
                      <a:pt x="504" y="27"/>
                    </a:lnTo>
                    <a:cubicBezTo>
                      <a:pt x="476" y="9"/>
                      <a:pt x="438" y="0"/>
                      <a:pt x="4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8549;p71">
                <a:extLst>
                  <a:ext uri="{FF2B5EF4-FFF2-40B4-BE49-F238E27FC236}">
                    <a16:creationId xmlns:a16="http://schemas.microsoft.com/office/drawing/2014/main" id="{A87DDD7B-8791-99AF-C723-6D50FA80B041}"/>
                  </a:ext>
                </a:extLst>
              </p:cNvPr>
              <p:cNvSpPr/>
              <p:nvPr/>
            </p:nvSpPr>
            <p:spPr>
              <a:xfrm>
                <a:off x="-3098546" y="2244046"/>
                <a:ext cx="106652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805" h="447" extrusionOk="0">
                    <a:moveTo>
                      <a:pt x="399" y="1"/>
                    </a:moveTo>
                    <a:cubicBezTo>
                      <a:pt x="362" y="1"/>
                      <a:pt x="324" y="8"/>
                      <a:pt x="296" y="23"/>
                    </a:cubicBezTo>
                    <a:lnTo>
                      <a:pt x="58" y="166"/>
                    </a:lnTo>
                    <a:cubicBezTo>
                      <a:pt x="1" y="195"/>
                      <a:pt x="1" y="252"/>
                      <a:pt x="58" y="288"/>
                    </a:cubicBezTo>
                    <a:lnTo>
                      <a:pt x="296" y="424"/>
                    </a:lnTo>
                    <a:cubicBezTo>
                      <a:pt x="324" y="439"/>
                      <a:pt x="364" y="446"/>
                      <a:pt x="403" y="446"/>
                    </a:cubicBezTo>
                    <a:cubicBezTo>
                      <a:pt x="442" y="446"/>
                      <a:pt x="482" y="439"/>
                      <a:pt x="511" y="424"/>
                    </a:cubicBezTo>
                    <a:lnTo>
                      <a:pt x="748" y="288"/>
                    </a:lnTo>
                    <a:cubicBezTo>
                      <a:pt x="805" y="252"/>
                      <a:pt x="805" y="195"/>
                      <a:pt x="748" y="166"/>
                    </a:cubicBezTo>
                    <a:lnTo>
                      <a:pt x="503" y="23"/>
                    </a:lnTo>
                    <a:cubicBezTo>
                      <a:pt x="474" y="8"/>
                      <a:pt x="437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8550;p71">
                <a:extLst>
                  <a:ext uri="{FF2B5EF4-FFF2-40B4-BE49-F238E27FC236}">
                    <a16:creationId xmlns:a16="http://schemas.microsoft.com/office/drawing/2014/main" id="{FCA41263-9EE3-68C1-EAFF-1E18A915FA08}"/>
                  </a:ext>
                </a:extLst>
              </p:cNvPr>
              <p:cNvSpPr/>
              <p:nvPr/>
            </p:nvSpPr>
            <p:spPr>
              <a:xfrm>
                <a:off x="-2980501" y="2226955"/>
                <a:ext cx="112482" cy="62534"/>
              </a:xfrm>
              <a:custGeom>
                <a:avLst/>
                <a:gdLst/>
                <a:ahLst/>
                <a:cxnLst/>
                <a:rect l="l" t="t" r="r" b="b"/>
                <a:pathLst>
                  <a:path w="849" h="472" extrusionOk="0">
                    <a:moveTo>
                      <a:pt x="432" y="0"/>
                    </a:moveTo>
                    <a:cubicBezTo>
                      <a:pt x="392" y="0"/>
                      <a:pt x="353" y="7"/>
                      <a:pt x="324" y="22"/>
                    </a:cubicBezTo>
                    <a:lnTo>
                      <a:pt x="59" y="179"/>
                    </a:lnTo>
                    <a:cubicBezTo>
                      <a:pt x="0" y="215"/>
                      <a:pt x="0" y="265"/>
                      <a:pt x="59" y="302"/>
                    </a:cubicBezTo>
                    <a:lnTo>
                      <a:pt x="311" y="445"/>
                    </a:lnTo>
                    <a:cubicBezTo>
                      <a:pt x="339" y="463"/>
                      <a:pt x="377" y="472"/>
                      <a:pt x="414" y="472"/>
                    </a:cubicBezTo>
                    <a:cubicBezTo>
                      <a:pt x="452" y="472"/>
                      <a:pt x="489" y="463"/>
                      <a:pt x="518" y="445"/>
                    </a:cubicBezTo>
                    <a:lnTo>
                      <a:pt x="792" y="288"/>
                    </a:lnTo>
                    <a:cubicBezTo>
                      <a:pt x="849" y="258"/>
                      <a:pt x="842" y="202"/>
                      <a:pt x="785" y="165"/>
                    </a:cubicBezTo>
                    <a:lnTo>
                      <a:pt x="540" y="22"/>
                    </a:lnTo>
                    <a:cubicBezTo>
                      <a:pt x="512" y="7"/>
                      <a:pt x="472" y="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8551;p71">
                <a:extLst>
                  <a:ext uri="{FF2B5EF4-FFF2-40B4-BE49-F238E27FC236}">
                    <a16:creationId xmlns:a16="http://schemas.microsoft.com/office/drawing/2014/main" id="{64C52D1B-55AE-9CD3-3519-7D0092E9920B}"/>
                  </a:ext>
                </a:extLst>
              </p:cNvPr>
              <p:cNvSpPr/>
              <p:nvPr/>
            </p:nvSpPr>
            <p:spPr>
              <a:xfrm>
                <a:off x="-2907236" y="2268953"/>
                <a:ext cx="111687" cy="62667"/>
              </a:xfrm>
              <a:custGeom>
                <a:avLst/>
                <a:gdLst/>
                <a:ahLst/>
                <a:cxnLst/>
                <a:rect l="l" t="t" r="r" b="b"/>
                <a:pathLst>
                  <a:path w="843" h="473" extrusionOk="0">
                    <a:moveTo>
                      <a:pt x="435" y="1"/>
                    </a:moveTo>
                    <a:cubicBezTo>
                      <a:pt x="396" y="1"/>
                      <a:pt x="357" y="10"/>
                      <a:pt x="325" y="28"/>
                    </a:cubicBezTo>
                    <a:lnTo>
                      <a:pt x="59" y="186"/>
                    </a:lnTo>
                    <a:cubicBezTo>
                      <a:pt x="1" y="214"/>
                      <a:pt x="1" y="273"/>
                      <a:pt x="59" y="309"/>
                    </a:cubicBezTo>
                    <a:lnTo>
                      <a:pt x="303" y="445"/>
                    </a:lnTo>
                    <a:cubicBezTo>
                      <a:pt x="335" y="463"/>
                      <a:pt x="375" y="472"/>
                      <a:pt x="414" y="472"/>
                    </a:cubicBezTo>
                    <a:cubicBezTo>
                      <a:pt x="452" y="472"/>
                      <a:pt x="490" y="463"/>
                      <a:pt x="518" y="445"/>
                    </a:cubicBezTo>
                    <a:lnTo>
                      <a:pt x="784" y="293"/>
                    </a:lnTo>
                    <a:cubicBezTo>
                      <a:pt x="843" y="257"/>
                      <a:pt x="843" y="200"/>
                      <a:pt x="784" y="171"/>
                    </a:cubicBezTo>
                    <a:lnTo>
                      <a:pt x="541" y="28"/>
                    </a:lnTo>
                    <a:cubicBezTo>
                      <a:pt x="511" y="10"/>
                      <a:pt x="473" y="1"/>
                      <a:pt x="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8552;p71">
                <a:extLst>
                  <a:ext uri="{FF2B5EF4-FFF2-40B4-BE49-F238E27FC236}">
                    <a16:creationId xmlns:a16="http://schemas.microsoft.com/office/drawing/2014/main" id="{6E493708-E374-7F4D-CBB1-69A651187C62}"/>
                  </a:ext>
                </a:extLst>
              </p:cNvPr>
              <p:cNvSpPr/>
              <p:nvPr/>
            </p:nvSpPr>
            <p:spPr>
              <a:xfrm>
                <a:off x="-2833838" y="2310951"/>
                <a:ext cx="114469" cy="64654"/>
              </a:xfrm>
              <a:custGeom>
                <a:avLst/>
                <a:gdLst/>
                <a:ahLst/>
                <a:cxnLst/>
                <a:rect l="l" t="t" r="r" b="b"/>
                <a:pathLst>
                  <a:path w="864" h="488" extrusionOk="0">
                    <a:moveTo>
                      <a:pt x="429" y="1"/>
                    </a:moveTo>
                    <a:cubicBezTo>
                      <a:pt x="391" y="1"/>
                      <a:pt x="353" y="9"/>
                      <a:pt x="325" y="26"/>
                    </a:cubicBezTo>
                    <a:lnTo>
                      <a:pt x="57" y="185"/>
                    </a:lnTo>
                    <a:cubicBezTo>
                      <a:pt x="1" y="221"/>
                      <a:pt x="1" y="271"/>
                      <a:pt x="57" y="308"/>
                    </a:cubicBezTo>
                    <a:lnTo>
                      <a:pt x="325" y="466"/>
                    </a:lnTo>
                    <a:cubicBezTo>
                      <a:pt x="357" y="480"/>
                      <a:pt x="396" y="487"/>
                      <a:pt x="435" y="487"/>
                    </a:cubicBezTo>
                    <a:cubicBezTo>
                      <a:pt x="473" y="487"/>
                      <a:pt x="511" y="480"/>
                      <a:pt x="541" y="466"/>
                    </a:cubicBezTo>
                    <a:lnTo>
                      <a:pt x="806" y="308"/>
                    </a:lnTo>
                    <a:cubicBezTo>
                      <a:pt x="863" y="271"/>
                      <a:pt x="863" y="221"/>
                      <a:pt x="806" y="185"/>
                    </a:cubicBezTo>
                    <a:lnTo>
                      <a:pt x="541" y="26"/>
                    </a:lnTo>
                    <a:cubicBezTo>
                      <a:pt x="508" y="9"/>
                      <a:pt x="468" y="1"/>
                      <a:pt x="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8553;p71">
                <a:extLst>
                  <a:ext uri="{FF2B5EF4-FFF2-40B4-BE49-F238E27FC236}">
                    <a16:creationId xmlns:a16="http://schemas.microsoft.com/office/drawing/2014/main" id="{E48446DE-5397-C680-8BCA-B18BB101D441}"/>
                  </a:ext>
                </a:extLst>
              </p:cNvPr>
              <p:cNvSpPr/>
              <p:nvPr/>
            </p:nvSpPr>
            <p:spPr>
              <a:xfrm>
                <a:off x="-2952944" y="2328042"/>
                <a:ext cx="107845" cy="59884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52" extrusionOk="0">
                    <a:moveTo>
                      <a:pt x="400" y="1"/>
                    </a:moveTo>
                    <a:cubicBezTo>
                      <a:pt x="362" y="1"/>
                      <a:pt x="324" y="10"/>
                      <a:pt x="296" y="27"/>
                    </a:cubicBezTo>
                    <a:lnTo>
                      <a:pt x="59" y="165"/>
                    </a:lnTo>
                    <a:cubicBezTo>
                      <a:pt x="1" y="199"/>
                      <a:pt x="1" y="251"/>
                      <a:pt x="59" y="286"/>
                    </a:cubicBezTo>
                    <a:lnTo>
                      <a:pt x="303" y="430"/>
                    </a:lnTo>
                    <a:cubicBezTo>
                      <a:pt x="332" y="444"/>
                      <a:pt x="370" y="451"/>
                      <a:pt x="408" y="451"/>
                    </a:cubicBezTo>
                    <a:cubicBezTo>
                      <a:pt x="445" y="451"/>
                      <a:pt x="483" y="444"/>
                      <a:pt x="511" y="430"/>
                    </a:cubicBezTo>
                    <a:lnTo>
                      <a:pt x="749" y="286"/>
                    </a:lnTo>
                    <a:cubicBezTo>
                      <a:pt x="813" y="258"/>
                      <a:pt x="806" y="199"/>
                      <a:pt x="749" y="165"/>
                    </a:cubicBezTo>
                    <a:lnTo>
                      <a:pt x="504" y="27"/>
                    </a:lnTo>
                    <a:cubicBezTo>
                      <a:pt x="476" y="10"/>
                      <a:pt x="438" y="1"/>
                      <a:pt x="4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8554;p71">
                <a:extLst>
                  <a:ext uri="{FF2B5EF4-FFF2-40B4-BE49-F238E27FC236}">
                    <a16:creationId xmlns:a16="http://schemas.microsoft.com/office/drawing/2014/main" id="{900A115C-174F-6329-9941-91073E7260F0}"/>
                  </a:ext>
                </a:extLst>
              </p:cNvPr>
              <p:cNvSpPr/>
              <p:nvPr/>
            </p:nvSpPr>
            <p:spPr>
              <a:xfrm>
                <a:off x="-2757659" y="2355334"/>
                <a:ext cx="110627" cy="62004"/>
              </a:xfrm>
              <a:custGeom>
                <a:avLst/>
                <a:gdLst/>
                <a:ahLst/>
                <a:cxnLst/>
                <a:rect l="l" t="t" r="r" b="b"/>
                <a:pathLst>
                  <a:path w="835" h="468" extrusionOk="0">
                    <a:moveTo>
                      <a:pt x="432" y="1"/>
                    </a:moveTo>
                    <a:cubicBezTo>
                      <a:pt x="392" y="1"/>
                      <a:pt x="353" y="8"/>
                      <a:pt x="324" y="23"/>
                    </a:cubicBezTo>
                    <a:lnTo>
                      <a:pt x="59" y="181"/>
                    </a:lnTo>
                    <a:cubicBezTo>
                      <a:pt x="0" y="218"/>
                      <a:pt x="0" y="268"/>
                      <a:pt x="59" y="304"/>
                    </a:cubicBezTo>
                    <a:lnTo>
                      <a:pt x="295" y="440"/>
                    </a:lnTo>
                    <a:cubicBezTo>
                      <a:pt x="324" y="458"/>
                      <a:pt x="364" y="467"/>
                      <a:pt x="403" y="467"/>
                    </a:cubicBezTo>
                    <a:cubicBezTo>
                      <a:pt x="443" y="467"/>
                      <a:pt x="482" y="458"/>
                      <a:pt x="511" y="440"/>
                    </a:cubicBezTo>
                    <a:lnTo>
                      <a:pt x="776" y="288"/>
                    </a:lnTo>
                    <a:cubicBezTo>
                      <a:pt x="835" y="252"/>
                      <a:pt x="835" y="195"/>
                      <a:pt x="776" y="166"/>
                    </a:cubicBezTo>
                    <a:lnTo>
                      <a:pt x="540" y="23"/>
                    </a:lnTo>
                    <a:cubicBezTo>
                      <a:pt x="512" y="8"/>
                      <a:pt x="472" y="1"/>
                      <a:pt x="4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8555;p71">
                <a:extLst>
                  <a:ext uri="{FF2B5EF4-FFF2-40B4-BE49-F238E27FC236}">
                    <a16:creationId xmlns:a16="http://schemas.microsoft.com/office/drawing/2014/main" id="{4A21B85C-5EED-33C3-841A-468F11D5A736}"/>
                  </a:ext>
                </a:extLst>
              </p:cNvPr>
              <p:cNvSpPr/>
              <p:nvPr/>
            </p:nvSpPr>
            <p:spPr>
              <a:xfrm>
                <a:off x="-2880474" y="2370040"/>
                <a:ext cx="111422" cy="62402"/>
              </a:xfrm>
              <a:custGeom>
                <a:avLst/>
                <a:gdLst/>
                <a:ahLst/>
                <a:cxnLst/>
                <a:rect l="l" t="t" r="r" b="b"/>
                <a:pathLst>
                  <a:path w="841" h="471" extrusionOk="0">
                    <a:moveTo>
                      <a:pt x="405" y="0"/>
                    </a:moveTo>
                    <a:cubicBezTo>
                      <a:pt x="367" y="0"/>
                      <a:pt x="328" y="9"/>
                      <a:pt x="296" y="27"/>
                    </a:cubicBezTo>
                    <a:lnTo>
                      <a:pt x="58" y="163"/>
                    </a:lnTo>
                    <a:cubicBezTo>
                      <a:pt x="1" y="200"/>
                      <a:pt x="1" y="250"/>
                      <a:pt x="64" y="286"/>
                    </a:cubicBezTo>
                    <a:lnTo>
                      <a:pt x="332" y="443"/>
                    </a:lnTo>
                    <a:cubicBezTo>
                      <a:pt x="360" y="461"/>
                      <a:pt x="398" y="470"/>
                      <a:pt x="436" y="470"/>
                    </a:cubicBezTo>
                    <a:cubicBezTo>
                      <a:pt x="475" y="470"/>
                      <a:pt x="515" y="461"/>
                      <a:pt x="547" y="443"/>
                    </a:cubicBezTo>
                    <a:lnTo>
                      <a:pt x="784" y="307"/>
                    </a:lnTo>
                    <a:cubicBezTo>
                      <a:pt x="841" y="270"/>
                      <a:pt x="841" y="214"/>
                      <a:pt x="777" y="184"/>
                    </a:cubicBezTo>
                    <a:lnTo>
                      <a:pt x="511" y="27"/>
                    </a:lnTo>
                    <a:cubicBezTo>
                      <a:pt x="482" y="9"/>
                      <a:pt x="444" y="0"/>
                      <a:pt x="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8556;p71">
                <a:extLst>
                  <a:ext uri="{FF2B5EF4-FFF2-40B4-BE49-F238E27FC236}">
                    <a16:creationId xmlns:a16="http://schemas.microsoft.com/office/drawing/2014/main" id="{E432E8D0-F04D-77BC-4486-58A3C796C41B}"/>
                  </a:ext>
                </a:extLst>
              </p:cNvPr>
              <p:cNvSpPr/>
              <p:nvPr/>
            </p:nvSpPr>
            <p:spPr>
              <a:xfrm>
                <a:off x="-2995604" y="2387131"/>
                <a:ext cx="109567" cy="61474"/>
              </a:xfrm>
              <a:custGeom>
                <a:avLst/>
                <a:gdLst/>
                <a:ahLst/>
                <a:cxnLst/>
                <a:rect l="l" t="t" r="r" b="b"/>
                <a:pathLst>
                  <a:path w="827" h="464" extrusionOk="0">
                    <a:moveTo>
                      <a:pt x="413" y="0"/>
                    </a:moveTo>
                    <a:cubicBezTo>
                      <a:pt x="375" y="0"/>
                      <a:pt x="337" y="9"/>
                      <a:pt x="309" y="28"/>
                    </a:cubicBezTo>
                    <a:lnTo>
                      <a:pt x="57" y="171"/>
                    </a:lnTo>
                    <a:cubicBezTo>
                      <a:pt x="0" y="207"/>
                      <a:pt x="0" y="257"/>
                      <a:pt x="64" y="293"/>
                    </a:cubicBezTo>
                    <a:lnTo>
                      <a:pt x="309" y="436"/>
                    </a:lnTo>
                    <a:cubicBezTo>
                      <a:pt x="337" y="455"/>
                      <a:pt x="375" y="464"/>
                      <a:pt x="413" y="464"/>
                    </a:cubicBezTo>
                    <a:cubicBezTo>
                      <a:pt x="450" y="464"/>
                      <a:pt x="488" y="455"/>
                      <a:pt x="518" y="436"/>
                    </a:cubicBezTo>
                    <a:lnTo>
                      <a:pt x="770" y="293"/>
                    </a:lnTo>
                    <a:cubicBezTo>
                      <a:pt x="826" y="257"/>
                      <a:pt x="826" y="200"/>
                      <a:pt x="770" y="171"/>
                    </a:cubicBezTo>
                    <a:lnTo>
                      <a:pt x="518" y="28"/>
                    </a:lnTo>
                    <a:cubicBezTo>
                      <a:pt x="488" y="9"/>
                      <a:pt x="450" y="0"/>
                      <a:pt x="4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8557;p71">
                <a:extLst>
                  <a:ext uri="{FF2B5EF4-FFF2-40B4-BE49-F238E27FC236}">
                    <a16:creationId xmlns:a16="http://schemas.microsoft.com/office/drawing/2014/main" id="{B17B4AF5-CBF1-4EA0-FD0E-46EAA371B434}"/>
                  </a:ext>
                </a:extLst>
              </p:cNvPr>
              <p:cNvSpPr/>
              <p:nvPr/>
            </p:nvSpPr>
            <p:spPr>
              <a:xfrm>
                <a:off x="-3131006" y="2393755"/>
                <a:ext cx="108772" cy="60547"/>
              </a:xfrm>
              <a:custGeom>
                <a:avLst/>
                <a:gdLst/>
                <a:ahLst/>
                <a:cxnLst/>
                <a:rect l="l" t="t" r="r" b="b"/>
                <a:pathLst>
                  <a:path w="821" h="457" extrusionOk="0">
                    <a:moveTo>
                      <a:pt x="415" y="0"/>
                    </a:moveTo>
                    <a:cubicBezTo>
                      <a:pt x="377" y="0"/>
                      <a:pt x="339" y="10"/>
                      <a:pt x="310" y="28"/>
                    </a:cubicBezTo>
                    <a:lnTo>
                      <a:pt x="58" y="171"/>
                    </a:lnTo>
                    <a:cubicBezTo>
                      <a:pt x="1" y="200"/>
                      <a:pt x="1" y="257"/>
                      <a:pt x="58" y="293"/>
                    </a:cubicBezTo>
                    <a:lnTo>
                      <a:pt x="310" y="430"/>
                    </a:lnTo>
                    <a:cubicBezTo>
                      <a:pt x="339" y="448"/>
                      <a:pt x="377" y="457"/>
                      <a:pt x="415" y="457"/>
                    </a:cubicBezTo>
                    <a:cubicBezTo>
                      <a:pt x="452" y="457"/>
                      <a:pt x="490" y="448"/>
                      <a:pt x="518" y="430"/>
                    </a:cubicBezTo>
                    <a:lnTo>
                      <a:pt x="763" y="286"/>
                    </a:lnTo>
                    <a:cubicBezTo>
                      <a:pt x="820" y="257"/>
                      <a:pt x="820" y="200"/>
                      <a:pt x="763" y="164"/>
                    </a:cubicBezTo>
                    <a:lnTo>
                      <a:pt x="518" y="28"/>
                    </a:lnTo>
                    <a:cubicBezTo>
                      <a:pt x="490" y="10"/>
                      <a:pt x="452" y="0"/>
                      <a:pt x="4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8558;p71">
                <a:extLst>
                  <a:ext uri="{FF2B5EF4-FFF2-40B4-BE49-F238E27FC236}">
                    <a16:creationId xmlns:a16="http://schemas.microsoft.com/office/drawing/2014/main" id="{D346178E-8FA8-11A8-F4CB-80FAB8D1A836}"/>
                  </a:ext>
                </a:extLst>
              </p:cNvPr>
              <p:cNvSpPr/>
              <p:nvPr/>
            </p:nvSpPr>
            <p:spPr>
              <a:xfrm>
                <a:off x="-2685321" y="2396670"/>
                <a:ext cx="111687" cy="63329"/>
              </a:xfrm>
              <a:custGeom>
                <a:avLst/>
                <a:gdLst/>
                <a:ahLst/>
                <a:cxnLst/>
                <a:rect l="l" t="t" r="r" b="b"/>
                <a:pathLst>
                  <a:path w="843" h="478" extrusionOk="0">
                    <a:moveTo>
                      <a:pt x="429" y="0"/>
                    </a:moveTo>
                    <a:cubicBezTo>
                      <a:pt x="391" y="0"/>
                      <a:pt x="354" y="9"/>
                      <a:pt x="325" y="26"/>
                    </a:cubicBezTo>
                    <a:lnTo>
                      <a:pt x="58" y="185"/>
                    </a:lnTo>
                    <a:cubicBezTo>
                      <a:pt x="1" y="214"/>
                      <a:pt x="1" y="271"/>
                      <a:pt x="58" y="308"/>
                    </a:cubicBezTo>
                    <a:lnTo>
                      <a:pt x="303" y="451"/>
                    </a:lnTo>
                    <a:cubicBezTo>
                      <a:pt x="331" y="469"/>
                      <a:pt x="371" y="478"/>
                      <a:pt x="411" y="478"/>
                    </a:cubicBezTo>
                    <a:cubicBezTo>
                      <a:pt x="450" y="478"/>
                      <a:pt x="490" y="469"/>
                      <a:pt x="518" y="451"/>
                    </a:cubicBezTo>
                    <a:lnTo>
                      <a:pt x="784" y="294"/>
                    </a:lnTo>
                    <a:cubicBezTo>
                      <a:pt x="843" y="264"/>
                      <a:pt x="843" y="207"/>
                      <a:pt x="784" y="171"/>
                    </a:cubicBezTo>
                    <a:lnTo>
                      <a:pt x="532" y="26"/>
                    </a:lnTo>
                    <a:cubicBezTo>
                      <a:pt x="504" y="9"/>
                      <a:pt x="466" y="0"/>
                      <a:pt x="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8559;p71">
                <a:extLst>
                  <a:ext uri="{FF2B5EF4-FFF2-40B4-BE49-F238E27FC236}">
                    <a16:creationId xmlns:a16="http://schemas.microsoft.com/office/drawing/2014/main" id="{03037B92-8974-9AB9-ECF7-3AFB63209458}"/>
                  </a:ext>
                </a:extLst>
              </p:cNvPr>
              <p:cNvSpPr/>
              <p:nvPr/>
            </p:nvSpPr>
            <p:spPr>
              <a:xfrm>
                <a:off x="-2804294" y="2413761"/>
                <a:ext cx="106785" cy="5988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452" extrusionOk="0">
                    <a:moveTo>
                      <a:pt x="406" y="1"/>
                    </a:moveTo>
                    <a:cubicBezTo>
                      <a:pt x="368" y="1"/>
                      <a:pt x="328" y="9"/>
                      <a:pt x="295" y="27"/>
                    </a:cubicBezTo>
                    <a:lnTo>
                      <a:pt x="59" y="165"/>
                    </a:lnTo>
                    <a:cubicBezTo>
                      <a:pt x="0" y="199"/>
                      <a:pt x="0" y="258"/>
                      <a:pt x="66" y="285"/>
                    </a:cubicBezTo>
                    <a:lnTo>
                      <a:pt x="302" y="430"/>
                    </a:lnTo>
                    <a:cubicBezTo>
                      <a:pt x="331" y="444"/>
                      <a:pt x="369" y="451"/>
                      <a:pt x="407" y="451"/>
                    </a:cubicBezTo>
                    <a:cubicBezTo>
                      <a:pt x="445" y="451"/>
                      <a:pt x="482" y="444"/>
                      <a:pt x="511" y="430"/>
                    </a:cubicBezTo>
                    <a:lnTo>
                      <a:pt x="749" y="285"/>
                    </a:lnTo>
                    <a:cubicBezTo>
                      <a:pt x="806" y="258"/>
                      <a:pt x="806" y="199"/>
                      <a:pt x="749" y="165"/>
                    </a:cubicBezTo>
                    <a:lnTo>
                      <a:pt x="511" y="27"/>
                    </a:lnTo>
                    <a:cubicBezTo>
                      <a:pt x="482" y="9"/>
                      <a:pt x="445" y="1"/>
                      <a:pt x="4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8560;p71">
                <a:extLst>
                  <a:ext uri="{FF2B5EF4-FFF2-40B4-BE49-F238E27FC236}">
                    <a16:creationId xmlns:a16="http://schemas.microsoft.com/office/drawing/2014/main" id="{718A4E59-02F4-70EB-3D2C-DE73890FFC4A}"/>
                  </a:ext>
                </a:extLst>
              </p:cNvPr>
              <p:cNvSpPr/>
              <p:nvPr/>
            </p:nvSpPr>
            <p:spPr>
              <a:xfrm>
                <a:off x="-2922339" y="2429659"/>
                <a:ext cx="112349" cy="62799"/>
              </a:xfrm>
              <a:custGeom>
                <a:avLst/>
                <a:gdLst/>
                <a:ahLst/>
                <a:cxnLst/>
                <a:rect l="l" t="t" r="r" b="b"/>
                <a:pathLst>
                  <a:path w="848" h="474" extrusionOk="0">
                    <a:moveTo>
                      <a:pt x="413" y="0"/>
                    </a:moveTo>
                    <a:cubicBezTo>
                      <a:pt x="376" y="0"/>
                      <a:pt x="338" y="8"/>
                      <a:pt x="310" y="22"/>
                    </a:cubicBezTo>
                    <a:lnTo>
                      <a:pt x="58" y="165"/>
                    </a:lnTo>
                    <a:cubicBezTo>
                      <a:pt x="1" y="202"/>
                      <a:pt x="1" y="260"/>
                      <a:pt x="58" y="288"/>
                    </a:cubicBezTo>
                    <a:lnTo>
                      <a:pt x="330" y="447"/>
                    </a:lnTo>
                    <a:cubicBezTo>
                      <a:pt x="360" y="465"/>
                      <a:pt x="398" y="474"/>
                      <a:pt x="435" y="474"/>
                    </a:cubicBezTo>
                    <a:cubicBezTo>
                      <a:pt x="473" y="474"/>
                      <a:pt x="511" y="465"/>
                      <a:pt x="539" y="447"/>
                    </a:cubicBezTo>
                    <a:lnTo>
                      <a:pt x="791" y="303"/>
                    </a:lnTo>
                    <a:cubicBezTo>
                      <a:pt x="848" y="267"/>
                      <a:pt x="848" y="217"/>
                      <a:pt x="791" y="181"/>
                    </a:cubicBezTo>
                    <a:lnTo>
                      <a:pt x="518" y="22"/>
                    </a:lnTo>
                    <a:cubicBezTo>
                      <a:pt x="489" y="8"/>
                      <a:pt x="451" y="0"/>
                      <a:pt x="4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8561;p71">
                <a:extLst>
                  <a:ext uri="{FF2B5EF4-FFF2-40B4-BE49-F238E27FC236}">
                    <a16:creationId xmlns:a16="http://schemas.microsoft.com/office/drawing/2014/main" id="{FA4F8960-B7E7-8134-C080-6929B625BC71}"/>
                  </a:ext>
                </a:extLst>
              </p:cNvPr>
              <p:cNvSpPr/>
              <p:nvPr/>
            </p:nvSpPr>
            <p:spPr>
              <a:xfrm>
                <a:off x="-2611924" y="2439463"/>
                <a:ext cx="106917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807" h="450" extrusionOk="0">
                    <a:moveTo>
                      <a:pt x="429" y="0"/>
                    </a:moveTo>
                    <a:cubicBezTo>
                      <a:pt x="391" y="0"/>
                      <a:pt x="353" y="10"/>
                      <a:pt x="323" y="28"/>
                    </a:cubicBezTo>
                    <a:lnTo>
                      <a:pt x="58" y="178"/>
                    </a:lnTo>
                    <a:cubicBezTo>
                      <a:pt x="1" y="214"/>
                      <a:pt x="1" y="273"/>
                      <a:pt x="58" y="300"/>
                    </a:cubicBezTo>
                    <a:lnTo>
                      <a:pt x="266" y="423"/>
                    </a:lnTo>
                    <a:cubicBezTo>
                      <a:pt x="295" y="441"/>
                      <a:pt x="333" y="450"/>
                      <a:pt x="371" y="450"/>
                    </a:cubicBezTo>
                    <a:cubicBezTo>
                      <a:pt x="409" y="450"/>
                      <a:pt x="447" y="441"/>
                      <a:pt x="475" y="423"/>
                    </a:cubicBezTo>
                    <a:lnTo>
                      <a:pt x="748" y="264"/>
                    </a:lnTo>
                    <a:cubicBezTo>
                      <a:pt x="806" y="236"/>
                      <a:pt x="806" y="178"/>
                      <a:pt x="748" y="143"/>
                    </a:cubicBezTo>
                    <a:lnTo>
                      <a:pt x="539" y="28"/>
                    </a:lnTo>
                    <a:cubicBezTo>
                      <a:pt x="507" y="10"/>
                      <a:pt x="468" y="0"/>
                      <a:pt x="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8562;p71">
                <a:extLst>
                  <a:ext uri="{FF2B5EF4-FFF2-40B4-BE49-F238E27FC236}">
                    <a16:creationId xmlns:a16="http://schemas.microsoft.com/office/drawing/2014/main" id="{9A1E584E-75BB-4D8E-E797-5403CC3C19BB}"/>
                  </a:ext>
                </a:extLst>
              </p:cNvPr>
              <p:cNvSpPr/>
              <p:nvPr/>
            </p:nvSpPr>
            <p:spPr>
              <a:xfrm>
                <a:off x="-2731956" y="2455627"/>
                <a:ext cx="108772" cy="60679"/>
              </a:xfrm>
              <a:custGeom>
                <a:avLst/>
                <a:gdLst/>
                <a:ahLst/>
                <a:cxnLst/>
                <a:rect l="l" t="t" r="r" b="b"/>
                <a:pathLst>
                  <a:path w="821" h="458" extrusionOk="0">
                    <a:moveTo>
                      <a:pt x="403" y="1"/>
                    </a:moveTo>
                    <a:cubicBezTo>
                      <a:pt x="364" y="1"/>
                      <a:pt x="324" y="10"/>
                      <a:pt x="296" y="28"/>
                    </a:cubicBezTo>
                    <a:lnTo>
                      <a:pt x="58" y="164"/>
                    </a:lnTo>
                    <a:cubicBezTo>
                      <a:pt x="1" y="201"/>
                      <a:pt x="1" y="251"/>
                      <a:pt x="58" y="287"/>
                    </a:cubicBezTo>
                    <a:lnTo>
                      <a:pt x="310" y="430"/>
                    </a:lnTo>
                    <a:cubicBezTo>
                      <a:pt x="338" y="448"/>
                      <a:pt x="376" y="457"/>
                      <a:pt x="414" y="457"/>
                    </a:cubicBezTo>
                    <a:cubicBezTo>
                      <a:pt x="452" y="457"/>
                      <a:pt x="490" y="448"/>
                      <a:pt x="518" y="430"/>
                    </a:cubicBezTo>
                    <a:lnTo>
                      <a:pt x="755" y="294"/>
                    </a:lnTo>
                    <a:cubicBezTo>
                      <a:pt x="820" y="258"/>
                      <a:pt x="813" y="208"/>
                      <a:pt x="755" y="171"/>
                    </a:cubicBezTo>
                    <a:lnTo>
                      <a:pt x="512" y="28"/>
                    </a:lnTo>
                    <a:cubicBezTo>
                      <a:pt x="482" y="10"/>
                      <a:pt x="443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8563;p71">
                <a:extLst>
                  <a:ext uri="{FF2B5EF4-FFF2-40B4-BE49-F238E27FC236}">
                    <a16:creationId xmlns:a16="http://schemas.microsoft.com/office/drawing/2014/main" id="{10F409BA-444C-CAED-8F03-563CF6CB6CDF}"/>
                  </a:ext>
                </a:extLst>
              </p:cNvPr>
              <p:cNvSpPr/>
              <p:nvPr/>
            </p:nvSpPr>
            <p:spPr>
              <a:xfrm>
                <a:off x="-2846160" y="2473777"/>
                <a:ext cx="108640" cy="60547"/>
              </a:xfrm>
              <a:custGeom>
                <a:avLst/>
                <a:gdLst/>
                <a:ahLst/>
                <a:cxnLst/>
                <a:rect l="l" t="t" r="r" b="b"/>
                <a:pathLst>
                  <a:path w="820" h="457" extrusionOk="0">
                    <a:moveTo>
                      <a:pt x="414" y="0"/>
                    </a:moveTo>
                    <a:cubicBezTo>
                      <a:pt x="376" y="0"/>
                      <a:pt x="338" y="9"/>
                      <a:pt x="309" y="27"/>
                    </a:cubicBezTo>
                    <a:lnTo>
                      <a:pt x="57" y="171"/>
                    </a:lnTo>
                    <a:cubicBezTo>
                      <a:pt x="0" y="200"/>
                      <a:pt x="0" y="257"/>
                      <a:pt x="57" y="293"/>
                    </a:cubicBezTo>
                    <a:lnTo>
                      <a:pt x="302" y="429"/>
                    </a:lnTo>
                    <a:cubicBezTo>
                      <a:pt x="331" y="447"/>
                      <a:pt x="368" y="457"/>
                      <a:pt x="406" y="457"/>
                    </a:cubicBezTo>
                    <a:cubicBezTo>
                      <a:pt x="444" y="457"/>
                      <a:pt x="482" y="447"/>
                      <a:pt x="511" y="429"/>
                    </a:cubicBezTo>
                    <a:lnTo>
                      <a:pt x="754" y="286"/>
                    </a:lnTo>
                    <a:cubicBezTo>
                      <a:pt x="820" y="250"/>
                      <a:pt x="813" y="193"/>
                      <a:pt x="754" y="164"/>
                    </a:cubicBezTo>
                    <a:lnTo>
                      <a:pt x="518" y="27"/>
                    </a:lnTo>
                    <a:cubicBezTo>
                      <a:pt x="489" y="9"/>
                      <a:pt x="452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8564;p71">
                <a:extLst>
                  <a:ext uri="{FF2B5EF4-FFF2-40B4-BE49-F238E27FC236}">
                    <a16:creationId xmlns:a16="http://schemas.microsoft.com/office/drawing/2014/main" id="{98F13F3E-F5C8-E2A1-FB69-E7300B57BDBB}"/>
                  </a:ext>
                </a:extLst>
              </p:cNvPr>
              <p:cNvSpPr/>
              <p:nvPr/>
            </p:nvSpPr>
            <p:spPr>
              <a:xfrm>
                <a:off x="-2544223" y="2478547"/>
                <a:ext cx="115264" cy="6452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87" extrusionOk="0">
                    <a:moveTo>
                      <a:pt x="435" y="0"/>
                    </a:moveTo>
                    <a:cubicBezTo>
                      <a:pt x="397" y="0"/>
                      <a:pt x="359" y="10"/>
                      <a:pt x="330" y="28"/>
                    </a:cubicBezTo>
                    <a:lnTo>
                      <a:pt x="57" y="185"/>
                    </a:lnTo>
                    <a:cubicBezTo>
                      <a:pt x="0" y="214"/>
                      <a:pt x="0" y="271"/>
                      <a:pt x="57" y="307"/>
                    </a:cubicBezTo>
                    <a:lnTo>
                      <a:pt x="330" y="459"/>
                    </a:lnTo>
                    <a:cubicBezTo>
                      <a:pt x="359" y="477"/>
                      <a:pt x="397" y="486"/>
                      <a:pt x="435" y="486"/>
                    </a:cubicBezTo>
                    <a:cubicBezTo>
                      <a:pt x="473" y="486"/>
                      <a:pt x="510" y="477"/>
                      <a:pt x="538" y="459"/>
                    </a:cubicBezTo>
                    <a:lnTo>
                      <a:pt x="813" y="307"/>
                    </a:lnTo>
                    <a:cubicBezTo>
                      <a:pt x="870" y="271"/>
                      <a:pt x="870" y="214"/>
                      <a:pt x="813" y="185"/>
                    </a:cubicBezTo>
                    <a:lnTo>
                      <a:pt x="538" y="28"/>
                    </a:lnTo>
                    <a:cubicBezTo>
                      <a:pt x="510" y="10"/>
                      <a:pt x="473" y="0"/>
                      <a:pt x="4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8565;p71">
                <a:extLst>
                  <a:ext uri="{FF2B5EF4-FFF2-40B4-BE49-F238E27FC236}">
                    <a16:creationId xmlns:a16="http://schemas.microsoft.com/office/drawing/2014/main" id="{496EB9F7-0470-B95D-065F-C6F4897D56DD}"/>
                  </a:ext>
                </a:extLst>
              </p:cNvPr>
              <p:cNvSpPr/>
              <p:nvPr/>
            </p:nvSpPr>
            <p:spPr>
              <a:xfrm>
                <a:off x="-2658559" y="2498155"/>
                <a:ext cx="102943" cy="5723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2" extrusionOk="0">
                    <a:moveTo>
                      <a:pt x="403" y="1"/>
                    </a:moveTo>
                    <a:cubicBezTo>
                      <a:pt x="363" y="1"/>
                      <a:pt x="324" y="8"/>
                      <a:pt x="296" y="23"/>
                    </a:cubicBezTo>
                    <a:lnTo>
                      <a:pt x="58" y="166"/>
                    </a:lnTo>
                    <a:cubicBezTo>
                      <a:pt x="1" y="195"/>
                      <a:pt x="1" y="252"/>
                      <a:pt x="58" y="288"/>
                    </a:cubicBezTo>
                    <a:lnTo>
                      <a:pt x="273" y="404"/>
                    </a:lnTo>
                    <a:cubicBezTo>
                      <a:pt x="302" y="422"/>
                      <a:pt x="340" y="431"/>
                      <a:pt x="378" y="431"/>
                    </a:cubicBezTo>
                    <a:cubicBezTo>
                      <a:pt x="416" y="431"/>
                      <a:pt x="454" y="422"/>
                      <a:pt x="482" y="404"/>
                    </a:cubicBezTo>
                    <a:lnTo>
                      <a:pt x="718" y="268"/>
                    </a:lnTo>
                    <a:cubicBezTo>
                      <a:pt x="777" y="238"/>
                      <a:pt x="777" y="182"/>
                      <a:pt x="718" y="145"/>
                    </a:cubicBezTo>
                    <a:lnTo>
                      <a:pt x="511" y="23"/>
                    </a:lnTo>
                    <a:cubicBezTo>
                      <a:pt x="482" y="8"/>
                      <a:pt x="442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8566;p71">
                <a:extLst>
                  <a:ext uri="{FF2B5EF4-FFF2-40B4-BE49-F238E27FC236}">
                    <a16:creationId xmlns:a16="http://schemas.microsoft.com/office/drawing/2014/main" id="{64ED58D1-72FC-BCE4-69EC-91774F7AD375}"/>
                  </a:ext>
                </a:extLst>
              </p:cNvPr>
              <p:cNvSpPr/>
              <p:nvPr/>
            </p:nvSpPr>
            <p:spPr>
              <a:xfrm>
                <a:off x="-2773690" y="2515378"/>
                <a:ext cx="109567" cy="60812"/>
              </a:xfrm>
              <a:custGeom>
                <a:avLst/>
                <a:gdLst/>
                <a:ahLst/>
                <a:cxnLst/>
                <a:rect l="l" t="t" r="r" b="b"/>
                <a:pathLst>
                  <a:path w="827" h="459" extrusionOk="0">
                    <a:moveTo>
                      <a:pt x="412" y="0"/>
                    </a:moveTo>
                    <a:cubicBezTo>
                      <a:pt x="373" y="0"/>
                      <a:pt x="334" y="8"/>
                      <a:pt x="302" y="22"/>
                    </a:cubicBezTo>
                    <a:lnTo>
                      <a:pt x="57" y="165"/>
                    </a:lnTo>
                    <a:cubicBezTo>
                      <a:pt x="0" y="202"/>
                      <a:pt x="0" y="260"/>
                      <a:pt x="57" y="288"/>
                    </a:cubicBezTo>
                    <a:lnTo>
                      <a:pt x="309" y="433"/>
                    </a:lnTo>
                    <a:cubicBezTo>
                      <a:pt x="338" y="450"/>
                      <a:pt x="375" y="459"/>
                      <a:pt x="413" y="459"/>
                    </a:cubicBezTo>
                    <a:cubicBezTo>
                      <a:pt x="451" y="459"/>
                      <a:pt x="488" y="450"/>
                      <a:pt x="518" y="433"/>
                    </a:cubicBezTo>
                    <a:lnTo>
                      <a:pt x="768" y="288"/>
                    </a:lnTo>
                    <a:cubicBezTo>
                      <a:pt x="827" y="260"/>
                      <a:pt x="827" y="202"/>
                      <a:pt x="768" y="165"/>
                    </a:cubicBezTo>
                    <a:lnTo>
                      <a:pt x="518" y="22"/>
                    </a:lnTo>
                    <a:cubicBezTo>
                      <a:pt x="488" y="8"/>
                      <a:pt x="451" y="0"/>
                      <a:pt x="4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8567;p71">
                <a:extLst>
                  <a:ext uri="{FF2B5EF4-FFF2-40B4-BE49-F238E27FC236}">
                    <a16:creationId xmlns:a16="http://schemas.microsoft.com/office/drawing/2014/main" id="{33B3C815-1D32-F673-ACB2-7E1E7AAE131C}"/>
                  </a:ext>
                </a:extLst>
              </p:cNvPr>
              <p:cNvSpPr/>
              <p:nvPr/>
            </p:nvSpPr>
            <p:spPr>
              <a:xfrm>
                <a:off x="-2589931" y="2537503"/>
                <a:ext cx="110495" cy="61739"/>
              </a:xfrm>
              <a:custGeom>
                <a:avLst/>
                <a:gdLst/>
                <a:ahLst/>
                <a:cxnLst/>
                <a:rect l="l" t="t" r="r" b="b"/>
                <a:pathLst>
                  <a:path w="834" h="466" extrusionOk="0">
                    <a:moveTo>
                      <a:pt x="399" y="1"/>
                    </a:moveTo>
                    <a:cubicBezTo>
                      <a:pt x="361" y="1"/>
                      <a:pt x="324" y="10"/>
                      <a:pt x="295" y="28"/>
                    </a:cubicBezTo>
                    <a:lnTo>
                      <a:pt x="57" y="164"/>
                    </a:lnTo>
                    <a:cubicBezTo>
                      <a:pt x="0" y="200"/>
                      <a:pt x="0" y="250"/>
                      <a:pt x="57" y="286"/>
                    </a:cubicBezTo>
                    <a:lnTo>
                      <a:pt x="330" y="445"/>
                    </a:lnTo>
                    <a:cubicBezTo>
                      <a:pt x="359" y="459"/>
                      <a:pt x="397" y="466"/>
                      <a:pt x="435" y="466"/>
                    </a:cubicBezTo>
                    <a:cubicBezTo>
                      <a:pt x="472" y="466"/>
                      <a:pt x="510" y="459"/>
                      <a:pt x="538" y="445"/>
                    </a:cubicBezTo>
                    <a:lnTo>
                      <a:pt x="777" y="300"/>
                    </a:lnTo>
                    <a:cubicBezTo>
                      <a:pt x="833" y="273"/>
                      <a:pt x="833" y="214"/>
                      <a:pt x="777" y="180"/>
                    </a:cubicBezTo>
                    <a:lnTo>
                      <a:pt x="502" y="28"/>
                    </a:lnTo>
                    <a:cubicBezTo>
                      <a:pt x="474" y="10"/>
                      <a:pt x="436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8568;p71">
                <a:extLst>
                  <a:ext uri="{FF2B5EF4-FFF2-40B4-BE49-F238E27FC236}">
                    <a16:creationId xmlns:a16="http://schemas.microsoft.com/office/drawing/2014/main" id="{6B83E6C1-58B4-52FD-9023-F4F88CEAF09D}"/>
                  </a:ext>
                </a:extLst>
              </p:cNvPr>
              <p:cNvSpPr/>
              <p:nvPr/>
            </p:nvSpPr>
            <p:spPr>
              <a:xfrm>
                <a:off x="-2700557" y="2557641"/>
                <a:ext cx="104135" cy="57897"/>
              </a:xfrm>
              <a:custGeom>
                <a:avLst/>
                <a:gdLst/>
                <a:ahLst/>
                <a:cxnLst/>
                <a:rect l="l" t="t" r="r" b="b"/>
                <a:pathLst>
                  <a:path w="786" h="437" extrusionOk="0">
                    <a:moveTo>
                      <a:pt x="414" y="0"/>
                    </a:moveTo>
                    <a:cubicBezTo>
                      <a:pt x="377" y="0"/>
                      <a:pt x="339" y="9"/>
                      <a:pt x="311" y="28"/>
                    </a:cubicBezTo>
                    <a:lnTo>
                      <a:pt x="59" y="171"/>
                    </a:lnTo>
                    <a:cubicBezTo>
                      <a:pt x="0" y="207"/>
                      <a:pt x="0" y="257"/>
                      <a:pt x="59" y="293"/>
                    </a:cubicBezTo>
                    <a:lnTo>
                      <a:pt x="268" y="416"/>
                    </a:lnTo>
                    <a:cubicBezTo>
                      <a:pt x="296" y="429"/>
                      <a:pt x="335" y="436"/>
                      <a:pt x="375" y="436"/>
                    </a:cubicBezTo>
                    <a:cubicBezTo>
                      <a:pt x="414" y="436"/>
                      <a:pt x="454" y="429"/>
                      <a:pt x="483" y="416"/>
                    </a:cubicBezTo>
                    <a:lnTo>
                      <a:pt x="727" y="271"/>
                    </a:lnTo>
                    <a:cubicBezTo>
                      <a:pt x="785" y="235"/>
                      <a:pt x="785" y="178"/>
                      <a:pt x="727" y="148"/>
                    </a:cubicBezTo>
                    <a:lnTo>
                      <a:pt x="518" y="28"/>
                    </a:lnTo>
                    <a:cubicBezTo>
                      <a:pt x="489" y="9"/>
                      <a:pt x="452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8569;p71">
                <a:extLst>
                  <a:ext uri="{FF2B5EF4-FFF2-40B4-BE49-F238E27FC236}">
                    <a16:creationId xmlns:a16="http://schemas.microsoft.com/office/drawing/2014/main" id="{1AFF1BEB-E988-B230-62C0-15481E4A508F}"/>
                  </a:ext>
                </a:extLst>
              </p:cNvPr>
              <p:cNvSpPr/>
              <p:nvPr/>
            </p:nvSpPr>
            <p:spPr>
              <a:xfrm>
                <a:off x="-2513884" y="2581356"/>
                <a:ext cx="106917" cy="59752"/>
              </a:xfrm>
              <a:custGeom>
                <a:avLst/>
                <a:gdLst/>
                <a:ahLst/>
                <a:cxnLst/>
                <a:rect l="l" t="t" r="r" b="b"/>
                <a:pathLst>
                  <a:path w="807" h="451" extrusionOk="0">
                    <a:moveTo>
                      <a:pt x="399" y="1"/>
                    </a:moveTo>
                    <a:cubicBezTo>
                      <a:pt x="362" y="1"/>
                      <a:pt x="324" y="10"/>
                      <a:pt x="296" y="28"/>
                    </a:cubicBezTo>
                    <a:lnTo>
                      <a:pt x="58" y="164"/>
                    </a:lnTo>
                    <a:cubicBezTo>
                      <a:pt x="1" y="200"/>
                      <a:pt x="1" y="250"/>
                      <a:pt x="58" y="287"/>
                    </a:cubicBezTo>
                    <a:lnTo>
                      <a:pt x="296" y="423"/>
                    </a:lnTo>
                    <a:cubicBezTo>
                      <a:pt x="324" y="441"/>
                      <a:pt x="364" y="450"/>
                      <a:pt x="404" y="450"/>
                    </a:cubicBezTo>
                    <a:cubicBezTo>
                      <a:pt x="443" y="450"/>
                      <a:pt x="483" y="441"/>
                      <a:pt x="511" y="423"/>
                    </a:cubicBezTo>
                    <a:lnTo>
                      <a:pt x="748" y="287"/>
                    </a:lnTo>
                    <a:cubicBezTo>
                      <a:pt x="806" y="257"/>
                      <a:pt x="806" y="200"/>
                      <a:pt x="748" y="164"/>
                    </a:cubicBezTo>
                    <a:lnTo>
                      <a:pt x="504" y="28"/>
                    </a:lnTo>
                    <a:cubicBezTo>
                      <a:pt x="475" y="10"/>
                      <a:pt x="437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8570;p71">
                <a:extLst>
                  <a:ext uri="{FF2B5EF4-FFF2-40B4-BE49-F238E27FC236}">
                    <a16:creationId xmlns:a16="http://schemas.microsoft.com/office/drawing/2014/main" id="{BA17A3E2-E7CD-B7C0-1492-91C686ED87DE}"/>
                  </a:ext>
                </a:extLst>
              </p:cNvPr>
              <p:cNvSpPr/>
              <p:nvPr/>
            </p:nvSpPr>
            <p:spPr>
              <a:xfrm>
                <a:off x="-2632061" y="2596592"/>
                <a:ext cx="111687" cy="63462"/>
              </a:xfrm>
              <a:custGeom>
                <a:avLst/>
                <a:gdLst/>
                <a:ahLst/>
                <a:cxnLst/>
                <a:rect l="l" t="t" r="r" b="b"/>
                <a:pathLst>
                  <a:path w="843" h="479" extrusionOk="0">
                    <a:moveTo>
                      <a:pt x="409" y="1"/>
                    </a:moveTo>
                    <a:cubicBezTo>
                      <a:pt x="370" y="1"/>
                      <a:pt x="332" y="10"/>
                      <a:pt x="303" y="27"/>
                    </a:cubicBezTo>
                    <a:lnTo>
                      <a:pt x="59" y="172"/>
                    </a:lnTo>
                    <a:cubicBezTo>
                      <a:pt x="1" y="208"/>
                      <a:pt x="1" y="265"/>
                      <a:pt x="59" y="294"/>
                    </a:cubicBezTo>
                    <a:lnTo>
                      <a:pt x="325" y="451"/>
                    </a:lnTo>
                    <a:cubicBezTo>
                      <a:pt x="357" y="469"/>
                      <a:pt x="397" y="478"/>
                      <a:pt x="436" y="478"/>
                    </a:cubicBezTo>
                    <a:cubicBezTo>
                      <a:pt x="474" y="478"/>
                      <a:pt x="512" y="469"/>
                      <a:pt x="541" y="451"/>
                    </a:cubicBezTo>
                    <a:lnTo>
                      <a:pt x="786" y="308"/>
                    </a:lnTo>
                    <a:cubicBezTo>
                      <a:pt x="843" y="272"/>
                      <a:pt x="843" y="222"/>
                      <a:pt x="786" y="186"/>
                    </a:cubicBezTo>
                    <a:lnTo>
                      <a:pt x="518" y="27"/>
                    </a:lnTo>
                    <a:cubicBezTo>
                      <a:pt x="486" y="10"/>
                      <a:pt x="447" y="1"/>
                      <a:pt x="4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8571;p71">
                <a:extLst>
                  <a:ext uri="{FF2B5EF4-FFF2-40B4-BE49-F238E27FC236}">
                    <a16:creationId xmlns:a16="http://schemas.microsoft.com/office/drawing/2014/main" id="{38F8A2E6-29F1-0AAA-37FD-DB799C05A7AB}"/>
                  </a:ext>
                </a:extLst>
              </p:cNvPr>
              <p:cNvSpPr/>
              <p:nvPr/>
            </p:nvSpPr>
            <p:spPr>
              <a:xfrm>
                <a:off x="-3057608" y="2435621"/>
                <a:ext cx="464766" cy="266300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2010" extrusionOk="0">
                    <a:moveTo>
                      <a:pt x="410" y="0"/>
                    </a:moveTo>
                    <a:cubicBezTo>
                      <a:pt x="371" y="0"/>
                      <a:pt x="331" y="9"/>
                      <a:pt x="303" y="27"/>
                    </a:cubicBezTo>
                    <a:lnTo>
                      <a:pt x="58" y="172"/>
                    </a:lnTo>
                    <a:cubicBezTo>
                      <a:pt x="1" y="207"/>
                      <a:pt x="1" y="258"/>
                      <a:pt x="58" y="293"/>
                    </a:cubicBezTo>
                    <a:lnTo>
                      <a:pt x="2990" y="1984"/>
                    </a:lnTo>
                    <a:cubicBezTo>
                      <a:pt x="3020" y="2001"/>
                      <a:pt x="3058" y="2009"/>
                      <a:pt x="3095" y="2009"/>
                    </a:cubicBezTo>
                    <a:cubicBezTo>
                      <a:pt x="3133" y="2009"/>
                      <a:pt x="3171" y="2001"/>
                      <a:pt x="3199" y="1984"/>
                    </a:cubicBezTo>
                    <a:lnTo>
                      <a:pt x="3451" y="1839"/>
                    </a:lnTo>
                    <a:cubicBezTo>
                      <a:pt x="3508" y="1811"/>
                      <a:pt x="3508" y="1752"/>
                      <a:pt x="3444" y="1716"/>
                    </a:cubicBezTo>
                    <a:lnTo>
                      <a:pt x="518" y="27"/>
                    </a:lnTo>
                    <a:cubicBezTo>
                      <a:pt x="490" y="9"/>
                      <a:pt x="450" y="0"/>
                      <a:pt x="4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8572;p71">
                <a:extLst>
                  <a:ext uri="{FF2B5EF4-FFF2-40B4-BE49-F238E27FC236}">
                    <a16:creationId xmlns:a16="http://schemas.microsoft.com/office/drawing/2014/main" id="{8299D0D6-1099-9492-86B4-C680A1E1FE16}"/>
                  </a:ext>
                </a:extLst>
              </p:cNvPr>
              <p:cNvSpPr/>
              <p:nvPr/>
            </p:nvSpPr>
            <p:spPr>
              <a:xfrm>
                <a:off x="-2629014" y="2683371"/>
                <a:ext cx="107712" cy="60547"/>
              </a:xfrm>
              <a:custGeom>
                <a:avLst/>
                <a:gdLst/>
                <a:ahLst/>
                <a:cxnLst/>
                <a:rect l="l" t="t" r="r" b="b"/>
                <a:pathLst>
                  <a:path w="813" h="457" extrusionOk="0">
                    <a:moveTo>
                      <a:pt x="413" y="0"/>
                    </a:moveTo>
                    <a:cubicBezTo>
                      <a:pt x="375" y="0"/>
                      <a:pt x="338" y="9"/>
                      <a:pt x="309" y="27"/>
                    </a:cubicBezTo>
                    <a:lnTo>
                      <a:pt x="57" y="171"/>
                    </a:lnTo>
                    <a:cubicBezTo>
                      <a:pt x="0" y="207"/>
                      <a:pt x="0" y="257"/>
                      <a:pt x="57" y="293"/>
                    </a:cubicBezTo>
                    <a:lnTo>
                      <a:pt x="302" y="429"/>
                    </a:lnTo>
                    <a:cubicBezTo>
                      <a:pt x="331" y="447"/>
                      <a:pt x="368" y="456"/>
                      <a:pt x="406" y="456"/>
                    </a:cubicBezTo>
                    <a:cubicBezTo>
                      <a:pt x="444" y="456"/>
                      <a:pt x="482" y="447"/>
                      <a:pt x="511" y="429"/>
                    </a:cubicBezTo>
                    <a:lnTo>
                      <a:pt x="754" y="286"/>
                    </a:lnTo>
                    <a:cubicBezTo>
                      <a:pt x="813" y="257"/>
                      <a:pt x="813" y="200"/>
                      <a:pt x="754" y="164"/>
                    </a:cubicBezTo>
                    <a:lnTo>
                      <a:pt x="518" y="27"/>
                    </a:lnTo>
                    <a:cubicBezTo>
                      <a:pt x="489" y="9"/>
                      <a:pt x="451" y="0"/>
                      <a:pt x="4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8573;p71">
                <a:extLst>
                  <a:ext uri="{FF2B5EF4-FFF2-40B4-BE49-F238E27FC236}">
                    <a16:creationId xmlns:a16="http://schemas.microsoft.com/office/drawing/2014/main" id="{39514F1F-09D2-9AFB-6A94-CEED64A27E6C}"/>
                  </a:ext>
                </a:extLst>
              </p:cNvPr>
              <p:cNvSpPr/>
              <p:nvPr/>
            </p:nvSpPr>
            <p:spPr>
              <a:xfrm>
                <a:off x="-2556544" y="2725104"/>
                <a:ext cx="104798" cy="58824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4" extrusionOk="0">
                    <a:moveTo>
                      <a:pt x="409" y="1"/>
                    </a:moveTo>
                    <a:cubicBezTo>
                      <a:pt x="370" y="1"/>
                      <a:pt x="330" y="10"/>
                      <a:pt x="302" y="28"/>
                    </a:cubicBezTo>
                    <a:lnTo>
                      <a:pt x="57" y="171"/>
                    </a:lnTo>
                    <a:cubicBezTo>
                      <a:pt x="0" y="201"/>
                      <a:pt x="0" y="257"/>
                      <a:pt x="57" y="294"/>
                    </a:cubicBezTo>
                    <a:lnTo>
                      <a:pt x="273" y="416"/>
                    </a:lnTo>
                    <a:cubicBezTo>
                      <a:pt x="301" y="434"/>
                      <a:pt x="339" y="443"/>
                      <a:pt x="376" y="443"/>
                    </a:cubicBezTo>
                    <a:cubicBezTo>
                      <a:pt x="414" y="443"/>
                      <a:pt x="452" y="434"/>
                      <a:pt x="481" y="416"/>
                    </a:cubicBezTo>
                    <a:lnTo>
                      <a:pt x="733" y="273"/>
                    </a:lnTo>
                    <a:cubicBezTo>
                      <a:pt x="790" y="237"/>
                      <a:pt x="790" y="187"/>
                      <a:pt x="733" y="151"/>
                    </a:cubicBezTo>
                    <a:lnTo>
                      <a:pt x="518" y="28"/>
                    </a:lnTo>
                    <a:cubicBezTo>
                      <a:pt x="488" y="10"/>
                      <a:pt x="449" y="1"/>
                      <a:pt x="4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8574;p71">
                <a:extLst>
                  <a:ext uri="{FF2B5EF4-FFF2-40B4-BE49-F238E27FC236}">
                    <a16:creationId xmlns:a16="http://schemas.microsoft.com/office/drawing/2014/main" id="{800A6DF3-B6DF-C0AB-A1E8-E8D5E2339ABC}"/>
                  </a:ext>
                </a:extLst>
              </p:cNvPr>
              <p:cNvSpPr/>
              <p:nvPr/>
            </p:nvSpPr>
            <p:spPr>
              <a:xfrm>
                <a:off x="-3204271" y="2351227"/>
                <a:ext cx="109567" cy="61342"/>
              </a:xfrm>
              <a:custGeom>
                <a:avLst/>
                <a:gdLst/>
                <a:ahLst/>
                <a:cxnLst/>
                <a:rect l="l" t="t" r="r" b="b"/>
                <a:pathLst>
                  <a:path w="827" h="463" extrusionOk="0">
                    <a:moveTo>
                      <a:pt x="407" y="1"/>
                    </a:moveTo>
                    <a:cubicBezTo>
                      <a:pt x="370" y="1"/>
                      <a:pt x="333" y="8"/>
                      <a:pt x="302" y="24"/>
                    </a:cubicBezTo>
                    <a:lnTo>
                      <a:pt x="59" y="169"/>
                    </a:lnTo>
                    <a:cubicBezTo>
                      <a:pt x="0" y="205"/>
                      <a:pt x="0" y="255"/>
                      <a:pt x="59" y="292"/>
                    </a:cubicBezTo>
                    <a:lnTo>
                      <a:pt x="309" y="435"/>
                    </a:lnTo>
                    <a:cubicBezTo>
                      <a:pt x="338" y="453"/>
                      <a:pt x="376" y="462"/>
                      <a:pt x="414" y="462"/>
                    </a:cubicBezTo>
                    <a:cubicBezTo>
                      <a:pt x="452" y="462"/>
                      <a:pt x="489" y="453"/>
                      <a:pt x="518" y="435"/>
                    </a:cubicBezTo>
                    <a:lnTo>
                      <a:pt x="770" y="292"/>
                    </a:lnTo>
                    <a:cubicBezTo>
                      <a:pt x="826" y="262"/>
                      <a:pt x="826" y="205"/>
                      <a:pt x="770" y="169"/>
                    </a:cubicBezTo>
                    <a:lnTo>
                      <a:pt x="518" y="24"/>
                    </a:lnTo>
                    <a:cubicBezTo>
                      <a:pt x="488" y="10"/>
                      <a:pt x="448" y="1"/>
                      <a:pt x="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8575;p71">
                <a:extLst>
                  <a:ext uri="{FF2B5EF4-FFF2-40B4-BE49-F238E27FC236}">
                    <a16:creationId xmlns:a16="http://schemas.microsoft.com/office/drawing/2014/main" id="{FAA66043-24D5-79AB-EFF9-0A980D3F5A4E}"/>
                  </a:ext>
                </a:extLst>
              </p:cNvPr>
              <p:cNvSpPr/>
              <p:nvPr/>
            </p:nvSpPr>
            <p:spPr>
              <a:xfrm>
                <a:off x="-3276608" y="2309626"/>
                <a:ext cx="108772" cy="60149"/>
              </a:xfrm>
              <a:custGeom>
                <a:avLst/>
                <a:gdLst/>
                <a:ahLst/>
                <a:cxnLst/>
                <a:rect l="l" t="t" r="r" b="b"/>
                <a:pathLst>
                  <a:path w="821" h="454" extrusionOk="0">
                    <a:moveTo>
                      <a:pt x="414" y="1"/>
                    </a:moveTo>
                    <a:cubicBezTo>
                      <a:pt x="376" y="1"/>
                      <a:pt x="338" y="8"/>
                      <a:pt x="310" y="23"/>
                    </a:cubicBezTo>
                    <a:lnTo>
                      <a:pt x="58" y="166"/>
                    </a:lnTo>
                    <a:cubicBezTo>
                      <a:pt x="1" y="202"/>
                      <a:pt x="1" y="261"/>
                      <a:pt x="58" y="288"/>
                    </a:cubicBezTo>
                    <a:lnTo>
                      <a:pt x="303" y="433"/>
                    </a:lnTo>
                    <a:cubicBezTo>
                      <a:pt x="331" y="447"/>
                      <a:pt x="369" y="454"/>
                      <a:pt x="406" y="454"/>
                    </a:cubicBezTo>
                    <a:cubicBezTo>
                      <a:pt x="444" y="454"/>
                      <a:pt x="481" y="447"/>
                      <a:pt x="510" y="433"/>
                    </a:cubicBezTo>
                    <a:lnTo>
                      <a:pt x="755" y="288"/>
                    </a:lnTo>
                    <a:cubicBezTo>
                      <a:pt x="820" y="252"/>
                      <a:pt x="812" y="195"/>
                      <a:pt x="755" y="166"/>
                    </a:cubicBezTo>
                    <a:lnTo>
                      <a:pt x="519" y="23"/>
                    </a:lnTo>
                    <a:cubicBezTo>
                      <a:pt x="489" y="8"/>
                      <a:pt x="451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8576;p71">
                <a:extLst>
                  <a:ext uri="{FF2B5EF4-FFF2-40B4-BE49-F238E27FC236}">
                    <a16:creationId xmlns:a16="http://schemas.microsoft.com/office/drawing/2014/main" id="{37805BDF-EC15-A7F3-D106-B414E1B1D42D}"/>
                  </a:ext>
                </a:extLst>
              </p:cNvPr>
              <p:cNvSpPr/>
              <p:nvPr/>
            </p:nvSpPr>
            <p:spPr>
              <a:xfrm>
                <a:off x="-3352920" y="2265906"/>
                <a:ext cx="112614" cy="62667"/>
              </a:xfrm>
              <a:custGeom>
                <a:avLst/>
                <a:gdLst/>
                <a:ahLst/>
                <a:cxnLst/>
                <a:rect l="l" t="t" r="r" b="b"/>
                <a:pathLst>
                  <a:path w="850" h="473" extrusionOk="0">
                    <a:moveTo>
                      <a:pt x="415" y="1"/>
                    </a:moveTo>
                    <a:cubicBezTo>
                      <a:pt x="377" y="1"/>
                      <a:pt x="339" y="8"/>
                      <a:pt x="310" y="21"/>
                    </a:cubicBezTo>
                    <a:lnTo>
                      <a:pt x="59" y="166"/>
                    </a:lnTo>
                    <a:cubicBezTo>
                      <a:pt x="1" y="203"/>
                      <a:pt x="1" y="259"/>
                      <a:pt x="59" y="289"/>
                    </a:cubicBezTo>
                    <a:lnTo>
                      <a:pt x="332" y="446"/>
                    </a:lnTo>
                    <a:cubicBezTo>
                      <a:pt x="360" y="464"/>
                      <a:pt x="398" y="473"/>
                      <a:pt x="436" y="473"/>
                    </a:cubicBezTo>
                    <a:cubicBezTo>
                      <a:pt x="473" y="473"/>
                      <a:pt x="511" y="464"/>
                      <a:pt x="541" y="446"/>
                    </a:cubicBezTo>
                    <a:lnTo>
                      <a:pt x="793" y="303"/>
                    </a:lnTo>
                    <a:cubicBezTo>
                      <a:pt x="850" y="266"/>
                      <a:pt x="850" y="216"/>
                      <a:pt x="793" y="180"/>
                    </a:cubicBezTo>
                    <a:lnTo>
                      <a:pt x="518" y="21"/>
                    </a:lnTo>
                    <a:cubicBezTo>
                      <a:pt x="490" y="8"/>
                      <a:pt x="452" y="1"/>
                      <a:pt x="4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8577;p71">
                <a:extLst>
                  <a:ext uri="{FF2B5EF4-FFF2-40B4-BE49-F238E27FC236}">
                    <a16:creationId xmlns:a16="http://schemas.microsoft.com/office/drawing/2014/main" id="{860E134A-517B-20CF-4C41-19FA6F17DB4C}"/>
                  </a:ext>
                </a:extLst>
              </p:cNvPr>
              <p:cNvSpPr/>
              <p:nvPr/>
            </p:nvSpPr>
            <p:spPr>
              <a:xfrm>
                <a:off x="-2189954" y="2768692"/>
                <a:ext cx="114337" cy="6372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1" extrusionOk="0">
                    <a:moveTo>
                      <a:pt x="402" y="1"/>
                    </a:moveTo>
                    <a:cubicBezTo>
                      <a:pt x="363" y="1"/>
                      <a:pt x="324" y="8"/>
                      <a:pt x="295" y="22"/>
                    </a:cubicBezTo>
                    <a:lnTo>
                      <a:pt x="57" y="167"/>
                    </a:lnTo>
                    <a:cubicBezTo>
                      <a:pt x="0" y="194"/>
                      <a:pt x="0" y="253"/>
                      <a:pt x="57" y="289"/>
                    </a:cubicBezTo>
                    <a:lnTo>
                      <a:pt x="359" y="453"/>
                    </a:lnTo>
                    <a:cubicBezTo>
                      <a:pt x="387" y="471"/>
                      <a:pt x="425" y="480"/>
                      <a:pt x="463" y="480"/>
                    </a:cubicBezTo>
                    <a:cubicBezTo>
                      <a:pt x="501" y="480"/>
                      <a:pt x="539" y="471"/>
                      <a:pt x="568" y="453"/>
                    </a:cubicBezTo>
                    <a:lnTo>
                      <a:pt x="804" y="317"/>
                    </a:lnTo>
                    <a:cubicBezTo>
                      <a:pt x="863" y="289"/>
                      <a:pt x="863" y="230"/>
                      <a:pt x="804" y="194"/>
                    </a:cubicBezTo>
                    <a:lnTo>
                      <a:pt x="511" y="22"/>
                    </a:lnTo>
                    <a:cubicBezTo>
                      <a:pt x="482" y="8"/>
                      <a:pt x="442" y="1"/>
                      <a:pt x="4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8578;p71">
                <a:extLst>
                  <a:ext uri="{FF2B5EF4-FFF2-40B4-BE49-F238E27FC236}">
                    <a16:creationId xmlns:a16="http://schemas.microsoft.com/office/drawing/2014/main" id="{2EAA7AD0-2976-8CB7-CE06-B22D890C21D6}"/>
                  </a:ext>
                </a:extLst>
              </p:cNvPr>
              <p:cNvSpPr/>
              <p:nvPr/>
            </p:nvSpPr>
            <p:spPr>
              <a:xfrm>
                <a:off x="-2263352" y="2809896"/>
                <a:ext cx="116192" cy="6544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494" extrusionOk="0">
                    <a:moveTo>
                      <a:pt x="414" y="1"/>
                    </a:moveTo>
                    <a:cubicBezTo>
                      <a:pt x="376" y="1"/>
                      <a:pt x="338" y="10"/>
                      <a:pt x="309" y="28"/>
                    </a:cubicBezTo>
                    <a:lnTo>
                      <a:pt x="64" y="171"/>
                    </a:lnTo>
                    <a:cubicBezTo>
                      <a:pt x="0" y="207"/>
                      <a:pt x="7" y="257"/>
                      <a:pt x="64" y="294"/>
                    </a:cubicBezTo>
                    <a:lnTo>
                      <a:pt x="359" y="466"/>
                    </a:lnTo>
                    <a:cubicBezTo>
                      <a:pt x="389" y="484"/>
                      <a:pt x="427" y="493"/>
                      <a:pt x="464" y="493"/>
                    </a:cubicBezTo>
                    <a:cubicBezTo>
                      <a:pt x="502" y="493"/>
                      <a:pt x="540" y="484"/>
                      <a:pt x="568" y="466"/>
                    </a:cubicBezTo>
                    <a:lnTo>
                      <a:pt x="820" y="323"/>
                    </a:lnTo>
                    <a:cubicBezTo>
                      <a:pt x="877" y="287"/>
                      <a:pt x="877" y="237"/>
                      <a:pt x="820" y="201"/>
                    </a:cubicBezTo>
                    <a:lnTo>
                      <a:pt x="518" y="28"/>
                    </a:lnTo>
                    <a:cubicBezTo>
                      <a:pt x="490" y="10"/>
                      <a:pt x="452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8579;p71">
                <a:extLst>
                  <a:ext uri="{FF2B5EF4-FFF2-40B4-BE49-F238E27FC236}">
                    <a16:creationId xmlns:a16="http://schemas.microsoft.com/office/drawing/2014/main" id="{AB650A98-37EA-8515-5004-7143DBED5C99}"/>
                  </a:ext>
                </a:extLst>
              </p:cNvPr>
              <p:cNvSpPr/>
              <p:nvPr/>
            </p:nvSpPr>
            <p:spPr>
              <a:xfrm>
                <a:off x="-3069002" y="2345133"/>
                <a:ext cx="109567" cy="60944"/>
              </a:xfrm>
              <a:custGeom>
                <a:avLst/>
                <a:gdLst/>
                <a:ahLst/>
                <a:cxnLst/>
                <a:rect l="l" t="t" r="r" b="b"/>
                <a:pathLst>
                  <a:path w="827" h="460" extrusionOk="0">
                    <a:moveTo>
                      <a:pt x="407" y="0"/>
                    </a:moveTo>
                    <a:cubicBezTo>
                      <a:pt x="371" y="0"/>
                      <a:pt x="336" y="7"/>
                      <a:pt x="309" y="20"/>
                    </a:cubicBezTo>
                    <a:lnTo>
                      <a:pt x="57" y="172"/>
                    </a:lnTo>
                    <a:cubicBezTo>
                      <a:pt x="0" y="200"/>
                      <a:pt x="0" y="258"/>
                      <a:pt x="57" y="295"/>
                    </a:cubicBezTo>
                    <a:lnTo>
                      <a:pt x="309" y="438"/>
                    </a:lnTo>
                    <a:cubicBezTo>
                      <a:pt x="338" y="452"/>
                      <a:pt x="376" y="460"/>
                      <a:pt x="414" y="460"/>
                    </a:cubicBezTo>
                    <a:cubicBezTo>
                      <a:pt x="452" y="460"/>
                      <a:pt x="489" y="452"/>
                      <a:pt x="518" y="438"/>
                    </a:cubicBezTo>
                    <a:lnTo>
                      <a:pt x="770" y="295"/>
                    </a:lnTo>
                    <a:cubicBezTo>
                      <a:pt x="827" y="258"/>
                      <a:pt x="827" y="200"/>
                      <a:pt x="770" y="172"/>
                    </a:cubicBezTo>
                    <a:lnTo>
                      <a:pt x="518" y="27"/>
                    </a:lnTo>
                    <a:cubicBezTo>
                      <a:pt x="488" y="9"/>
                      <a:pt x="447" y="0"/>
                      <a:pt x="4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8580;p71">
                <a:extLst>
                  <a:ext uri="{FF2B5EF4-FFF2-40B4-BE49-F238E27FC236}">
                    <a16:creationId xmlns:a16="http://schemas.microsoft.com/office/drawing/2014/main" id="{C01E7B02-DDCA-1954-0A78-825DF4DBBDE0}"/>
                  </a:ext>
                </a:extLst>
              </p:cNvPr>
              <p:cNvSpPr/>
              <p:nvPr/>
            </p:nvSpPr>
            <p:spPr>
              <a:xfrm>
                <a:off x="-2999579" y="2061479"/>
                <a:ext cx="83997" cy="4637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350" extrusionOk="0">
                    <a:moveTo>
                      <a:pt x="200" y="0"/>
                    </a:moveTo>
                    <a:cubicBezTo>
                      <a:pt x="161" y="0"/>
                      <a:pt x="123" y="9"/>
                      <a:pt x="94" y="27"/>
                    </a:cubicBezTo>
                    <a:lnTo>
                      <a:pt x="58" y="48"/>
                    </a:lnTo>
                    <a:cubicBezTo>
                      <a:pt x="1" y="84"/>
                      <a:pt x="1" y="134"/>
                      <a:pt x="58" y="171"/>
                    </a:cubicBezTo>
                    <a:lnTo>
                      <a:pt x="325" y="329"/>
                    </a:lnTo>
                    <a:cubicBezTo>
                      <a:pt x="354" y="343"/>
                      <a:pt x="393" y="350"/>
                      <a:pt x="432" y="350"/>
                    </a:cubicBezTo>
                    <a:cubicBezTo>
                      <a:pt x="472" y="350"/>
                      <a:pt x="511" y="343"/>
                      <a:pt x="541" y="329"/>
                    </a:cubicBezTo>
                    <a:lnTo>
                      <a:pt x="575" y="300"/>
                    </a:lnTo>
                    <a:cubicBezTo>
                      <a:pt x="634" y="271"/>
                      <a:pt x="634" y="214"/>
                      <a:pt x="575" y="177"/>
                    </a:cubicBezTo>
                    <a:lnTo>
                      <a:pt x="310" y="27"/>
                    </a:lnTo>
                    <a:cubicBezTo>
                      <a:pt x="278" y="9"/>
                      <a:pt x="238" y="0"/>
                      <a:pt x="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8581;p71">
                <a:extLst>
                  <a:ext uri="{FF2B5EF4-FFF2-40B4-BE49-F238E27FC236}">
                    <a16:creationId xmlns:a16="http://schemas.microsoft.com/office/drawing/2014/main" id="{71EAF767-F610-5E65-19F2-7820CE7646E4}"/>
                  </a:ext>
                </a:extLst>
              </p:cNvPr>
              <p:cNvSpPr/>
              <p:nvPr/>
            </p:nvSpPr>
            <p:spPr>
              <a:xfrm>
                <a:off x="-3079468" y="2015771"/>
                <a:ext cx="87574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64" extrusionOk="0">
                    <a:moveTo>
                      <a:pt x="205" y="0"/>
                    </a:moveTo>
                    <a:cubicBezTo>
                      <a:pt x="167" y="0"/>
                      <a:pt x="129" y="9"/>
                      <a:pt x="100" y="27"/>
                    </a:cubicBezTo>
                    <a:lnTo>
                      <a:pt x="66" y="48"/>
                    </a:lnTo>
                    <a:cubicBezTo>
                      <a:pt x="0" y="84"/>
                      <a:pt x="0" y="134"/>
                      <a:pt x="66" y="170"/>
                    </a:cubicBezTo>
                    <a:lnTo>
                      <a:pt x="352" y="336"/>
                    </a:lnTo>
                    <a:cubicBezTo>
                      <a:pt x="381" y="354"/>
                      <a:pt x="421" y="363"/>
                      <a:pt x="460" y="363"/>
                    </a:cubicBezTo>
                    <a:cubicBezTo>
                      <a:pt x="500" y="363"/>
                      <a:pt x="539" y="354"/>
                      <a:pt x="568" y="336"/>
                    </a:cubicBezTo>
                    <a:lnTo>
                      <a:pt x="604" y="314"/>
                    </a:lnTo>
                    <a:cubicBezTo>
                      <a:pt x="661" y="286"/>
                      <a:pt x="661" y="227"/>
                      <a:pt x="604" y="193"/>
                    </a:cubicBezTo>
                    <a:lnTo>
                      <a:pt x="309" y="27"/>
                    </a:lnTo>
                    <a:cubicBezTo>
                      <a:pt x="280" y="9"/>
                      <a:pt x="243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8582;p71">
                <a:extLst>
                  <a:ext uri="{FF2B5EF4-FFF2-40B4-BE49-F238E27FC236}">
                    <a16:creationId xmlns:a16="http://schemas.microsoft.com/office/drawing/2014/main" id="{860A3BAB-B2DE-B58B-A7FA-8D26660CB1AE}"/>
                  </a:ext>
                </a:extLst>
              </p:cNvPr>
              <p:cNvSpPr/>
              <p:nvPr/>
            </p:nvSpPr>
            <p:spPr>
              <a:xfrm>
                <a:off x="-3151938" y="2042401"/>
                <a:ext cx="114337" cy="63594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0" extrusionOk="0">
                    <a:moveTo>
                      <a:pt x="407" y="1"/>
                    </a:moveTo>
                    <a:cubicBezTo>
                      <a:pt x="369" y="1"/>
                      <a:pt x="331" y="9"/>
                      <a:pt x="302" y="26"/>
                    </a:cubicBezTo>
                    <a:lnTo>
                      <a:pt x="59" y="164"/>
                    </a:lnTo>
                    <a:cubicBezTo>
                      <a:pt x="0" y="199"/>
                      <a:pt x="0" y="258"/>
                      <a:pt x="59" y="285"/>
                    </a:cubicBezTo>
                    <a:lnTo>
                      <a:pt x="354" y="458"/>
                    </a:lnTo>
                    <a:cubicBezTo>
                      <a:pt x="382" y="472"/>
                      <a:pt x="420" y="480"/>
                      <a:pt x="457" y="480"/>
                    </a:cubicBezTo>
                    <a:cubicBezTo>
                      <a:pt x="495" y="480"/>
                      <a:pt x="532" y="472"/>
                      <a:pt x="561" y="458"/>
                    </a:cubicBezTo>
                    <a:lnTo>
                      <a:pt x="806" y="315"/>
                    </a:lnTo>
                    <a:cubicBezTo>
                      <a:pt x="863" y="285"/>
                      <a:pt x="863" y="228"/>
                      <a:pt x="806" y="192"/>
                    </a:cubicBezTo>
                    <a:lnTo>
                      <a:pt x="511" y="26"/>
                    </a:lnTo>
                    <a:cubicBezTo>
                      <a:pt x="482" y="9"/>
                      <a:pt x="445" y="1"/>
                      <a:pt x="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8583;p71">
                <a:extLst>
                  <a:ext uri="{FF2B5EF4-FFF2-40B4-BE49-F238E27FC236}">
                    <a16:creationId xmlns:a16="http://schemas.microsoft.com/office/drawing/2014/main" id="{51EFE565-40AB-B6E9-1C9A-6DF770089E1D}"/>
                  </a:ext>
                </a:extLst>
              </p:cNvPr>
              <p:cNvSpPr/>
              <p:nvPr/>
            </p:nvSpPr>
            <p:spPr>
              <a:xfrm>
                <a:off x="-3072844" y="2088109"/>
                <a:ext cx="111554" cy="62534"/>
              </a:xfrm>
              <a:custGeom>
                <a:avLst/>
                <a:gdLst/>
                <a:ahLst/>
                <a:cxnLst/>
                <a:rect l="l" t="t" r="r" b="b"/>
                <a:pathLst>
                  <a:path w="842" h="472" extrusionOk="0">
                    <a:moveTo>
                      <a:pt x="407" y="1"/>
                    </a:moveTo>
                    <a:cubicBezTo>
                      <a:pt x="369" y="1"/>
                      <a:pt x="331" y="9"/>
                      <a:pt x="302" y="26"/>
                    </a:cubicBezTo>
                    <a:lnTo>
                      <a:pt x="59" y="164"/>
                    </a:lnTo>
                    <a:cubicBezTo>
                      <a:pt x="0" y="199"/>
                      <a:pt x="0" y="258"/>
                      <a:pt x="66" y="285"/>
                    </a:cubicBezTo>
                    <a:lnTo>
                      <a:pt x="331" y="444"/>
                    </a:lnTo>
                    <a:cubicBezTo>
                      <a:pt x="360" y="462"/>
                      <a:pt x="399" y="471"/>
                      <a:pt x="439" y="471"/>
                    </a:cubicBezTo>
                    <a:cubicBezTo>
                      <a:pt x="479" y="471"/>
                      <a:pt x="518" y="462"/>
                      <a:pt x="547" y="444"/>
                    </a:cubicBezTo>
                    <a:lnTo>
                      <a:pt x="783" y="308"/>
                    </a:lnTo>
                    <a:cubicBezTo>
                      <a:pt x="842" y="271"/>
                      <a:pt x="842" y="214"/>
                      <a:pt x="783" y="185"/>
                    </a:cubicBezTo>
                    <a:lnTo>
                      <a:pt x="511" y="26"/>
                    </a:lnTo>
                    <a:cubicBezTo>
                      <a:pt x="482" y="9"/>
                      <a:pt x="445" y="1"/>
                      <a:pt x="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8584;p71">
                <a:extLst>
                  <a:ext uri="{FF2B5EF4-FFF2-40B4-BE49-F238E27FC236}">
                    <a16:creationId xmlns:a16="http://schemas.microsoft.com/office/drawing/2014/main" id="{9734F021-3B0C-D4E8-2E25-3AC47D084D5E}"/>
                  </a:ext>
                </a:extLst>
              </p:cNvPr>
              <p:cNvSpPr/>
              <p:nvPr/>
            </p:nvSpPr>
            <p:spPr>
              <a:xfrm>
                <a:off x="-3227191" y="2084267"/>
                <a:ext cx="137257" cy="77108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582" extrusionOk="0">
                    <a:moveTo>
                      <a:pt x="429" y="1"/>
                    </a:moveTo>
                    <a:cubicBezTo>
                      <a:pt x="391" y="1"/>
                      <a:pt x="353" y="10"/>
                      <a:pt x="325" y="28"/>
                    </a:cubicBezTo>
                    <a:lnTo>
                      <a:pt x="59" y="178"/>
                    </a:lnTo>
                    <a:cubicBezTo>
                      <a:pt x="1" y="214"/>
                      <a:pt x="1" y="271"/>
                      <a:pt x="59" y="300"/>
                    </a:cubicBezTo>
                    <a:lnTo>
                      <a:pt x="497" y="559"/>
                    </a:lnTo>
                    <a:cubicBezTo>
                      <a:pt x="526" y="574"/>
                      <a:pt x="563" y="581"/>
                      <a:pt x="601" y="581"/>
                    </a:cubicBezTo>
                    <a:cubicBezTo>
                      <a:pt x="639" y="581"/>
                      <a:pt x="677" y="574"/>
                      <a:pt x="706" y="559"/>
                    </a:cubicBezTo>
                    <a:lnTo>
                      <a:pt x="979" y="400"/>
                    </a:lnTo>
                    <a:cubicBezTo>
                      <a:pt x="1036" y="366"/>
                      <a:pt x="1036" y="314"/>
                      <a:pt x="972" y="280"/>
                    </a:cubicBezTo>
                    <a:lnTo>
                      <a:pt x="534" y="28"/>
                    </a:lnTo>
                    <a:cubicBezTo>
                      <a:pt x="504" y="10"/>
                      <a:pt x="466" y="1"/>
                      <a:pt x="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8585;p71">
                <a:extLst>
                  <a:ext uri="{FF2B5EF4-FFF2-40B4-BE49-F238E27FC236}">
                    <a16:creationId xmlns:a16="http://schemas.microsoft.com/office/drawing/2014/main" id="{5FAF48F0-62A4-0F55-0BC1-7DCD128511C5}"/>
                  </a:ext>
                </a:extLst>
              </p:cNvPr>
              <p:cNvSpPr/>
              <p:nvPr/>
            </p:nvSpPr>
            <p:spPr>
              <a:xfrm>
                <a:off x="-3129151" y="2141236"/>
                <a:ext cx="115529" cy="64654"/>
              </a:xfrm>
              <a:custGeom>
                <a:avLst/>
                <a:gdLst/>
                <a:ahLst/>
                <a:cxnLst/>
                <a:rect l="l" t="t" r="r" b="b"/>
                <a:pathLst>
                  <a:path w="872" h="488" extrusionOk="0">
                    <a:moveTo>
                      <a:pt x="436" y="0"/>
                    </a:moveTo>
                    <a:cubicBezTo>
                      <a:pt x="398" y="0"/>
                      <a:pt x="360" y="8"/>
                      <a:pt x="332" y="22"/>
                    </a:cubicBezTo>
                    <a:lnTo>
                      <a:pt x="59" y="179"/>
                    </a:lnTo>
                    <a:cubicBezTo>
                      <a:pt x="1" y="215"/>
                      <a:pt x="1" y="265"/>
                      <a:pt x="59" y="302"/>
                    </a:cubicBezTo>
                    <a:lnTo>
                      <a:pt x="332" y="460"/>
                    </a:lnTo>
                    <a:cubicBezTo>
                      <a:pt x="360" y="478"/>
                      <a:pt x="398" y="488"/>
                      <a:pt x="436" y="488"/>
                    </a:cubicBezTo>
                    <a:cubicBezTo>
                      <a:pt x="474" y="488"/>
                      <a:pt x="512" y="478"/>
                      <a:pt x="541" y="460"/>
                    </a:cubicBezTo>
                    <a:lnTo>
                      <a:pt x="813" y="302"/>
                    </a:lnTo>
                    <a:cubicBezTo>
                      <a:pt x="872" y="265"/>
                      <a:pt x="872" y="215"/>
                      <a:pt x="806" y="179"/>
                    </a:cubicBezTo>
                    <a:lnTo>
                      <a:pt x="541" y="22"/>
                    </a:lnTo>
                    <a:cubicBezTo>
                      <a:pt x="512" y="8"/>
                      <a:pt x="474" y="0"/>
                      <a:pt x="4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8586;p71">
                <a:extLst>
                  <a:ext uri="{FF2B5EF4-FFF2-40B4-BE49-F238E27FC236}">
                    <a16:creationId xmlns:a16="http://schemas.microsoft.com/office/drawing/2014/main" id="{1EE6BF75-AF15-329B-88BD-F1F5B9DBEC6F}"/>
                  </a:ext>
                </a:extLst>
              </p:cNvPr>
              <p:cNvSpPr/>
              <p:nvPr/>
            </p:nvSpPr>
            <p:spPr>
              <a:xfrm>
                <a:off x="-3299396" y="2128120"/>
                <a:ext cx="158985" cy="90092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680" extrusionOk="0">
                    <a:moveTo>
                      <a:pt x="406" y="0"/>
                    </a:moveTo>
                    <a:cubicBezTo>
                      <a:pt x="368" y="0"/>
                      <a:pt x="331" y="9"/>
                      <a:pt x="302" y="26"/>
                    </a:cubicBezTo>
                    <a:lnTo>
                      <a:pt x="64" y="164"/>
                    </a:lnTo>
                    <a:cubicBezTo>
                      <a:pt x="0" y="199"/>
                      <a:pt x="7" y="251"/>
                      <a:pt x="64" y="285"/>
                    </a:cubicBezTo>
                    <a:lnTo>
                      <a:pt x="691" y="653"/>
                    </a:lnTo>
                    <a:cubicBezTo>
                      <a:pt x="722" y="671"/>
                      <a:pt x="762" y="680"/>
                      <a:pt x="800" y="680"/>
                    </a:cubicBezTo>
                    <a:cubicBezTo>
                      <a:pt x="839" y="680"/>
                      <a:pt x="877" y="671"/>
                      <a:pt x="906" y="653"/>
                    </a:cubicBezTo>
                    <a:lnTo>
                      <a:pt x="1143" y="516"/>
                    </a:lnTo>
                    <a:cubicBezTo>
                      <a:pt x="1199" y="480"/>
                      <a:pt x="1199" y="423"/>
                      <a:pt x="1143" y="394"/>
                    </a:cubicBezTo>
                    <a:lnTo>
                      <a:pt x="509" y="26"/>
                    </a:lnTo>
                    <a:cubicBezTo>
                      <a:pt x="481" y="9"/>
                      <a:pt x="443" y="0"/>
                      <a:pt x="4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8587;p71">
                <a:extLst>
                  <a:ext uri="{FF2B5EF4-FFF2-40B4-BE49-F238E27FC236}">
                    <a16:creationId xmlns:a16="http://schemas.microsoft.com/office/drawing/2014/main" id="{55A505B5-F0FB-6EA6-DC35-32D6C51C797C}"/>
                  </a:ext>
                </a:extLst>
              </p:cNvPr>
              <p:cNvSpPr/>
              <p:nvPr/>
            </p:nvSpPr>
            <p:spPr>
              <a:xfrm>
                <a:off x="-3445263" y="2212514"/>
                <a:ext cx="128910" cy="7154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540" extrusionOk="0">
                    <a:moveTo>
                      <a:pt x="415" y="0"/>
                    </a:moveTo>
                    <a:cubicBezTo>
                      <a:pt x="377" y="0"/>
                      <a:pt x="339" y="8"/>
                      <a:pt x="310" y="22"/>
                    </a:cubicBezTo>
                    <a:lnTo>
                      <a:pt x="58" y="166"/>
                    </a:lnTo>
                    <a:cubicBezTo>
                      <a:pt x="1" y="202"/>
                      <a:pt x="1" y="261"/>
                      <a:pt x="58" y="288"/>
                    </a:cubicBezTo>
                    <a:lnTo>
                      <a:pt x="455" y="519"/>
                    </a:lnTo>
                    <a:cubicBezTo>
                      <a:pt x="483" y="533"/>
                      <a:pt x="521" y="540"/>
                      <a:pt x="558" y="540"/>
                    </a:cubicBezTo>
                    <a:cubicBezTo>
                      <a:pt x="596" y="540"/>
                      <a:pt x="633" y="533"/>
                      <a:pt x="662" y="519"/>
                    </a:cubicBezTo>
                    <a:lnTo>
                      <a:pt x="913" y="374"/>
                    </a:lnTo>
                    <a:cubicBezTo>
                      <a:pt x="972" y="338"/>
                      <a:pt x="972" y="281"/>
                      <a:pt x="913" y="252"/>
                    </a:cubicBezTo>
                    <a:lnTo>
                      <a:pt x="518" y="22"/>
                    </a:lnTo>
                    <a:cubicBezTo>
                      <a:pt x="490" y="8"/>
                      <a:pt x="452" y="0"/>
                      <a:pt x="4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8588;p71">
                <a:extLst>
                  <a:ext uri="{FF2B5EF4-FFF2-40B4-BE49-F238E27FC236}">
                    <a16:creationId xmlns:a16="http://schemas.microsoft.com/office/drawing/2014/main" id="{6EB7BD46-773A-EFF3-9817-FDF5D67AC4E9}"/>
                  </a:ext>
                </a:extLst>
              </p:cNvPr>
              <p:cNvSpPr/>
              <p:nvPr/>
            </p:nvSpPr>
            <p:spPr>
              <a:xfrm>
                <a:off x="-3371866" y="2169986"/>
                <a:ext cx="190517" cy="10811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816" extrusionOk="0">
                    <a:moveTo>
                      <a:pt x="410" y="1"/>
                    </a:moveTo>
                    <a:cubicBezTo>
                      <a:pt x="371" y="1"/>
                      <a:pt x="331" y="10"/>
                      <a:pt x="303" y="28"/>
                    </a:cubicBezTo>
                    <a:lnTo>
                      <a:pt x="58" y="171"/>
                    </a:lnTo>
                    <a:cubicBezTo>
                      <a:pt x="1" y="200"/>
                      <a:pt x="1" y="257"/>
                      <a:pt x="58" y="293"/>
                    </a:cubicBezTo>
                    <a:lnTo>
                      <a:pt x="920" y="789"/>
                    </a:lnTo>
                    <a:cubicBezTo>
                      <a:pt x="949" y="807"/>
                      <a:pt x="987" y="816"/>
                      <a:pt x="1025" y="816"/>
                    </a:cubicBezTo>
                    <a:cubicBezTo>
                      <a:pt x="1063" y="816"/>
                      <a:pt x="1100" y="807"/>
                      <a:pt x="1129" y="789"/>
                    </a:cubicBezTo>
                    <a:lnTo>
                      <a:pt x="1381" y="645"/>
                    </a:lnTo>
                    <a:cubicBezTo>
                      <a:pt x="1438" y="609"/>
                      <a:pt x="1438" y="559"/>
                      <a:pt x="1381" y="523"/>
                    </a:cubicBezTo>
                    <a:lnTo>
                      <a:pt x="518" y="28"/>
                    </a:lnTo>
                    <a:cubicBezTo>
                      <a:pt x="490" y="10"/>
                      <a:pt x="450" y="1"/>
                      <a:pt x="4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8589;p71">
                <a:extLst>
                  <a:ext uri="{FF2B5EF4-FFF2-40B4-BE49-F238E27FC236}">
                    <a16:creationId xmlns:a16="http://schemas.microsoft.com/office/drawing/2014/main" id="{FF2F23FE-A03D-DF7F-D0F9-6AED374AD5F3}"/>
                  </a:ext>
                </a:extLst>
              </p:cNvPr>
              <p:cNvSpPr/>
              <p:nvPr/>
            </p:nvSpPr>
            <p:spPr>
              <a:xfrm>
                <a:off x="-3217519" y="2259547"/>
                <a:ext cx="112482" cy="62402"/>
              </a:xfrm>
              <a:custGeom>
                <a:avLst/>
                <a:gdLst/>
                <a:ahLst/>
                <a:cxnLst/>
                <a:rect l="l" t="t" r="r" b="b"/>
                <a:pathLst>
                  <a:path w="849" h="471" extrusionOk="0">
                    <a:moveTo>
                      <a:pt x="413" y="0"/>
                    </a:moveTo>
                    <a:cubicBezTo>
                      <a:pt x="375" y="0"/>
                      <a:pt x="337" y="9"/>
                      <a:pt x="309" y="26"/>
                    </a:cubicBezTo>
                    <a:lnTo>
                      <a:pt x="57" y="171"/>
                    </a:lnTo>
                    <a:cubicBezTo>
                      <a:pt x="0" y="199"/>
                      <a:pt x="7" y="257"/>
                      <a:pt x="64" y="294"/>
                    </a:cubicBezTo>
                    <a:lnTo>
                      <a:pt x="331" y="444"/>
                    </a:lnTo>
                    <a:cubicBezTo>
                      <a:pt x="360" y="462"/>
                      <a:pt x="399" y="471"/>
                      <a:pt x="438" y="471"/>
                    </a:cubicBezTo>
                    <a:cubicBezTo>
                      <a:pt x="478" y="471"/>
                      <a:pt x="518" y="462"/>
                      <a:pt x="547" y="444"/>
                    </a:cubicBezTo>
                    <a:lnTo>
                      <a:pt x="790" y="301"/>
                    </a:lnTo>
                    <a:cubicBezTo>
                      <a:pt x="849" y="271"/>
                      <a:pt x="849" y="214"/>
                      <a:pt x="790" y="178"/>
                    </a:cubicBezTo>
                    <a:lnTo>
                      <a:pt x="518" y="26"/>
                    </a:lnTo>
                    <a:cubicBezTo>
                      <a:pt x="489" y="9"/>
                      <a:pt x="451" y="0"/>
                      <a:pt x="4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8590;p71">
                <a:extLst>
                  <a:ext uri="{FF2B5EF4-FFF2-40B4-BE49-F238E27FC236}">
                    <a16:creationId xmlns:a16="http://schemas.microsoft.com/office/drawing/2014/main" id="{0C1196B5-2C6F-15E9-7EB6-70DC335FD479}"/>
                  </a:ext>
                </a:extLst>
              </p:cNvPr>
              <p:cNvSpPr/>
              <p:nvPr/>
            </p:nvSpPr>
            <p:spPr>
              <a:xfrm>
                <a:off x="-3141472" y="2303267"/>
                <a:ext cx="108640" cy="60547"/>
              </a:xfrm>
              <a:custGeom>
                <a:avLst/>
                <a:gdLst/>
                <a:ahLst/>
                <a:cxnLst/>
                <a:rect l="l" t="t" r="r" b="b"/>
                <a:pathLst>
                  <a:path w="820" h="457" extrusionOk="0">
                    <a:moveTo>
                      <a:pt x="414" y="0"/>
                    </a:moveTo>
                    <a:cubicBezTo>
                      <a:pt x="377" y="0"/>
                      <a:pt x="339" y="9"/>
                      <a:pt x="309" y="27"/>
                    </a:cubicBezTo>
                    <a:lnTo>
                      <a:pt x="66" y="171"/>
                    </a:lnTo>
                    <a:cubicBezTo>
                      <a:pt x="1" y="207"/>
                      <a:pt x="7" y="257"/>
                      <a:pt x="66" y="293"/>
                    </a:cubicBezTo>
                    <a:lnTo>
                      <a:pt x="302" y="429"/>
                    </a:lnTo>
                    <a:cubicBezTo>
                      <a:pt x="332" y="448"/>
                      <a:pt x="370" y="457"/>
                      <a:pt x="407" y="457"/>
                    </a:cubicBezTo>
                    <a:cubicBezTo>
                      <a:pt x="445" y="457"/>
                      <a:pt x="483" y="448"/>
                      <a:pt x="511" y="429"/>
                    </a:cubicBezTo>
                    <a:lnTo>
                      <a:pt x="763" y="286"/>
                    </a:lnTo>
                    <a:cubicBezTo>
                      <a:pt x="820" y="250"/>
                      <a:pt x="820" y="200"/>
                      <a:pt x="763" y="164"/>
                    </a:cubicBezTo>
                    <a:lnTo>
                      <a:pt x="518" y="27"/>
                    </a:lnTo>
                    <a:cubicBezTo>
                      <a:pt x="490" y="9"/>
                      <a:pt x="452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8591;p71">
                <a:extLst>
                  <a:ext uri="{FF2B5EF4-FFF2-40B4-BE49-F238E27FC236}">
                    <a16:creationId xmlns:a16="http://schemas.microsoft.com/office/drawing/2014/main" id="{E3070DFD-3EB2-E1E4-CEE1-79AA1D23B17B}"/>
                  </a:ext>
                </a:extLst>
              </p:cNvPr>
              <p:cNvSpPr/>
              <p:nvPr/>
            </p:nvSpPr>
            <p:spPr>
              <a:xfrm>
                <a:off x="-2247188" y="2649984"/>
                <a:ext cx="167729" cy="94861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716" extrusionOk="0">
                    <a:moveTo>
                      <a:pt x="429" y="0"/>
                    </a:moveTo>
                    <a:cubicBezTo>
                      <a:pt x="391" y="0"/>
                      <a:pt x="353" y="9"/>
                      <a:pt x="324" y="27"/>
                    </a:cubicBezTo>
                    <a:lnTo>
                      <a:pt x="58" y="184"/>
                    </a:lnTo>
                    <a:cubicBezTo>
                      <a:pt x="1" y="214"/>
                      <a:pt x="1" y="271"/>
                      <a:pt x="58" y="307"/>
                    </a:cubicBezTo>
                    <a:lnTo>
                      <a:pt x="727" y="688"/>
                    </a:lnTo>
                    <a:cubicBezTo>
                      <a:pt x="756" y="706"/>
                      <a:pt x="793" y="715"/>
                      <a:pt x="831" y="715"/>
                    </a:cubicBezTo>
                    <a:cubicBezTo>
                      <a:pt x="868" y="715"/>
                      <a:pt x="906" y="706"/>
                      <a:pt x="934" y="688"/>
                    </a:cubicBezTo>
                    <a:lnTo>
                      <a:pt x="1208" y="538"/>
                    </a:lnTo>
                    <a:cubicBezTo>
                      <a:pt x="1265" y="502"/>
                      <a:pt x="1265" y="443"/>
                      <a:pt x="1208" y="416"/>
                    </a:cubicBezTo>
                    <a:lnTo>
                      <a:pt x="539" y="27"/>
                    </a:lnTo>
                    <a:cubicBezTo>
                      <a:pt x="507" y="9"/>
                      <a:pt x="468" y="0"/>
                      <a:pt x="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8592;p71">
                <a:extLst>
                  <a:ext uri="{FF2B5EF4-FFF2-40B4-BE49-F238E27FC236}">
                    <a16:creationId xmlns:a16="http://schemas.microsoft.com/office/drawing/2014/main" id="{0FF05FDA-403A-7957-D885-D7E93FDACD19}"/>
                  </a:ext>
                </a:extLst>
              </p:cNvPr>
              <p:cNvSpPr/>
              <p:nvPr/>
            </p:nvSpPr>
            <p:spPr>
              <a:xfrm>
                <a:off x="-2322308" y="2606926"/>
                <a:ext cx="113277" cy="63594"/>
              </a:xfrm>
              <a:custGeom>
                <a:avLst/>
                <a:gdLst/>
                <a:ahLst/>
                <a:cxnLst/>
                <a:rect l="l" t="t" r="r" b="b"/>
                <a:pathLst>
                  <a:path w="855" h="480" extrusionOk="0">
                    <a:moveTo>
                      <a:pt x="435" y="1"/>
                    </a:moveTo>
                    <a:cubicBezTo>
                      <a:pt x="397" y="1"/>
                      <a:pt x="359" y="10"/>
                      <a:pt x="330" y="28"/>
                    </a:cubicBezTo>
                    <a:lnTo>
                      <a:pt x="57" y="180"/>
                    </a:lnTo>
                    <a:cubicBezTo>
                      <a:pt x="0" y="216"/>
                      <a:pt x="0" y="273"/>
                      <a:pt x="57" y="302"/>
                    </a:cubicBezTo>
                    <a:lnTo>
                      <a:pt x="316" y="453"/>
                    </a:lnTo>
                    <a:cubicBezTo>
                      <a:pt x="348" y="471"/>
                      <a:pt x="388" y="480"/>
                      <a:pt x="426" y="480"/>
                    </a:cubicBezTo>
                    <a:cubicBezTo>
                      <a:pt x="465" y="480"/>
                      <a:pt x="503" y="471"/>
                      <a:pt x="532" y="453"/>
                    </a:cubicBezTo>
                    <a:lnTo>
                      <a:pt x="797" y="294"/>
                    </a:lnTo>
                    <a:cubicBezTo>
                      <a:pt x="854" y="266"/>
                      <a:pt x="854" y="208"/>
                      <a:pt x="797" y="173"/>
                    </a:cubicBezTo>
                    <a:lnTo>
                      <a:pt x="539" y="28"/>
                    </a:lnTo>
                    <a:cubicBezTo>
                      <a:pt x="510" y="10"/>
                      <a:pt x="473" y="1"/>
                      <a:pt x="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8593;p71">
                <a:extLst>
                  <a:ext uri="{FF2B5EF4-FFF2-40B4-BE49-F238E27FC236}">
                    <a16:creationId xmlns:a16="http://schemas.microsoft.com/office/drawing/2014/main" id="{701C42B2-4C84-ED5E-D4EE-23C33006769A}"/>
                  </a:ext>
                </a:extLst>
              </p:cNvPr>
              <p:cNvSpPr/>
              <p:nvPr/>
            </p:nvSpPr>
            <p:spPr>
              <a:xfrm>
                <a:off x="-2368016" y="2665883"/>
                <a:ext cx="212377" cy="120829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912" extrusionOk="0">
                    <a:moveTo>
                      <a:pt x="399" y="1"/>
                    </a:moveTo>
                    <a:cubicBezTo>
                      <a:pt x="361" y="1"/>
                      <a:pt x="323" y="8"/>
                      <a:pt x="294" y="21"/>
                    </a:cubicBezTo>
                    <a:lnTo>
                      <a:pt x="57" y="159"/>
                    </a:lnTo>
                    <a:cubicBezTo>
                      <a:pt x="0" y="194"/>
                      <a:pt x="0" y="252"/>
                      <a:pt x="57" y="280"/>
                    </a:cubicBezTo>
                    <a:lnTo>
                      <a:pt x="1099" y="884"/>
                    </a:lnTo>
                    <a:cubicBezTo>
                      <a:pt x="1128" y="902"/>
                      <a:pt x="1166" y="911"/>
                      <a:pt x="1204" y="911"/>
                    </a:cubicBezTo>
                    <a:cubicBezTo>
                      <a:pt x="1242" y="911"/>
                      <a:pt x="1280" y="902"/>
                      <a:pt x="1308" y="884"/>
                    </a:cubicBezTo>
                    <a:lnTo>
                      <a:pt x="1544" y="748"/>
                    </a:lnTo>
                    <a:cubicBezTo>
                      <a:pt x="1603" y="711"/>
                      <a:pt x="1603" y="661"/>
                      <a:pt x="1544" y="625"/>
                    </a:cubicBezTo>
                    <a:lnTo>
                      <a:pt x="502" y="21"/>
                    </a:lnTo>
                    <a:cubicBezTo>
                      <a:pt x="474" y="8"/>
                      <a:pt x="436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8594;p71">
                <a:extLst>
                  <a:ext uri="{FF2B5EF4-FFF2-40B4-BE49-F238E27FC236}">
                    <a16:creationId xmlns:a16="http://schemas.microsoft.com/office/drawing/2014/main" id="{F55ABEF3-8B5C-56E3-647E-33901711C510}"/>
                  </a:ext>
                </a:extLst>
              </p:cNvPr>
              <p:cNvSpPr/>
              <p:nvPr/>
            </p:nvSpPr>
            <p:spPr>
              <a:xfrm>
                <a:off x="-2441413" y="2623222"/>
                <a:ext cx="107845" cy="60547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57" extrusionOk="0">
                    <a:moveTo>
                      <a:pt x="399" y="0"/>
                    </a:moveTo>
                    <a:cubicBezTo>
                      <a:pt x="362" y="0"/>
                      <a:pt x="324" y="10"/>
                      <a:pt x="296" y="28"/>
                    </a:cubicBezTo>
                    <a:lnTo>
                      <a:pt x="57" y="164"/>
                    </a:lnTo>
                    <a:cubicBezTo>
                      <a:pt x="1" y="200"/>
                      <a:pt x="1" y="250"/>
                      <a:pt x="57" y="286"/>
                    </a:cubicBezTo>
                    <a:lnTo>
                      <a:pt x="309" y="430"/>
                    </a:lnTo>
                    <a:cubicBezTo>
                      <a:pt x="338" y="448"/>
                      <a:pt x="375" y="457"/>
                      <a:pt x="413" y="457"/>
                    </a:cubicBezTo>
                    <a:cubicBezTo>
                      <a:pt x="451" y="457"/>
                      <a:pt x="489" y="448"/>
                      <a:pt x="518" y="430"/>
                    </a:cubicBezTo>
                    <a:lnTo>
                      <a:pt x="754" y="293"/>
                    </a:lnTo>
                    <a:cubicBezTo>
                      <a:pt x="813" y="257"/>
                      <a:pt x="813" y="200"/>
                      <a:pt x="754" y="171"/>
                    </a:cubicBezTo>
                    <a:lnTo>
                      <a:pt x="503" y="28"/>
                    </a:lnTo>
                    <a:cubicBezTo>
                      <a:pt x="474" y="10"/>
                      <a:pt x="43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8595;p71">
                <a:extLst>
                  <a:ext uri="{FF2B5EF4-FFF2-40B4-BE49-F238E27FC236}">
                    <a16:creationId xmlns:a16="http://schemas.microsoft.com/office/drawing/2014/main" id="{77B7205F-78B5-CF62-2797-030590FB6FC7}"/>
                  </a:ext>
                </a:extLst>
              </p:cNvPr>
              <p:cNvSpPr/>
              <p:nvPr/>
            </p:nvSpPr>
            <p:spPr>
              <a:xfrm>
                <a:off x="-3027136" y="2285249"/>
                <a:ext cx="108640" cy="60547"/>
              </a:xfrm>
              <a:custGeom>
                <a:avLst/>
                <a:gdLst/>
                <a:ahLst/>
                <a:cxnLst/>
                <a:rect l="l" t="t" r="r" b="b"/>
                <a:pathLst>
                  <a:path w="820" h="457" extrusionOk="0">
                    <a:moveTo>
                      <a:pt x="407" y="0"/>
                    </a:moveTo>
                    <a:cubicBezTo>
                      <a:pt x="369" y="0"/>
                      <a:pt x="331" y="9"/>
                      <a:pt x="302" y="27"/>
                    </a:cubicBezTo>
                    <a:lnTo>
                      <a:pt x="66" y="163"/>
                    </a:lnTo>
                    <a:cubicBezTo>
                      <a:pt x="0" y="200"/>
                      <a:pt x="7" y="257"/>
                      <a:pt x="66" y="286"/>
                    </a:cubicBezTo>
                    <a:lnTo>
                      <a:pt x="309" y="429"/>
                    </a:lnTo>
                    <a:cubicBezTo>
                      <a:pt x="338" y="447"/>
                      <a:pt x="378" y="456"/>
                      <a:pt x="417" y="456"/>
                    </a:cubicBezTo>
                    <a:cubicBezTo>
                      <a:pt x="457" y="456"/>
                      <a:pt x="496" y="447"/>
                      <a:pt x="525" y="429"/>
                    </a:cubicBezTo>
                    <a:lnTo>
                      <a:pt x="763" y="293"/>
                    </a:lnTo>
                    <a:cubicBezTo>
                      <a:pt x="820" y="257"/>
                      <a:pt x="820" y="207"/>
                      <a:pt x="763" y="170"/>
                    </a:cubicBezTo>
                    <a:lnTo>
                      <a:pt x="511" y="27"/>
                    </a:lnTo>
                    <a:cubicBezTo>
                      <a:pt x="482" y="9"/>
                      <a:pt x="445" y="0"/>
                      <a:pt x="4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8596;p71">
                <a:extLst>
                  <a:ext uri="{FF2B5EF4-FFF2-40B4-BE49-F238E27FC236}">
                    <a16:creationId xmlns:a16="http://schemas.microsoft.com/office/drawing/2014/main" id="{E3105409-E03F-B5D1-1502-6067860B42E0}"/>
                  </a:ext>
                </a:extLst>
              </p:cNvPr>
              <p:cNvSpPr/>
              <p:nvPr/>
            </p:nvSpPr>
            <p:spPr>
              <a:xfrm>
                <a:off x="-2042364" y="2683106"/>
                <a:ext cx="114469" cy="63594"/>
              </a:xfrm>
              <a:custGeom>
                <a:avLst/>
                <a:gdLst/>
                <a:ahLst/>
                <a:cxnLst/>
                <a:rect l="l" t="t" r="r" b="b"/>
                <a:pathLst>
                  <a:path w="864" h="480" extrusionOk="0">
                    <a:moveTo>
                      <a:pt x="402" y="0"/>
                    </a:moveTo>
                    <a:cubicBezTo>
                      <a:pt x="363" y="0"/>
                      <a:pt x="323" y="7"/>
                      <a:pt x="294" y="21"/>
                    </a:cubicBezTo>
                    <a:lnTo>
                      <a:pt x="58" y="166"/>
                    </a:lnTo>
                    <a:cubicBezTo>
                      <a:pt x="1" y="193"/>
                      <a:pt x="1" y="252"/>
                      <a:pt x="58" y="288"/>
                    </a:cubicBezTo>
                    <a:lnTo>
                      <a:pt x="353" y="452"/>
                    </a:lnTo>
                    <a:cubicBezTo>
                      <a:pt x="381" y="470"/>
                      <a:pt x="420" y="479"/>
                      <a:pt x="460" y="479"/>
                    </a:cubicBezTo>
                    <a:cubicBezTo>
                      <a:pt x="499" y="479"/>
                      <a:pt x="539" y="470"/>
                      <a:pt x="568" y="452"/>
                    </a:cubicBezTo>
                    <a:lnTo>
                      <a:pt x="805" y="316"/>
                    </a:lnTo>
                    <a:cubicBezTo>
                      <a:pt x="863" y="279"/>
                      <a:pt x="863" y="229"/>
                      <a:pt x="805" y="193"/>
                    </a:cubicBezTo>
                    <a:lnTo>
                      <a:pt x="510" y="21"/>
                    </a:lnTo>
                    <a:cubicBezTo>
                      <a:pt x="481" y="7"/>
                      <a:pt x="442" y="0"/>
                      <a:pt x="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8597;p71">
                <a:extLst>
                  <a:ext uri="{FF2B5EF4-FFF2-40B4-BE49-F238E27FC236}">
                    <a16:creationId xmlns:a16="http://schemas.microsoft.com/office/drawing/2014/main" id="{080F4D14-B4BE-EF40-C372-B242A86C7586}"/>
                  </a:ext>
                </a:extLst>
              </p:cNvPr>
              <p:cNvSpPr/>
              <p:nvPr/>
            </p:nvSpPr>
            <p:spPr>
              <a:xfrm>
                <a:off x="-2118676" y="2724177"/>
                <a:ext cx="119239" cy="66641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03" extrusionOk="0">
                    <a:moveTo>
                      <a:pt x="435" y="1"/>
                    </a:moveTo>
                    <a:cubicBezTo>
                      <a:pt x="398" y="1"/>
                      <a:pt x="360" y="10"/>
                      <a:pt x="332" y="28"/>
                    </a:cubicBezTo>
                    <a:lnTo>
                      <a:pt x="59" y="185"/>
                    </a:lnTo>
                    <a:cubicBezTo>
                      <a:pt x="0" y="221"/>
                      <a:pt x="0" y="271"/>
                      <a:pt x="66" y="308"/>
                    </a:cubicBezTo>
                    <a:lnTo>
                      <a:pt x="361" y="480"/>
                    </a:lnTo>
                    <a:cubicBezTo>
                      <a:pt x="389" y="495"/>
                      <a:pt x="427" y="502"/>
                      <a:pt x="464" y="502"/>
                    </a:cubicBezTo>
                    <a:cubicBezTo>
                      <a:pt x="502" y="502"/>
                      <a:pt x="540" y="495"/>
                      <a:pt x="568" y="480"/>
                    </a:cubicBezTo>
                    <a:lnTo>
                      <a:pt x="842" y="323"/>
                    </a:lnTo>
                    <a:cubicBezTo>
                      <a:pt x="899" y="287"/>
                      <a:pt x="899" y="237"/>
                      <a:pt x="835" y="201"/>
                    </a:cubicBezTo>
                    <a:lnTo>
                      <a:pt x="540" y="28"/>
                    </a:lnTo>
                    <a:cubicBezTo>
                      <a:pt x="511" y="10"/>
                      <a:pt x="473" y="1"/>
                      <a:pt x="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8598;p71">
                <a:extLst>
                  <a:ext uri="{FF2B5EF4-FFF2-40B4-BE49-F238E27FC236}">
                    <a16:creationId xmlns:a16="http://schemas.microsoft.com/office/drawing/2014/main" id="{9B6D1A09-9E1D-E5DF-5462-E82434C82645}"/>
                  </a:ext>
                </a:extLst>
              </p:cNvPr>
              <p:cNvSpPr/>
              <p:nvPr/>
            </p:nvSpPr>
            <p:spPr>
              <a:xfrm>
                <a:off x="-2555617" y="2386204"/>
                <a:ext cx="102943" cy="57632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5" extrusionOk="0">
                    <a:moveTo>
                      <a:pt x="402" y="1"/>
                    </a:moveTo>
                    <a:cubicBezTo>
                      <a:pt x="363" y="1"/>
                      <a:pt x="323" y="10"/>
                      <a:pt x="295" y="28"/>
                    </a:cubicBezTo>
                    <a:lnTo>
                      <a:pt x="57" y="164"/>
                    </a:lnTo>
                    <a:cubicBezTo>
                      <a:pt x="0" y="200"/>
                      <a:pt x="0" y="257"/>
                      <a:pt x="57" y="293"/>
                    </a:cubicBezTo>
                    <a:lnTo>
                      <a:pt x="266" y="407"/>
                    </a:lnTo>
                    <a:cubicBezTo>
                      <a:pt x="294" y="425"/>
                      <a:pt x="334" y="434"/>
                      <a:pt x="373" y="434"/>
                    </a:cubicBezTo>
                    <a:cubicBezTo>
                      <a:pt x="413" y="434"/>
                      <a:pt x="453" y="425"/>
                      <a:pt x="481" y="407"/>
                    </a:cubicBezTo>
                    <a:lnTo>
                      <a:pt x="718" y="271"/>
                    </a:lnTo>
                    <a:cubicBezTo>
                      <a:pt x="776" y="235"/>
                      <a:pt x="776" y="185"/>
                      <a:pt x="718" y="148"/>
                    </a:cubicBezTo>
                    <a:lnTo>
                      <a:pt x="511" y="28"/>
                    </a:lnTo>
                    <a:cubicBezTo>
                      <a:pt x="481" y="10"/>
                      <a:pt x="442" y="1"/>
                      <a:pt x="4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8599;p71">
                <a:extLst>
                  <a:ext uri="{FF2B5EF4-FFF2-40B4-BE49-F238E27FC236}">
                    <a16:creationId xmlns:a16="http://schemas.microsoft.com/office/drawing/2014/main" id="{7479076E-0A0D-114E-46AD-C52C4E3D48A1}"/>
                  </a:ext>
                </a:extLst>
              </p:cNvPr>
              <p:cNvSpPr/>
              <p:nvPr/>
            </p:nvSpPr>
            <p:spPr>
              <a:xfrm>
                <a:off x="-1970159" y="2655681"/>
                <a:ext cx="87972" cy="49153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71" extrusionOk="0">
                    <a:moveTo>
                      <a:pt x="206" y="0"/>
                    </a:moveTo>
                    <a:cubicBezTo>
                      <a:pt x="169" y="0"/>
                      <a:pt x="131" y="9"/>
                      <a:pt x="103" y="28"/>
                    </a:cubicBezTo>
                    <a:lnTo>
                      <a:pt x="59" y="48"/>
                    </a:lnTo>
                    <a:cubicBezTo>
                      <a:pt x="1" y="85"/>
                      <a:pt x="1" y="141"/>
                      <a:pt x="59" y="171"/>
                    </a:cubicBezTo>
                    <a:lnTo>
                      <a:pt x="361" y="343"/>
                    </a:lnTo>
                    <a:cubicBezTo>
                      <a:pt x="390" y="361"/>
                      <a:pt x="427" y="370"/>
                      <a:pt x="465" y="370"/>
                    </a:cubicBezTo>
                    <a:cubicBezTo>
                      <a:pt x="502" y="370"/>
                      <a:pt x="540" y="361"/>
                      <a:pt x="568" y="343"/>
                    </a:cubicBezTo>
                    <a:lnTo>
                      <a:pt x="605" y="323"/>
                    </a:lnTo>
                    <a:cubicBezTo>
                      <a:pt x="663" y="286"/>
                      <a:pt x="663" y="236"/>
                      <a:pt x="605" y="200"/>
                    </a:cubicBezTo>
                    <a:lnTo>
                      <a:pt x="310" y="28"/>
                    </a:lnTo>
                    <a:cubicBezTo>
                      <a:pt x="281" y="9"/>
                      <a:pt x="244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8600;p71">
                <a:extLst>
                  <a:ext uri="{FF2B5EF4-FFF2-40B4-BE49-F238E27FC236}">
                    <a16:creationId xmlns:a16="http://schemas.microsoft.com/office/drawing/2014/main" id="{079FDC9F-6AB6-9DDC-1BB3-B610C81C5DB6}"/>
                  </a:ext>
                </a:extLst>
              </p:cNvPr>
              <p:cNvSpPr/>
              <p:nvPr/>
            </p:nvSpPr>
            <p:spPr>
              <a:xfrm>
                <a:off x="-2118676" y="2570625"/>
                <a:ext cx="84924" cy="4663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52" extrusionOk="0">
                    <a:moveTo>
                      <a:pt x="206" y="1"/>
                    </a:moveTo>
                    <a:cubicBezTo>
                      <a:pt x="168" y="1"/>
                      <a:pt x="131" y="8"/>
                      <a:pt x="102" y="23"/>
                    </a:cubicBezTo>
                    <a:lnTo>
                      <a:pt x="59" y="43"/>
                    </a:lnTo>
                    <a:cubicBezTo>
                      <a:pt x="0" y="80"/>
                      <a:pt x="0" y="137"/>
                      <a:pt x="59" y="166"/>
                    </a:cubicBezTo>
                    <a:lnTo>
                      <a:pt x="332" y="325"/>
                    </a:lnTo>
                    <a:cubicBezTo>
                      <a:pt x="360" y="343"/>
                      <a:pt x="398" y="352"/>
                      <a:pt x="435" y="352"/>
                    </a:cubicBezTo>
                    <a:cubicBezTo>
                      <a:pt x="473" y="352"/>
                      <a:pt x="511" y="343"/>
                      <a:pt x="540" y="325"/>
                    </a:cubicBezTo>
                    <a:lnTo>
                      <a:pt x="584" y="302"/>
                    </a:lnTo>
                    <a:cubicBezTo>
                      <a:pt x="640" y="266"/>
                      <a:pt x="640" y="216"/>
                      <a:pt x="584" y="180"/>
                    </a:cubicBezTo>
                    <a:lnTo>
                      <a:pt x="309" y="23"/>
                    </a:lnTo>
                    <a:cubicBezTo>
                      <a:pt x="281" y="8"/>
                      <a:pt x="243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8601;p71">
                <a:extLst>
                  <a:ext uri="{FF2B5EF4-FFF2-40B4-BE49-F238E27FC236}">
                    <a16:creationId xmlns:a16="http://schemas.microsoft.com/office/drawing/2014/main" id="{3784534C-8194-2E33-94CD-D7FF6A93B8FA}"/>
                  </a:ext>
                </a:extLst>
              </p:cNvPr>
              <p:cNvSpPr/>
              <p:nvPr/>
            </p:nvSpPr>
            <p:spPr>
              <a:xfrm>
                <a:off x="-2042364" y="2614478"/>
                <a:ext cx="81082" cy="44648"/>
              </a:xfrm>
              <a:custGeom>
                <a:avLst/>
                <a:gdLst/>
                <a:ahLst/>
                <a:cxnLst/>
                <a:rect l="l" t="t" r="r" b="b"/>
                <a:pathLst>
                  <a:path w="612" h="337" extrusionOk="0">
                    <a:moveTo>
                      <a:pt x="204" y="0"/>
                    </a:moveTo>
                    <a:cubicBezTo>
                      <a:pt x="167" y="0"/>
                      <a:pt x="129" y="7"/>
                      <a:pt x="101" y="21"/>
                    </a:cubicBezTo>
                    <a:lnTo>
                      <a:pt x="58" y="51"/>
                    </a:lnTo>
                    <a:cubicBezTo>
                      <a:pt x="1" y="80"/>
                      <a:pt x="1" y="137"/>
                      <a:pt x="64" y="173"/>
                    </a:cubicBezTo>
                    <a:lnTo>
                      <a:pt x="303" y="309"/>
                    </a:lnTo>
                    <a:cubicBezTo>
                      <a:pt x="331" y="327"/>
                      <a:pt x="368" y="336"/>
                      <a:pt x="406" y="336"/>
                    </a:cubicBezTo>
                    <a:cubicBezTo>
                      <a:pt x="444" y="336"/>
                      <a:pt x="481" y="327"/>
                      <a:pt x="510" y="309"/>
                    </a:cubicBezTo>
                    <a:lnTo>
                      <a:pt x="553" y="289"/>
                    </a:lnTo>
                    <a:cubicBezTo>
                      <a:pt x="611" y="252"/>
                      <a:pt x="611" y="194"/>
                      <a:pt x="553" y="166"/>
                    </a:cubicBezTo>
                    <a:lnTo>
                      <a:pt x="309" y="21"/>
                    </a:lnTo>
                    <a:cubicBezTo>
                      <a:pt x="280" y="7"/>
                      <a:pt x="242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8602;p71">
                <a:extLst>
                  <a:ext uri="{FF2B5EF4-FFF2-40B4-BE49-F238E27FC236}">
                    <a16:creationId xmlns:a16="http://schemas.microsoft.com/office/drawing/2014/main" id="{F8A03A15-A00C-83E9-084B-F9C08F0FA471}"/>
                  </a:ext>
                </a:extLst>
              </p:cNvPr>
              <p:cNvSpPr/>
              <p:nvPr/>
            </p:nvSpPr>
            <p:spPr>
              <a:xfrm>
                <a:off x="-2190881" y="2597387"/>
                <a:ext cx="182965" cy="103605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782" extrusionOk="0">
                    <a:moveTo>
                      <a:pt x="405" y="0"/>
                    </a:moveTo>
                    <a:cubicBezTo>
                      <a:pt x="366" y="0"/>
                      <a:pt x="326" y="7"/>
                      <a:pt x="294" y="21"/>
                    </a:cubicBezTo>
                    <a:lnTo>
                      <a:pt x="57" y="166"/>
                    </a:lnTo>
                    <a:cubicBezTo>
                      <a:pt x="0" y="193"/>
                      <a:pt x="0" y="252"/>
                      <a:pt x="57" y="288"/>
                    </a:cubicBezTo>
                    <a:lnTo>
                      <a:pt x="877" y="754"/>
                    </a:lnTo>
                    <a:cubicBezTo>
                      <a:pt x="905" y="772"/>
                      <a:pt x="943" y="781"/>
                      <a:pt x="980" y="781"/>
                    </a:cubicBezTo>
                    <a:cubicBezTo>
                      <a:pt x="1018" y="781"/>
                      <a:pt x="1056" y="772"/>
                      <a:pt x="1085" y="754"/>
                    </a:cubicBezTo>
                    <a:lnTo>
                      <a:pt x="1322" y="618"/>
                    </a:lnTo>
                    <a:cubicBezTo>
                      <a:pt x="1380" y="581"/>
                      <a:pt x="1380" y="525"/>
                      <a:pt x="1322" y="495"/>
                    </a:cubicBezTo>
                    <a:lnTo>
                      <a:pt x="509" y="21"/>
                    </a:lnTo>
                    <a:cubicBezTo>
                      <a:pt x="481" y="7"/>
                      <a:pt x="443" y="0"/>
                      <a:pt x="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8603;p71">
                <a:extLst>
                  <a:ext uri="{FF2B5EF4-FFF2-40B4-BE49-F238E27FC236}">
                    <a16:creationId xmlns:a16="http://schemas.microsoft.com/office/drawing/2014/main" id="{373A3F2D-5B01-A1EB-8927-1886205AA7EB}"/>
                  </a:ext>
                </a:extLst>
              </p:cNvPr>
              <p:cNvSpPr/>
              <p:nvPr/>
            </p:nvSpPr>
            <p:spPr>
              <a:xfrm>
                <a:off x="-2193001" y="2527037"/>
                <a:ext cx="83070" cy="46371"/>
              </a:xfrm>
              <a:custGeom>
                <a:avLst/>
                <a:gdLst/>
                <a:ahLst/>
                <a:cxnLst/>
                <a:rect l="l" t="t" r="r" b="b"/>
                <a:pathLst>
                  <a:path w="627" h="350" extrusionOk="0">
                    <a:moveTo>
                      <a:pt x="202" y="0"/>
                    </a:moveTo>
                    <a:cubicBezTo>
                      <a:pt x="163" y="0"/>
                      <a:pt x="123" y="9"/>
                      <a:pt x="94" y="27"/>
                    </a:cubicBezTo>
                    <a:lnTo>
                      <a:pt x="59" y="50"/>
                    </a:lnTo>
                    <a:cubicBezTo>
                      <a:pt x="1" y="86"/>
                      <a:pt x="1" y="136"/>
                      <a:pt x="59" y="172"/>
                    </a:cubicBezTo>
                    <a:lnTo>
                      <a:pt x="318" y="322"/>
                    </a:lnTo>
                    <a:cubicBezTo>
                      <a:pt x="347" y="340"/>
                      <a:pt x="384" y="350"/>
                      <a:pt x="422" y="350"/>
                    </a:cubicBezTo>
                    <a:cubicBezTo>
                      <a:pt x="459" y="350"/>
                      <a:pt x="497" y="340"/>
                      <a:pt x="525" y="322"/>
                    </a:cubicBezTo>
                    <a:lnTo>
                      <a:pt x="568" y="302"/>
                    </a:lnTo>
                    <a:cubicBezTo>
                      <a:pt x="627" y="265"/>
                      <a:pt x="627" y="207"/>
                      <a:pt x="568" y="179"/>
                    </a:cubicBezTo>
                    <a:lnTo>
                      <a:pt x="310" y="27"/>
                    </a:lnTo>
                    <a:cubicBezTo>
                      <a:pt x="281" y="9"/>
                      <a:pt x="242" y="0"/>
                      <a:pt x="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8604;p71">
                <a:extLst>
                  <a:ext uri="{FF2B5EF4-FFF2-40B4-BE49-F238E27FC236}">
                    <a16:creationId xmlns:a16="http://schemas.microsoft.com/office/drawing/2014/main" id="{FB05C1F4-B0F0-E4CF-8B05-7A7859607394}"/>
                  </a:ext>
                </a:extLst>
              </p:cNvPr>
              <p:cNvSpPr/>
              <p:nvPr/>
            </p:nvSpPr>
            <p:spPr>
              <a:xfrm>
                <a:off x="-2266266" y="2484906"/>
                <a:ext cx="81215" cy="44913"/>
              </a:xfrm>
              <a:custGeom>
                <a:avLst/>
                <a:gdLst/>
                <a:ahLst/>
                <a:cxnLst/>
                <a:rect l="l" t="t" r="r" b="b"/>
                <a:pathLst>
                  <a:path w="613" h="339" extrusionOk="0">
                    <a:moveTo>
                      <a:pt x="199" y="1"/>
                    </a:moveTo>
                    <a:cubicBezTo>
                      <a:pt x="161" y="1"/>
                      <a:pt x="123" y="8"/>
                      <a:pt x="95" y="23"/>
                    </a:cubicBezTo>
                    <a:lnTo>
                      <a:pt x="59" y="43"/>
                    </a:lnTo>
                    <a:cubicBezTo>
                      <a:pt x="0" y="80"/>
                      <a:pt x="0" y="137"/>
                      <a:pt x="59" y="173"/>
                    </a:cubicBezTo>
                    <a:lnTo>
                      <a:pt x="302" y="318"/>
                    </a:lnTo>
                    <a:cubicBezTo>
                      <a:pt x="335" y="332"/>
                      <a:pt x="374" y="338"/>
                      <a:pt x="413" y="338"/>
                    </a:cubicBezTo>
                    <a:cubicBezTo>
                      <a:pt x="452" y="338"/>
                      <a:pt x="489" y="332"/>
                      <a:pt x="518" y="318"/>
                    </a:cubicBezTo>
                    <a:lnTo>
                      <a:pt x="554" y="288"/>
                    </a:lnTo>
                    <a:cubicBezTo>
                      <a:pt x="612" y="259"/>
                      <a:pt x="612" y="202"/>
                      <a:pt x="554" y="166"/>
                    </a:cubicBezTo>
                    <a:lnTo>
                      <a:pt x="311" y="23"/>
                    </a:lnTo>
                    <a:cubicBezTo>
                      <a:pt x="278" y="8"/>
                      <a:pt x="238" y="1"/>
                      <a:pt x="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8605;p71">
                <a:extLst>
                  <a:ext uri="{FF2B5EF4-FFF2-40B4-BE49-F238E27FC236}">
                    <a16:creationId xmlns:a16="http://schemas.microsoft.com/office/drawing/2014/main" id="{CD6682BA-5E16-7B2F-2264-C721BE66ACFF}"/>
                  </a:ext>
                </a:extLst>
              </p:cNvPr>
              <p:cNvSpPr/>
              <p:nvPr/>
            </p:nvSpPr>
            <p:spPr>
              <a:xfrm>
                <a:off x="-2338604" y="2443305"/>
                <a:ext cx="80155" cy="44383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35" extrusionOk="0">
                    <a:moveTo>
                      <a:pt x="202" y="1"/>
                    </a:moveTo>
                    <a:cubicBezTo>
                      <a:pt x="162" y="1"/>
                      <a:pt x="122" y="10"/>
                      <a:pt x="94" y="28"/>
                    </a:cubicBezTo>
                    <a:lnTo>
                      <a:pt x="58" y="49"/>
                    </a:lnTo>
                    <a:cubicBezTo>
                      <a:pt x="1" y="78"/>
                      <a:pt x="1" y="135"/>
                      <a:pt x="58" y="171"/>
                    </a:cubicBezTo>
                    <a:lnTo>
                      <a:pt x="296" y="307"/>
                    </a:lnTo>
                    <a:cubicBezTo>
                      <a:pt x="324" y="326"/>
                      <a:pt x="364" y="335"/>
                      <a:pt x="403" y="335"/>
                    </a:cubicBezTo>
                    <a:cubicBezTo>
                      <a:pt x="442" y="335"/>
                      <a:pt x="482" y="326"/>
                      <a:pt x="512" y="307"/>
                    </a:cubicBezTo>
                    <a:lnTo>
                      <a:pt x="546" y="287"/>
                    </a:lnTo>
                    <a:cubicBezTo>
                      <a:pt x="605" y="251"/>
                      <a:pt x="605" y="192"/>
                      <a:pt x="546" y="164"/>
                    </a:cubicBezTo>
                    <a:lnTo>
                      <a:pt x="310" y="28"/>
                    </a:lnTo>
                    <a:cubicBezTo>
                      <a:pt x="281" y="10"/>
                      <a:pt x="242" y="1"/>
                      <a:pt x="2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8606;p71">
                <a:extLst>
                  <a:ext uri="{FF2B5EF4-FFF2-40B4-BE49-F238E27FC236}">
                    <a16:creationId xmlns:a16="http://schemas.microsoft.com/office/drawing/2014/main" id="{1E844382-10AF-ED95-F3F9-15B1AC5A7049}"/>
                  </a:ext>
                </a:extLst>
              </p:cNvPr>
              <p:cNvSpPr/>
              <p:nvPr/>
            </p:nvSpPr>
            <p:spPr>
              <a:xfrm>
                <a:off x="-2410942" y="2469803"/>
                <a:ext cx="106785" cy="59752"/>
              </a:xfrm>
              <a:custGeom>
                <a:avLst/>
                <a:gdLst/>
                <a:ahLst/>
                <a:cxnLst/>
                <a:rect l="l" t="t" r="r" b="b"/>
                <a:pathLst>
                  <a:path w="806" h="451" extrusionOk="0">
                    <a:moveTo>
                      <a:pt x="399" y="1"/>
                    </a:moveTo>
                    <a:cubicBezTo>
                      <a:pt x="361" y="1"/>
                      <a:pt x="323" y="10"/>
                      <a:pt x="295" y="28"/>
                    </a:cubicBezTo>
                    <a:lnTo>
                      <a:pt x="57" y="164"/>
                    </a:lnTo>
                    <a:cubicBezTo>
                      <a:pt x="0" y="201"/>
                      <a:pt x="0" y="251"/>
                      <a:pt x="57" y="287"/>
                    </a:cubicBezTo>
                    <a:lnTo>
                      <a:pt x="295" y="423"/>
                    </a:lnTo>
                    <a:cubicBezTo>
                      <a:pt x="323" y="441"/>
                      <a:pt x="361" y="450"/>
                      <a:pt x="400" y="450"/>
                    </a:cubicBezTo>
                    <a:cubicBezTo>
                      <a:pt x="438" y="450"/>
                      <a:pt x="478" y="441"/>
                      <a:pt x="511" y="423"/>
                    </a:cubicBezTo>
                    <a:lnTo>
                      <a:pt x="747" y="287"/>
                    </a:lnTo>
                    <a:cubicBezTo>
                      <a:pt x="806" y="251"/>
                      <a:pt x="806" y="201"/>
                      <a:pt x="747" y="164"/>
                    </a:cubicBezTo>
                    <a:lnTo>
                      <a:pt x="504" y="28"/>
                    </a:lnTo>
                    <a:cubicBezTo>
                      <a:pt x="474" y="10"/>
                      <a:pt x="436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8607;p71">
                <a:extLst>
                  <a:ext uri="{FF2B5EF4-FFF2-40B4-BE49-F238E27FC236}">
                    <a16:creationId xmlns:a16="http://schemas.microsoft.com/office/drawing/2014/main" id="{DE886640-11C1-172D-7ED0-247DF5C3D708}"/>
                  </a:ext>
                </a:extLst>
              </p:cNvPr>
              <p:cNvSpPr/>
              <p:nvPr/>
            </p:nvSpPr>
            <p:spPr>
              <a:xfrm>
                <a:off x="-2339531" y="2511669"/>
                <a:ext cx="108772" cy="60812"/>
              </a:xfrm>
              <a:custGeom>
                <a:avLst/>
                <a:gdLst/>
                <a:ahLst/>
                <a:cxnLst/>
                <a:rect l="l" t="t" r="r" b="b"/>
                <a:pathLst>
                  <a:path w="821" h="459" extrusionOk="0">
                    <a:moveTo>
                      <a:pt x="406" y="0"/>
                    </a:moveTo>
                    <a:cubicBezTo>
                      <a:pt x="369" y="0"/>
                      <a:pt x="331" y="7"/>
                      <a:pt x="303" y="21"/>
                    </a:cubicBezTo>
                    <a:lnTo>
                      <a:pt x="58" y="166"/>
                    </a:lnTo>
                    <a:cubicBezTo>
                      <a:pt x="1" y="193"/>
                      <a:pt x="1" y="252"/>
                      <a:pt x="65" y="288"/>
                    </a:cubicBezTo>
                    <a:lnTo>
                      <a:pt x="310" y="431"/>
                    </a:lnTo>
                    <a:cubicBezTo>
                      <a:pt x="338" y="450"/>
                      <a:pt x="377" y="459"/>
                      <a:pt x="417" y="459"/>
                    </a:cubicBezTo>
                    <a:cubicBezTo>
                      <a:pt x="456" y="459"/>
                      <a:pt x="496" y="450"/>
                      <a:pt x="525" y="431"/>
                    </a:cubicBezTo>
                    <a:lnTo>
                      <a:pt x="762" y="288"/>
                    </a:lnTo>
                    <a:cubicBezTo>
                      <a:pt x="820" y="259"/>
                      <a:pt x="820" y="202"/>
                      <a:pt x="762" y="166"/>
                    </a:cubicBezTo>
                    <a:lnTo>
                      <a:pt x="510" y="21"/>
                    </a:lnTo>
                    <a:cubicBezTo>
                      <a:pt x="481" y="7"/>
                      <a:pt x="444" y="0"/>
                      <a:pt x="4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8608;p71">
                <a:extLst>
                  <a:ext uri="{FF2B5EF4-FFF2-40B4-BE49-F238E27FC236}">
                    <a16:creationId xmlns:a16="http://schemas.microsoft.com/office/drawing/2014/main" id="{B90BF179-189B-30C2-F3AD-862EA908AA8A}"/>
                  </a:ext>
                </a:extLst>
              </p:cNvPr>
              <p:cNvSpPr/>
              <p:nvPr/>
            </p:nvSpPr>
            <p:spPr>
              <a:xfrm>
                <a:off x="-2265206" y="2553799"/>
                <a:ext cx="109567" cy="61474"/>
              </a:xfrm>
              <a:custGeom>
                <a:avLst/>
                <a:gdLst/>
                <a:ahLst/>
                <a:cxnLst/>
                <a:rect l="l" t="t" r="r" b="b"/>
                <a:pathLst>
                  <a:path w="827" h="464" extrusionOk="0">
                    <a:moveTo>
                      <a:pt x="399" y="0"/>
                    </a:moveTo>
                    <a:cubicBezTo>
                      <a:pt x="361" y="0"/>
                      <a:pt x="323" y="9"/>
                      <a:pt x="294" y="27"/>
                    </a:cubicBezTo>
                    <a:lnTo>
                      <a:pt x="58" y="163"/>
                    </a:lnTo>
                    <a:cubicBezTo>
                      <a:pt x="1" y="200"/>
                      <a:pt x="1" y="257"/>
                      <a:pt x="58" y="286"/>
                    </a:cubicBezTo>
                    <a:lnTo>
                      <a:pt x="316" y="436"/>
                    </a:lnTo>
                    <a:cubicBezTo>
                      <a:pt x="345" y="454"/>
                      <a:pt x="382" y="463"/>
                      <a:pt x="420" y="463"/>
                    </a:cubicBezTo>
                    <a:cubicBezTo>
                      <a:pt x="458" y="463"/>
                      <a:pt x="496" y="454"/>
                      <a:pt x="525" y="436"/>
                    </a:cubicBezTo>
                    <a:lnTo>
                      <a:pt x="768" y="300"/>
                    </a:lnTo>
                    <a:cubicBezTo>
                      <a:pt x="827" y="264"/>
                      <a:pt x="827" y="207"/>
                      <a:pt x="761" y="177"/>
                    </a:cubicBezTo>
                    <a:lnTo>
                      <a:pt x="503" y="27"/>
                    </a:lnTo>
                    <a:cubicBezTo>
                      <a:pt x="474" y="9"/>
                      <a:pt x="43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8609;p71">
                <a:extLst>
                  <a:ext uri="{FF2B5EF4-FFF2-40B4-BE49-F238E27FC236}">
                    <a16:creationId xmlns:a16="http://schemas.microsoft.com/office/drawing/2014/main" id="{6A2E16B2-4898-A754-21AA-10B7E4D1D360}"/>
                  </a:ext>
                </a:extLst>
              </p:cNvPr>
              <p:cNvSpPr/>
              <p:nvPr/>
            </p:nvSpPr>
            <p:spPr>
              <a:xfrm>
                <a:off x="-2556544" y="2317311"/>
                <a:ext cx="81877" cy="4491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39" extrusionOk="0">
                    <a:moveTo>
                      <a:pt x="204" y="1"/>
                    </a:moveTo>
                    <a:cubicBezTo>
                      <a:pt x="166" y="1"/>
                      <a:pt x="129" y="8"/>
                      <a:pt x="100" y="22"/>
                    </a:cubicBezTo>
                    <a:lnTo>
                      <a:pt x="57" y="51"/>
                    </a:lnTo>
                    <a:cubicBezTo>
                      <a:pt x="0" y="80"/>
                      <a:pt x="0" y="137"/>
                      <a:pt x="57" y="173"/>
                    </a:cubicBezTo>
                    <a:lnTo>
                      <a:pt x="309" y="317"/>
                    </a:lnTo>
                    <a:cubicBezTo>
                      <a:pt x="337" y="331"/>
                      <a:pt x="375" y="339"/>
                      <a:pt x="413" y="339"/>
                    </a:cubicBezTo>
                    <a:cubicBezTo>
                      <a:pt x="450" y="339"/>
                      <a:pt x="488" y="331"/>
                      <a:pt x="518" y="317"/>
                    </a:cubicBezTo>
                    <a:lnTo>
                      <a:pt x="561" y="296"/>
                    </a:lnTo>
                    <a:cubicBezTo>
                      <a:pt x="618" y="260"/>
                      <a:pt x="618" y="203"/>
                      <a:pt x="561" y="173"/>
                    </a:cubicBezTo>
                    <a:lnTo>
                      <a:pt x="309" y="22"/>
                    </a:lnTo>
                    <a:cubicBezTo>
                      <a:pt x="280" y="8"/>
                      <a:pt x="242" y="1"/>
                      <a:pt x="2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8610;p71">
                <a:extLst>
                  <a:ext uri="{FF2B5EF4-FFF2-40B4-BE49-F238E27FC236}">
                    <a16:creationId xmlns:a16="http://schemas.microsoft.com/office/drawing/2014/main" id="{B59AAD95-07D0-B26C-5BA4-14C91126CC9E}"/>
                  </a:ext>
                </a:extLst>
              </p:cNvPr>
              <p:cNvSpPr/>
              <p:nvPr/>
            </p:nvSpPr>
            <p:spPr>
              <a:xfrm>
                <a:off x="-2335822" y="2852689"/>
                <a:ext cx="115264" cy="6452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87" extrusionOk="0">
                    <a:moveTo>
                      <a:pt x="411" y="0"/>
                    </a:moveTo>
                    <a:cubicBezTo>
                      <a:pt x="371" y="0"/>
                      <a:pt x="332" y="10"/>
                      <a:pt x="302" y="28"/>
                    </a:cubicBezTo>
                    <a:lnTo>
                      <a:pt x="59" y="173"/>
                    </a:lnTo>
                    <a:cubicBezTo>
                      <a:pt x="1" y="200"/>
                      <a:pt x="1" y="259"/>
                      <a:pt x="59" y="293"/>
                    </a:cubicBezTo>
                    <a:lnTo>
                      <a:pt x="352" y="459"/>
                    </a:lnTo>
                    <a:cubicBezTo>
                      <a:pt x="382" y="477"/>
                      <a:pt x="421" y="486"/>
                      <a:pt x="461" y="486"/>
                    </a:cubicBezTo>
                    <a:cubicBezTo>
                      <a:pt x="500" y="486"/>
                      <a:pt x="540" y="477"/>
                      <a:pt x="568" y="459"/>
                    </a:cubicBezTo>
                    <a:lnTo>
                      <a:pt x="813" y="316"/>
                    </a:lnTo>
                    <a:cubicBezTo>
                      <a:pt x="870" y="286"/>
                      <a:pt x="870" y="229"/>
                      <a:pt x="813" y="193"/>
                    </a:cubicBezTo>
                    <a:lnTo>
                      <a:pt x="518" y="28"/>
                    </a:lnTo>
                    <a:cubicBezTo>
                      <a:pt x="490" y="10"/>
                      <a:pt x="450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8611;p71">
                <a:extLst>
                  <a:ext uri="{FF2B5EF4-FFF2-40B4-BE49-F238E27FC236}">
                    <a16:creationId xmlns:a16="http://schemas.microsoft.com/office/drawing/2014/main" id="{E7753CE7-4CB2-B14F-26B3-7DDC945EC5E5}"/>
                  </a:ext>
                </a:extLst>
              </p:cNvPr>
              <p:cNvSpPr/>
              <p:nvPr/>
            </p:nvSpPr>
            <p:spPr>
              <a:xfrm>
                <a:off x="-3260577" y="1121884"/>
                <a:ext cx="78300" cy="7750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" extrusionOk="0">
                    <a:moveTo>
                      <a:pt x="308" y="0"/>
                    </a:moveTo>
                    <a:cubicBezTo>
                      <a:pt x="301" y="0"/>
                      <a:pt x="292" y="1"/>
                      <a:pt x="282" y="3"/>
                    </a:cubicBezTo>
                    <a:cubicBezTo>
                      <a:pt x="239" y="3"/>
                      <a:pt x="216" y="10"/>
                      <a:pt x="209" y="10"/>
                    </a:cubicBezTo>
                    <a:cubicBezTo>
                      <a:pt x="182" y="17"/>
                      <a:pt x="182" y="17"/>
                      <a:pt x="166" y="24"/>
                    </a:cubicBezTo>
                    <a:cubicBezTo>
                      <a:pt x="159" y="31"/>
                      <a:pt x="146" y="39"/>
                      <a:pt x="139" y="39"/>
                    </a:cubicBezTo>
                    <a:cubicBezTo>
                      <a:pt x="103" y="60"/>
                      <a:pt x="87" y="74"/>
                      <a:pt x="66" y="90"/>
                    </a:cubicBezTo>
                    <a:cubicBezTo>
                      <a:pt x="66" y="96"/>
                      <a:pt x="66" y="96"/>
                      <a:pt x="59" y="96"/>
                    </a:cubicBezTo>
                    <a:lnTo>
                      <a:pt x="59" y="103"/>
                    </a:lnTo>
                    <a:cubicBezTo>
                      <a:pt x="53" y="110"/>
                      <a:pt x="44" y="117"/>
                      <a:pt x="37" y="126"/>
                    </a:cubicBezTo>
                    <a:cubicBezTo>
                      <a:pt x="37" y="133"/>
                      <a:pt x="30" y="140"/>
                      <a:pt x="30" y="146"/>
                    </a:cubicBezTo>
                    <a:lnTo>
                      <a:pt x="23" y="146"/>
                    </a:lnTo>
                    <a:lnTo>
                      <a:pt x="23" y="160"/>
                    </a:lnTo>
                    <a:cubicBezTo>
                      <a:pt x="16" y="169"/>
                      <a:pt x="16" y="169"/>
                      <a:pt x="16" y="176"/>
                    </a:cubicBezTo>
                    <a:lnTo>
                      <a:pt x="16" y="183"/>
                    </a:lnTo>
                    <a:lnTo>
                      <a:pt x="9" y="183"/>
                    </a:lnTo>
                    <a:lnTo>
                      <a:pt x="9" y="190"/>
                    </a:lnTo>
                    <a:lnTo>
                      <a:pt x="9" y="203"/>
                    </a:lnTo>
                    <a:cubicBezTo>
                      <a:pt x="1" y="219"/>
                      <a:pt x="1" y="240"/>
                      <a:pt x="1" y="255"/>
                    </a:cubicBezTo>
                    <a:lnTo>
                      <a:pt x="1" y="283"/>
                    </a:lnTo>
                    <a:cubicBezTo>
                      <a:pt x="1" y="298"/>
                      <a:pt x="1" y="305"/>
                      <a:pt x="9" y="319"/>
                    </a:cubicBezTo>
                    <a:cubicBezTo>
                      <a:pt x="30" y="398"/>
                      <a:pt x="59" y="491"/>
                      <a:pt x="87" y="585"/>
                    </a:cubicBezTo>
                    <a:lnTo>
                      <a:pt x="109" y="428"/>
                    </a:lnTo>
                    <a:lnTo>
                      <a:pt x="368" y="305"/>
                    </a:lnTo>
                    <a:lnTo>
                      <a:pt x="591" y="362"/>
                    </a:lnTo>
                    <a:lnTo>
                      <a:pt x="534" y="169"/>
                    </a:lnTo>
                    <a:cubicBezTo>
                      <a:pt x="527" y="140"/>
                      <a:pt x="518" y="117"/>
                      <a:pt x="504" y="103"/>
                    </a:cubicBezTo>
                    <a:cubicBezTo>
                      <a:pt x="491" y="83"/>
                      <a:pt x="468" y="60"/>
                      <a:pt x="461" y="53"/>
                    </a:cubicBezTo>
                    <a:cubicBezTo>
                      <a:pt x="432" y="31"/>
                      <a:pt x="382" y="10"/>
                      <a:pt x="346" y="3"/>
                    </a:cubicBezTo>
                    <a:cubicBezTo>
                      <a:pt x="337" y="3"/>
                      <a:pt x="324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8612;p71">
                <a:extLst>
                  <a:ext uri="{FF2B5EF4-FFF2-40B4-BE49-F238E27FC236}">
                    <a16:creationId xmlns:a16="http://schemas.microsoft.com/office/drawing/2014/main" id="{206F10FE-8E8A-EA1A-C2BE-A83ECD39550D}"/>
                  </a:ext>
                </a:extLst>
              </p:cNvPr>
              <p:cNvSpPr/>
              <p:nvPr/>
            </p:nvSpPr>
            <p:spPr>
              <a:xfrm>
                <a:off x="-3236597" y="1195679"/>
                <a:ext cx="208668" cy="618982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4672" extrusionOk="0">
                    <a:moveTo>
                      <a:pt x="260" y="0"/>
                    </a:moveTo>
                    <a:lnTo>
                      <a:pt x="1" y="121"/>
                    </a:lnTo>
                    <a:lnTo>
                      <a:pt x="22" y="207"/>
                    </a:lnTo>
                    <a:lnTo>
                      <a:pt x="1315" y="4672"/>
                    </a:lnTo>
                    <a:lnTo>
                      <a:pt x="1574" y="4549"/>
                    </a:lnTo>
                    <a:lnTo>
                      <a:pt x="310" y="173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8613;p71">
                <a:extLst>
                  <a:ext uri="{FF2B5EF4-FFF2-40B4-BE49-F238E27FC236}">
                    <a16:creationId xmlns:a16="http://schemas.microsoft.com/office/drawing/2014/main" id="{06561D9F-2926-8C95-3752-C70DFBAFC236}"/>
                  </a:ext>
                </a:extLst>
              </p:cNvPr>
              <p:cNvSpPr/>
              <p:nvPr/>
            </p:nvSpPr>
            <p:spPr>
              <a:xfrm>
                <a:off x="-3249978" y="1178456"/>
                <a:ext cx="13514" cy="5723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432" extrusionOk="0">
                    <a:moveTo>
                      <a:pt x="29" y="1"/>
                    </a:moveTo>
                    <a:lnTo>
                      <a:pt x="7" y="158"/>
                    </a:lnTo>
                    <a:lnTo>
                      <a:pt x="0" y="173"/>
                    </a:lnTo>
                    <a:lnTo>
                      <a:pt x="73" y="432"/>
                    </a:lnTo>
                    <a:lnTo>
                      <a:pt x="93" y="323"/>
                    </a:lnTo>
                    <a:lnTo>
                      <a:pt x="102" y="251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8614;p71">
                <a:extLst>
                  <a:ext uri="{FF2B5EF4-FFF2-40B4-BE49-F238E27FC236}">
                    <a16:creationId xmlns:a16="http://schemas.microsoft.com/office/drawing/2014/main" id="{3B35CB47-9DCE-6827-E7B2-E6890A531542}"/>
                  </a:ext>
                </a:extLst>
              </p:cNvPr>
              <p:cNvSpPr/>
              <p:nvPr/>
            </p:nvSpPr>
            <p:spPr>
              <a:xfrm>
                <a:off x="-3240439" y="1211578"/>
                <a:ext cx="178196" cy="626931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4732" extrusionOk="0">
                    <a:moveTo>
                      <a:pt x="30" y="1"/>
                    </a:moveTo>
                    <a:lnTo>
                      <a:pt x="21" y="73"/>
                    </a:lnTo>
                    <a:lnTo>
                      <a:pt x="1" y="182"/>
                    </a:lnTo>
                    <a:lnTo>
                      <a:pt x="1324" y="4731"/>
                    </a:lnTo>
                    <a:lnTo>
                      <a:pt x="1344" y="4552"/>
                    </a:lnTo>
                    <a:lnTo>
                      <a:pt x="51" y="8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8615;p71">
                <a:extLst>
                  <a:ext uri="{FF2B5EF4-FFF2-40B4-BE49-F238E27FC236}">
                    <a16:creationId xmlns:a16="http://schemas.microsoft.com/office/drawing/2014/main" id="{033152A6-34EC-47DA-7841-8C0C8C1151AE}"/>
                  </a:ext>
                </a:extLst>
              </p:cNvPr>
              <p:cNvSpPr/>
              <p:nvPr/>
            </p:nvSpPr>
            <p:spPr>
              <a:xfrm>
                <a:off x="-3246136" y="1162293"/>
                <a:ext cx="43986" cy="49418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73" extrusionOk="0">
                    <a:moveTo>
                      <a:pt x="259" y="0"/>
                    </a:moveTo>
                    <a:lnTo>
                      <a:pt x="0" y="123"/>
                    </a:lnTo>
                    <a:lnTo>
                      <a:pt x="73" y="373"/>
                    </a:lnTo>
                    <a:lnTo>
                      <a:pt x="332" y="25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8616;p71">
                <a:extLst>
                  <a:ext uri="{FF2B5EF4-FFF2-40B4-BE49-F238E27FC236}">
                    <a16:creationId xmlns:a16="http://schemas.microsoft.com/office/drawing/2014/main" id="{789FDAAF-8E8E-D146-9FC9-AB71230964D7}"/>
                  </a:ext>
                </a:extLst>
              </p:cNvPr>
              <p:cNvSpPr/>
              <p:nvPr/>
            </p:nvSpPr>
            <p:spPr>
              <a:xfrm>
                <a:off x="-3202283" y="1195679"/>
                <a:ext cx="204693" cy="61037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4607" extrusionOk="0">
                    <a:moveTo>
                      <a:pt x="1" y="0"/>
                    </a:moveTo>
                    <a:lnTo>
                      <a:pt x="51" y="173"/>
                    </a:lnTo>
                    <a:lnTo>
                      <a:pt x="1315" y="4549"/>
                    </a:lnTo>
                    <a:lnTo>
                      <a:pt x="1545" y="4606"/>
                    </a:lnTo>
                    <a:lnTo>
                      <a:pt x="230" y="57"/>
                    </a:lnTo>
                    <a:lnTo>
                      <a:pt x="194" y="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8617;p71">
                <a:extLst>
                  <a:ext uri="{FF2B5EF4-FFF2-40B4-BE49-F238E27FC236}">
                    <a16:creationId xmlns:a16="http://schemas.microsoft.com/office/drawing/2014/main" id="{1FC66F47-C932-919E-A7E9-49DA8AF49A54}"/>
                  </a:ext>
                </a:extLst>
              </p:cNvPr>
              <p:cNvSpPr/>
              <p:nvPr/>
            </p:nvSpPr>
            <p:spPr>
              <a:xfrm>
                <a:off x="-3211822" y="1162293"/>
                <a:ext cx="40144" cy="40939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09" extrusionOk="0">
                    <a:moveTo>
                      <a:pt x="0" y="0"/>
                    </a:moveTo>
                    <a:lnTo>
                      <a:pt x="73" y="252"/>
                    </a:lnTo>
                    <a:lnTo>
                      <a:pt x="266" y="302"/>
                    </a:lnTo>
                    <a:lnTo>
                      <a:pt x="302" y="309"/>
                    </a:lnTo>
                    <a:lnTo>
                      <a:pt x="230" y="57"/>
                    </a:lnTo>
                    <a:lnTo>
                      <a:pt x="223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8618;p71">
                <a:extLst>
                  <a:ext uri="{FF2B5EF4-FFF2-40B4-BE49-F238E27FC236}">
                    <a16:creationId xmlns:a16="http://schemas.microsoft.com/office/drawing/2014/main" id="{C341D02C-6755-836D-6374-8DB61D3DDDE5}"/>
                  </a:ext>
                </a:extLst>
              </p:cNvPr>
              <p:cNvSpPr/>
              <p:nvPr/>
            </p:nvSpPr>
            <p:spPr>
              <a:xfrm>
                <a:off x="-3065160" y="1798361"/>
                <a:ext cx="68761" cy="87574"/>
              </a:xfrm>
              <a:custGeom>
                <a:avLst/>
                <a:gdLst/>
                <a:ahLst/>
                <a:cxnLst/>
                <a:rect l="l" t="t" r="r" b="b"/>
                <a:pathLst>
                  <a:path w="519" h="661" extrusionOk="0">
                    <a:moveTo>
                      <a:pt x="280" y="0"/>
                    </a:moveTo>
                    <a:lnTo>
                      <a:pt x="21" y="123"/>
                    </a:lnTo>
                    <a:lnTo>
                      <a:pt x="1" y="302"/>
                    </a:lnTo>
                    <a:cubicBezTo>
                      <a:pt x="1" y="302"/>
                      <a:pt x="130" y="497"/>
                      <a:pt x="244" y="661"/>
                    </a:cubicBezTo>
                    <a:cubicBezTo>
                      <a:pt x="308" y="577"/>
                      <a:pt x="392" y="559"/>
                      <a:pt x="450" y="559"/>
                    </a:cubicBezTo>
                    <a:cubicBezTo>
                      <a:pt x="490" y="559"/>
                      <a:pt x="518" y="568"/>
                      <a:pt x="518" y="568"/>
                    </a:cubicBezTo>
                    <a:cubicBezTo>
                      <a:pt x="510" y="338"/>
                      <a:pt x="510" y="57"/>
                      <a:pt x="510" y="57"/>
                    </a:cubicBezTo>
                    <a:lnTo>
                      <a:pt x="28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8619;p71">
                <a:extLst>
                  <a:ext uri="{FF2B5EF4-FFF2-40B4-BE49-F238E27FC236}">
                    <a16:creationId xmlns:a16="http://schemas.microsoft.com/office/drawing/2014/main" id="{AC682A9E-9DC6-5D41-7294-9E8028D6A553}"/>
                  </a:ext>
                </a:extLst>
              </p:cNvPr>
              <p:cNvSpPr/>
              <p:nvPr/>
            </p:nvSpPr>
            <p:spPr>
              <a:xfrm>
                <a:off x="-3032966" y="1872421"/>
                <a:ext cx="36567" cy="4796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362" extrusionOk="0">
                    <a:moveTo>
                      <a:pt x="207" y="0"/>
                    </a:moveTo>
                    <a:cubicBezTo>
                      <a:pt x="149" y="0"/>
                      <a:pt x="65" y="18"/>
                      <a:pt x="1" y="102"/>
                    </a:cubicBezTo>
                    <a:cubicBezTo>
                      <a:pt x="73" y="211"/>
                      <a:pt x="146" y="304"/>
                      <a:pt x="160" y="326"/>
                    </a:cubicBezTo>
                    <a:cubicBezTo>
                      <a:pt x="182" y="351"/>
                      <a:pt x="204" y="361"/>
                      <a:pt x="223" y="361"/>
                    </a:cubicBezTo>
                    <a:cubicBezTo>
                      <a:pt x="253" y="361"/>
                      <a:pt x="275" y="333"/>
                      <a:pt x="275" y="290"/>
                    </a:cubicBezTo>
                    <a:lnTo>
                      <a:pt x="275" y="9"/>
                    </a:lnTo>
                    <a:cubicBezTo>
                      <a:pt x="275" y="9"/>
                      <a:pt x="247" y="0"/>
                      <a:pt x="2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8620;p71">
                <a:extLst>
                  <a:ext uri="{FF2B5EF4-FFF2-40B4-BE49-F238E27FC236}">
                    <a16:creationId xmlns:a16="http://schemas.microsoft.com/office/drawing/2014/main" id="{E00B6103-70F8-A83C-8680-1A78C28B17D1}"/>
                  </a:ext>
                </a:extLst>
              </p:cNvPr>
              <p:cNvSpPr/>
              <p:nvPr/>
            </p:nvSpPr>
            <p:spPr>
              <a:xfrm>
                <a:off x="-3032966" y="1885802"/>
                <a:ext cx="132" cy="1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8621;p71">
                <a:extLst>
                  <a:ext uri="{FF2B5EF4-FFF2-40B4-BE49-F238E27FC236}">
                    <a16:creationId xmlns:a16="http://schemas.microsoft.com/office/drawing/2014/main" id="{6FF1AAAA-6694-F1E5-E038-584E750BB917}"/>
                  </a:ext>
                </a:extLst>
              </p:cNvPr>
              <p:cNvSpPr/>
              <p:nvPr/>
            </p:nvSpPr>
            <p:spPr>
              <a:xfrm>
                <a:off x="-3032966" y="1885802"/>
                <a:ext cx="132" cy="13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8622;p71">
                <a:extLst>
                  <a:ext uri="{FF2B5EF4-FFF2-40B4-BE49-F238E27FC236}">
                    <a16:creationId xmlns:a16="http://schemas.microsoft.com/office/drawing/2014/main" id="{727FC2F7-12EB-A875-6FE0-4BB42818517E}"/>
                  </a:ext>
                </a:extLst>
              </p:cNvPr>
              <p:cNvSpPr/>
              <p:nvPr/>
            </p:nvSpPr>
            <p:spPr>
              <a:xfrm>
                <a:off x="-1454919" y="1702043"/>
                <a:ext cx="174486" cy="232648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756" extrusionOk="0">
                    <a:moveTo>
                      <a:pt x="461" y="1"/>
                    </a:moveTo>
                    <a:lnTo>
                      <a:pt x="0" y="993"/>
                    </a:lnTo>
                    <a:lnTo>
                      <a:pt x="1316" y="1755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8623;p71">
                <a:extLst>
                  <a:ext uri="{FF2B5EF4-FFF2-40B4-BE49-F238E27FC236}">
                    <a16:creationId xmlns:a16="http://schemas.microsoft.com/office/drawing/2014/main" id="{786FAF48-B8D0-DBEC-A406-FD395CCD3182}"/>
                  </a:ext>
                </a:extLst>
              </p:cNvPr>
              <p:cNvSpPr/>
              <p:nvPr/>
            </p:nvSpPr>
            <p:spPr>
              <a:xfrm>
                <a:off x="-1393975" y="1647856"/>
                <a:ext cx="153553" cy="286835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2165" extrusionOk="0">
                    <a:moveTo>
                      <a:pt x="196" y="1"/>
                    </a:moveTo>
                    <a:lnTo>
                      <a:pt x="1" y="410"/>
                    </a:lnTo>
                    <a:lnTo>
                      <a:pt x="856" y="2164"/>
                    </a:lnTo>
                    <a:lnTo>
                      <a:pt x="1158" y="1992"/>
                    </a:ln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8624;p71">
                <a:extLst>
                  <a:ext uri="{FF2B5EF4-FFF2-40B4-BE49-F238E27FC236}">
                    <a16:creationId xmlns:a16="http://schemas.microsoft.com/office/drawing/2014/main" id="{AB864491-2552-3E0C-135E-E06858B1011E}"/>
                  </a:ext>
                </a:extLst>
              </p:cNvPr>
              <p:cNvSpPr/>
              <p:nvPr/>
            </p:nvSpPr>
            <p:spPr>
              <a:xfrm>
                <a:off x="-2208105" y="743105"/>
                <a:ext cx="989549" cy="1424108"/>
              </a:xfrm>
              <a:custGeom>
                <a:avLst/>
                <a:gdLst/>
                <a:ahLst/>
                <a:cxnLst/>
                <a:rect l="l" t="t" r="r" b="b"/>
                <a:pathLst>
                  <a:path w="7469" h="10749" extrusionOk="0">
                    <a:moveTo>
                      <a:pt x="1" y="0"/>
                    </a:moveTo>
                    <a:cubicBezTo>
                      <a:pt x="15" y="9"/>
                      <a:pt x="35" y="16"/>
                      <a:pt x="51" y="30"/>
                    </a:cubicBezTo>
                    <a:lnTo>
                      <a:pt x="7022" y="4047"/>
                    </a:lnTo>
                    <a:cubicBezTo>
                      <a:pt x="7160" y="4127"/>
                      <a:pt x="7203" y="4335"/>
                      <a:pt x="7124" y="4508"/>
                    </a:cubicBezTo>
                    <a:lnTo>
                      <a:pt x="6182" y="6513"/>
                    </a:lnTo>
                    <a:lnTo>
                      <a:pt x="5996" y="6923"/>
                    </a:lnTo>
                    <a:lnTo>
                      <a:pt x="5449" y="8095"/>
                    </a:lnTo>
                    <a:lnTo>
                      <a:pt x="4334" y="10473"/>
                    </a:lnTo>
                    <a:cubicBezTo>
                      <a:pt x="4274" y="10601"/>
                      <a:pt x="4163" y="10677"/>
                      <a:pt x="4057" y="10677"/>
                    </a:cubicBezTo>
                    <a:cubicBezTo>
                      <a:pt x="4036" y="10677"/>
                      <a:pt x="4016" y="10674"/>
                      <a:pt x="3996" y="10668"/>
                    </a:cubicBezTo>
                    <a:lnTo>
                      <a:pt x="3996" y="10668"/>
                    </a:lnTo>
                    <a:cubicBezTo>
                      <a:pt x="4083" y="10696"/>
                      <a:pt x="4176" y="10718"/>
                      <a:pt x="4262" y="10739"/>
                    </a:cubicBezTo>
                    <a:cubicBezTo>
                      <a:pt x="4284" y="10745"/>
                      <a:pt x="4307" y="10748"/>
                      <a:pt x="4329" y="10748"/>
                    </a:cubicBezTo>
                    <a:cubicBezTo>
                      <a:pt x="4437" y="10748"/>
                      <a:pt x="4542" y="10677"/>
                      <a:pt x="4600" y="10546"/>
                    </a:cubicBezTo>
                    <a:lnTo>
                      <a:pt x="5685" y="8231"/>
                    </a:lnTo>
                    <a:lnTo>
                      <a:pt x="6146" y="7239"/>
                    </a:lnTo>
                    <a:lnTo>
                      <a:pt x="6341" y="6830"/>
                    </a:lnTo>
                    <a:lnTo>
                      <a:pt x="7390" y="4580"/>
                    </a:lnTo>
                    <a:cubicBezTo>
                      <a:pt x="7469" y="4408"/>
                      <a:pt x="7426" y="4199"/>
                      <a:pt x="7290" y="4120"/>
                    </a:cubicBezTo>
                    <a:lnTo>
                      <a:pt x="324" y="102"/>
                    </a:lnTo>
                    <a:cubicBezTo>
                      <a:pt x="303" y="87"/>
                      <a:pt x="287" y="80"/>
                      <a:pt x="267" y="73"/>
                    </a:cubicBezTo>
                    <a:cubicBezTo>
                      <a:pt x="173" y="52"/>
                      <a:pt x="87" y="3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8625;p71">
                <a:extLst>
                  <a:ext uri="{FF2B5EF4-FFF2-40B4-BE49-F238E27FC236}">
                    <a16:creationId xmlns:a16="http://schemas.microsoft.com/office/drawing/2014/main" id="{5E0F7C0A-7E77-7ABA-F908-C50E32242F02}"/>
                  </a:ext>
                </a:extLst>
              </p:cNvPr>
              <p:cNvSpPr/>
              <p:nvPr/>
            </p:nvSpPr>
            <p:spPr>
              <a:xfrm>
                <a:off x="-2633784" y="742310"/>
                <a:ext cx="1380122" cy="1415496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10684" extrusionOk="0">
                    <a:moveTo>
                      <a:pt x="3158" y="0"/>
                    </a:moveTo>
                    <a:cubicBezTo>
                      <a:pt x="3045" y="0"/>
                      <a:pt x="2930" y="71"/>
                      <a:pt x="2869" y="201"/>
                    </a:cubicBezTo>
                    <a:lnTo>
                      <a:pt x="86" y="6174"/>
                    </a:lnTo>
                    <a:cubicBezTo>
                      <a:pt x="0" y="6346"/>
                      <a:pt x="50" y="6548"/>
                      <a:pt x="186" y="6634"/>
                    </a:cubicBezTo>
                    <a:lnTo>
                      <a:pt x="7152" y="10652"/>
                    </a:lnTo>
                    <a:cubicBezTo>
                      <a:pt x="7173" y="10667"/>
                      <a:pt x="7189" y="10674"/>
                      <a:pt x="7209" y="10674"/>
                    </a:cubicBezTo>
                    <a:cubicBezTo>
                      <a:pt x="7229" y="10680"/>
                      <a:pt x="7249" y="10683"/>
                      <a:pt x="7270" y="10683"/>
                    </a:cubicBezTo>
                    <a:cubicBezTo>
                      <a:pt x="7376" y="10683"/>
                      <a:pt x="7487" y="10607"/>
                      <a:pt x="7547" y="10479"/>
                    </a:cubicBezTo>
                    <a:lnTo>
                      <a:pt x="8662" y="8101"/>
                    </a:lnTo>
                    <a:lnTo>
                      <a:pt x="9209" y="6929"/>
                    </a:lnTo>
                    <a:lnTo>
                      <a:pt x="9395" y="6519"/>
                    </a:lnTo>
                    <a:lnTo>
                      <a:pt x="10337" y="4514"/>
                    </a:lnTo>
                    <a:cubicBezTo>
                      <a:pt x="10416" y="4341"/>
                      <a:pt x="10373" y="4133"/>
                      <a:pt x="10235" y="4053"/>
                    </a:cubicBezTo>
                    <a:lnTo>
                      <a:pt x="3264" y="36"/>
                    </a:lnTo>
                    <a:cubicBezTo>
                      <a:pt x="3248" y="22"/>
                      <a:pt x="3228" y="15"/>
                      <a:pt x="3214" y="6"/>
                    </a:cubicBezTo>
                    <a:cubicBezTo>
                      <a:pt x="3196" y="2"/>
                      <a:pt x="3177" y="0"/>
                      <a:pt x="31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8626;p71">
                <a:extLst>
                  <a:ext uri="{FF2B5EF4-FFF2-40B4-BE49-F238E27FC236}">
                    <a16:creationId xmlns:a16="http://schemas.microsoft.com/office/drawing/2014/main" id="{28A85E76-A3C1-4DA2-6D95-FDAD29309201}"/>
                  </a:ext>
                </a:extLst>
              </p:cNvPr>
              <p:cNvSpPr/>
              <p:nvPr/>
            </p:nvSpPr>
            <p:spPr>
              <a:xfrm>
                <a:off x="-2589003" y="775564"/>
                <a:ext cx="1259824" cy="1331499"/>
              </a:xfrm>
              <a:custGeom>
                <a:avLst/>
                <a:gdLst/>
                <a:ahLst/>
                <a:cxnLst/>
                <a:rect l="l" t="t" r="r" b="b"/>
                <a:pathLst>
                  <a:path w="9509" h="10050" extrusionOk="0">
                    <a:moveTo>
                      <a:pt x="2910" y="0"/>
                    </a:moveTo>
                    <a:lnTo>
                      <a:pt x="0" y="6240"/>
                    </a:lnTo>
                    <a:lnTo>
                      <a:pt x="6599" y="10049"/>
                    </a:lnTo>
                    <a:lnTo>
                      <a:pt x="9509" y="3809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8627;p71">
                <a:extLst>
                  <a:ext uri="{FF2B5EF4-FFF2-40B4-BE49-F238E27FC236}">
                    <a16:creationId xmlns:a16="http://schemas.microsoft.com/office/drawing/2014/main" id="{AAA06BAC-9385-765E-32C8-CA552CB6F12C}"/>
                  </a:ext>
                </a:extLst>
              </p:cNvPr>
              <p:cNvSpPr/>
              <p:nvPr/>
            </p:nvSpPr>
            <p:spPr>
              <a:xfrm>
                <a:off x="-1522355" y="1675546"/>
                <a:ext cx="69556" cy="75783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72" extrusionOk="0">
                    <a:moveTo>
                      <a:pt x="254" y="1"/>
                    </a:moveTo>
                    <a:cubicBezTo>
                      <a:pt x="199" y="1"/>
                      <a:pt x="141" y="37"/>
                      <a:pt x="114" y="101"/>
                    </a:cubicBezTo>
                    <a:lnTo>
                      <a:pt x="43" y="260"/>
                    </a:lnTo>
                    <a:cubicBezTo>
                      <a:pt x="0" y="346"/>
                      <a:pt x="21" y="446"/>
                      <a:pt x="93" y="489"/>
                    </a:cubicBezTo>
                    <a:lnTo>
                      <a:pt x="216" y="553"/>
                    </a:lnTo>
                    <a:cubicBezTo>
                      <a:pt x="235" y="565"/>
                      <a:pt x="256" y="571"/>
                      <a:pt x="277" y="571"/>
                    </a:cubicBezTo>
                    <a:cubicBezTo>
                      <a:pt x="329" y="571"/>
                      <a:pt x="383" y="536"/>
                      <a:pt x="409" y="475"/>
                    </a:cubicBezTo>
                    <a:lnTo>
                      <a:pt x="482" y="316"/>
                    </a:lnTo>
                    <a:cubicBezTo>
                      <a:pt x="525" y="230"/>
                      <a:pt x="502" y="130"/>
                      <a:pt x="432" y="87"/>
                    </a:cubicBezTo>
                    <a:lnTo>
                      <a:pt x="309" y="15"/>
                    </a:lnTo>
                    <a:cubicBezTo>
                      <a:pt x="292" y="5"/>
                      <a:pt x="273" y="1"/>
                      <a:pt x="2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8628;p71">
                <a:extLst>
                  <a:ext uri="{FF2B5EF4-FFF2-40B4-BE49-F238E27FC236}">
                    <a16:creationId xmlns:a16="http://schemas.microsoft.com/office/drawing/2014/main" id="{42ADB4C0-6495-07CB-772C-B6AD396A2A7B}"/>
                  </a:ext>
                </a:extLst>
              </p:cNvPr>
              <p:cNvSpPr/>
              <p:nvPr/>
            </p:nvSpPr>
            <p:spPr>
              <a:xfrm>
                <a:off x="-2134972" y="1542132"/>
                <a:ext cx="78300" cy="139244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051" extrusionOk="0">
                    <a:moveTo>
                      <a:pt x="441" y="0"/>
                    </a:moveTo>
                    <a:lnTo>
                      <a:pt x="1" y="972"/>
                    </a:lnTo>
                    <a:lnTo>
                      <a:pt x="153" y="1051"/>
                    </a:lnTo>
                    <a:lnTo>
                      <a:pt x="591" y="87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8629;p71">
                <a:extLst>
                  <a:ext uri="{FF2B5EF4-FFF2-40B4-BE49-F238E27FC236}">
                    <a16:creationId xmlns:a16="http://schemas.microsoft.com/office/drawing/2014/main" id="{EFC03C73-EAC0-E6B0-2DE7-B5BC4F2C2E63}"/>
                  </a:ext>
                </a:extLst>
              </p:cNvPr>
              <p:cNvSpPr/>
              <p:nvPr/>
            </p:nvSpPr>
            <p:spPr>
              <a:xfrm>
                <a:off x="-2034812" y="1621226"/>
                <a:ext cx="67834" cy="115264"/>
              </a:xfrm>
              <a:custGeom>
                <a:avLst/>
                <a:gdLst/>
                <a:ahLst/>
                <a:cxnLst/>
                <a:rect l="l" t="t" r="r" b="b"/>
                <a:pathLst>
                  <a:path w="512" h="870" extrusionOk="0">
                    <a:moveTo>
                      <a:pt x="359" y="0"/>
                    </a:moveTo>
                    <a:lnTo>
                      <a:pt x="1" y="790"/>
                    </a:lnTo>
                    <a:lnTo>
                      <a:pt x="151" y="870"/>
                    </a:lnTo>
                    <a:lnTo>
                      <a:pt x="511" y="80"/>
                    </a:lnTo>
                    <a:lnTo>
                      <a:pt x="3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8630;p71">
                <a:extLst>
                  <a:ext uri="{FF2B5EF4-FFF2-40B4-BE49-F238E27FC236}">
                    <a16:creationId xmlns:a16="http://schemas.microsoft.com/office/drawing/2014/main" id="{FCE8FC67-6CBA-7E0A-2714-DBE85376E980}"/>
                  </a:ext>
                </a:extLst>
              </p:cNvPr>
              <p:cNvSpPr/>
              <p:nvPr/>
            </p:nvSpPr>
            <p:spPr>
              <a:xfrm>
                <a:off x="-2084362" y="1474431"/>
                <a:ext cx="120961" cy="23437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769" extrusionOk="0">
                    <a:moveTo>
                      <a:pt x="763" y="1"/>
                    </a:moveTo>
                    <a:lnTo>
                      <a:pt x="0" y="1691"/>
                    </a:lnTo>
                    <a:lnTo>
                      <a:pt x="145" y="1769"/>
                    </a:lnTo>
                    <a:lnTo>
                      <a:pt x="913" y="80"/>
                    </a:lnTo>
                    <a:lnTo>
                      <a:pt x="76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8631;p71">
                <a:extLst>
                  <a:ext uri="{FF2B5EF4-FFF2-40B4-BE49-F238E27FC236}">
                    <a16:creationId xmlns:a16="http://schemas.microsoft.com/office/drawing/2014/main" id="{5092FEA7-1EB2-178F-6245-E972B460A442}"/>
                  </a:ext>
                </a:extLst>
              </p:cNvPr>
              <p:cNvSpPr/>
              <p:nvPr/>
            </p:nvSpPr>
            <p:spPr>
              <a:xfrm>
                <a:off x="-1984335" y="1570616"/>
                <a:ext cx="102148" cy="194492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468" extrusionOk="0">
                    <a:moveTo>
                      <a:pt x="618" y="1"/>
                    </a:moveTo>
                    <a:lnTo>
                      <a:pt x="1" y="1381"/>
                    </a:lnTo>
                    <a:lnTo>
                      <a:pt x="151" y="1467"/>
                    </a:lnTo>
                    <a:lnTo>
                      <a:pt x="770" y="87"/>
                    </a:lnTo>
                    <a:lnTo>
                      <a:pt x="6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8632;p71">
                <a:extLst>
                  <a:ext uri="{FF2B5EF4-FFF2-40B4-BE49-F238E27FC236}">
                    <a16:creationId xmlns:a16="http://schemas.microsoft.com/office/drawing/2014/main" id="{128F03CB-98B9-C593-A9F6-D579116AF536}"/>
                  </a:ext>
                </a:extLst>
              </p:cNvPr>
              <p:cNvSpPr/>
              <p:nvPr/>
            </p:nvSpPr>
            <p:spPr>
              <a:xfrm>
                <a:off x="-1934918" y="1642159"/>
                <a:ext cx="83070" cy="150506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136" extrusionOk="0">
                    <a:moveTo>
                      <a:pt x="475" y="1"/>
                    </a:moveTo>
                    <a:lnTo>
                      <a:pt x="0" y="1050"/>
                    </a:lnTo>
                    <a:lnTo>
                      <a:pt x="152" y="1136"/>
                    </a:lnTo>
                    <a:lnTo>
                      <a:pt x="627" y="80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8633;p71">
                <a:extLst>
                  <a:ext uri="{FF2B5EF4-FFF2-40B4-BE49-F238E27FC236}">
                    <a16:creationId xmlns:a16="http://schemas.microsoft.com/office/drawing/2014/main" id="{87670DB1-DD0A-5514-FFFF-E82A65B30245}"/>
                  </a:ext>
                </a:extLst>
              </p:cNvPr>
              <p:cNvSpPr/>
              <p:nvPr/>
            </p:nvSpPr>
            <p:spPr>
              <a:xfrm>
                <a:off x="-1884440" y="1608905"/>
                <a:ext cx="110760" cy="2114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1596" extrusionOk="0">
                    <a:moveTo>
                      <a:pt x="684" y="0"/>
                    </a:moveTo>
                    <a:lnTo>
                      <a:pt x="1" y="1509"/>
                    </a:lnTo>
                    <a:lnTo>
                      <a:pt x="152" y="1596"/>
                    </a:lnTo>
                    <a:lnTo>
                      <a:pt x="836" y="86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8634;p71">
                <a:extLst>
                  <a:ext uri="{FF2B5EF4-FFF2-40B4-BE49-F238E27FC236}">
                    <a16:creationId xmlns:a16="http://schemas.microsoft.com/office/drawing/2014/main" id="{33EC269C-ADCD-5D7F-604C-A293C4033424}"/>
                  </a:ext>
                </a:extLst>
              </p:cNvPr>
              <p:cNvSpPr/>
              <p:nvPr/>
            </p:nvSpPr>
            <p:spPr>
              <a:xfrm>
                <a:off x="-1834758" y="1772658"/>
                <a:ext cx="49683" cy="7538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569" extrusionOk="0">
                    <a:moveTo>
                      <a:pt x="223" y="1"/>
                    </a:moveTo>
                    <a:lnTo>
                      <a:pt x="0" y="482"/>
                    </a:lnTo>
                    <a:lnTo>
                      <a:pt x="150" y="568"/>
                    </a:lnTo>
                    <a:lnTo>
                      <a:pt x="374" y="87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8635;p71">
                <a:extLst>
                  <a:ext uri="{FF2B5EF4-FFF2-40B4-BE49-F238E27FC236}">
                    <a16:creationId xmlns:a16="http://schemas.microsoft.com/office/drawing/2014/main" id="{45CAFA63-752A-9ECB-8434-A210409A2FE6}"/>
                  </a:ext>
                </a:extLst>
              </p:cNvPr>
              <p:cNvSpPr/>
              <p:nvPr/>
            </p:nvSpPr>
            <p:spPr>
              <a:xfrm>
                <a:off x="-1784280" y="1752653"/>
                <a:ext cx="70483" cy="12308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929" extrusionOk="0">
                    <a:moveTo>
                      <a:pt x="382" y="0"/>
                    </a:moveTo>
                    <a:lnTo>
                      <a:pt x="0" y="842"/>
                    </a:lnTo>
                    <a:lnTo>
                      <a:pt x="150" y="928"/>
                    </a:lnTo>
                    <a:lnTo>
                      <a:pt x="532" y="86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8636;p71">
                <a:extLst>
                  <a:ext uri="{FF2B5EF4-FFF2-40B4-BE49-F238E27FC236}">
                    <a16:creationId xmlns:a16="http://schemas.microsoft.com/office/drawing/2014/main" id="{05B43729-CB13-D0A0-2062-DC3A2C63F17C}"/>
                  </a:ext>
                </a:extLst>
              </p:cNvPr>
              <p:cNvSpPr/>
              <p:nvPr/>
            </p:nvSpPr>
            <p:spPr>
              <a:xfrm>
                <a:off x="-1734996" y="1709860"/>
                <a:ext cx="103075" cy="193299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459" extrusionOk="0">
                    <a:moveTo>
                      <a:pt x="627" y="1"/>
                    </a:moveTo>
                    <a:lnTo>
                      <a:pt x="1" y="1381"/>
                    </a:lnTo>
                    <a:lnTo>
                      <a:pt x="153" y="1458"/>
                    </a:lnTo>
                    <a:lnTo>
                      <a:pt x="777" y="87"/>
                    </a:lnTo>
                    <a:lnTo>
                      <a:pt x="62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8637;p71">
                <a:extLst>
                  <a:ext uri="{FF2B5EF4-FFF2-40B4-BE49-F238E27FC236}">
                    <a16:creationId xmlns:a16="http://schemas.microsoft.com/office/drawing/2014/main" id="{A9CD9D6A-9BEA-31F2-A68B-2F3BEE78CFCC}"/>
                  </a:ext>
                </a:extLst>
              </p:cNvPr>
              <p:cNvSpPr/>
              <p:nvPr/>
            </p:nvSpPr>
            <p:spPr>
              <a:xfrm>
                <a:off x="-1907228" y="1227874"/>
                <a:ext cx="434294" cy="248812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878" extrusionOk="0">
                    <a:moveTo>
                      <a:pt x="43" y="0"/>
                    </a:moveTo>
                    <a:lnTo>
                      <a:pt x="0" y="80"/>
                    </a:lnTo>
                    <a:lnTo>
                      <a:pt x="3242" y="1877"/>
                    </a:lnTo>
                    <a:lnTo>
                      <a:pt x="3278" y="1791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8638;p71">
                <a:extLst>
                  <a:ext uri="{FF2B5EF4-FFF2-40B4-BE49-F238E27FC236}">
                    <a16:creationId xmlns:a16="http://schemas.microsoft.com/office/drawing/2014/main" id="{29A72ECE-E536-C135-6258-CBFFAEB401BF}"/>
                  </a:ext>
                </a:extLst>
              </p:cNvPr>
              <p:cNvSpPr/>
              <p:nvPr/>
            </p:nvSpPr>
            <p:spPr>
              <a:xfrm>
                <a:off x="-1938627" y="1298489"/>
                <a:ext cx="22125" cy="20933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58" extrusionOk="0">
                    <a:moveTo>
                      <a:pt x="37" y="0"/>
                    </a:moveTo>
                    <a:lnTo>
                      <a:pt x="1" y="87"/>
                    </a:lnTo>
                    <a:lnTo>
                      <a:pt x="123" y="157"/>
                    </a:lnTo>
                    <a:lnTo>
                      <a:pt x="166" y="7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8639;p71">
                <a:extLst>
                  <a:ext uri="{FF2B5EF4-FFF2-40B4-BE49-F238E27FC236}">
                    <a16:creationId xmlns:a16="http://schemas.microsoft.com/office/drawing/2014/main" id="{BFEF14A7-7340-122E-7370-43C36B09ADA5}"/>
                  </a:ext>
                </a:extLst>
              </p:cNvPr>
              <p:cNvSpPr/>
              <p:nvPr/>
            </p:nvSpPr>
            <p:spPr>
              <a:xfrm>
                <a:off x="-1907228" y="1316507"/>
                <a:ext cx="143881" cy="87707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662" extrusionOk="0">
                    <a:moveTo>
                      <a:pt x="43" y="1"/>
                    </a:moveTo>
                    <a:lnTo>
                      <a:pt x="0" y="80"/>
                    </a:lnTo>
                    <a:lnTo>
                      <a:pt x="1042" y="661"/>
                    </a:lnTo>
                    <a:lnTo>
                      <a:pt x="1085" y="575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8640;p71">
                <a:extLst>
                  <a:ext uri="{FF2B5EF4-FFF2-40B4-BE49-F238E27FC236}">
                    <a16:creationId xmlns:a16="http://schemas.microsoft.com/office/drawing/2014/main" id="{EEABA6C8-6034-B29C-EA7D-FFAD54F85407}"/>
                  </a:ext>
                </a:extLst>
              </p:cNvPr>
              <p:cNvSpPr/>
              <p:nvPr/>
            </p:nvSpPr>
            <p:spPr>
              <a:xfrm>
                <a:off x="-1923524" y="1352676"/>
                <a:ext cx="142954" cy="87574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61" extrusionOk="0">
                    <a:moveTo>
                      <a:pt x="37" y="0"/>
                    </a:moveTo>
                    <a:lnTo>
                      <a:pt x="1" y="86"/>
                    </a:lnTo>
                    <a:lnTo>
                      <a:pt x="1044" y="661"/>
                    </a:lnTo>
                    <a:lnTo>
                      <a:pt x="1079" y="575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8641;p71">
                <a:extLst>
                  <a:ext uri="{FF2B5EF4-FFF2-40B4-BE49-F238E27FC236}">
                    <a16:creationId xmlns:a16="http://schemas.microsoft.com/office/drawing/2014/main" id="{FA2935E2-0128-0051-994F-F0A22FED3CBC}"/>
                  </a:ext>
                </a:extLst>
              </p:cNvPr>
              <p:cNvSpPr/>
              <p:nvPr/>
            </p:nvSpPr>
            <p:spPr>
              <a:xfrm>
                <a:off x="-1919549" y="1255431"/>
                <a:ext cx="236225" cy="139112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1050" extrusionOk="0">
                    <a:moveTo>
                      <a:pt x="36" y="1"/>
                    </a:moveTo>
                    <a:lnTo>
                      <a:pt x="0" y="80"/>
                    </a:lnTo>
                    <a:lnTo>
                      <a:pt x="1748" y="1050"/>
                    </a:lnTo>
                    <a:lnTo>
                      <a:pt x="1782" y="964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8642;p71">
                <a:extLst>
                  <a:ext uri="{FF2B5EF4-FFF2-40B4-BE49-F238E27FC236}">
                    <a16:creationId xmlns:a16="http://schemas.microsoft.com/office/drawing/2014/main" id="{F94ABC58-E5A9-254E-1FB1-8A3B9722F376}"/>
                  </a:ext>
                </a:extLst>
              </p:cNvPr>
              <p:cNvSpPr/>
              <p:nvPr/>
            </p:nvSpPr>
            <p:spPr>
              <a:xfrm>
                <a:off x="-1707306" y="1426868"/>
                <a:ext cx="22125" cy="2027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53" extrusionOk="0">
                    <a:moveTo>
                      <a:pt x="37" y="1"/>
                    </a:moveTo>
                    <a:lnTo>
                      <a:pt x="1" y="80"/>
                    </a:lnTo>
                    <a:lnTo>
                      <a:pt x="123" y="153"/>
                    </a:lnTo>
                    <a:lnTo>
                      <a:pt x="166" y="73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8643;p71">
                <a:extLst>
                  <a:ext uri="{FF2B5EF4-FFF2-40B4-BE49-F238E27FC236}">
                    <a16:creationId xmlns:a16="http://schemas.microsoft.com/office/drawing/2014/main" id="{EFBB705B-3114-0666-6F00-3CB48FBC9F68}"/>
                  </a:ext>
                </a:extLst>
              </p:cNvPr>
              <p:cNvSpPr/>
              <p:nvPr/>
            </p:nvSpPr>
            <p:spPr>
              <a:xfrm>
                <a:off x="-1691937" y="1481320"/>
                <a:ext cx="142954" cy="87707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62" extrusionOk="0">
                    <a:moveTo>
                      <a:pt x="36" y="0"/>
                    </a:moveTo>
                    <a:lnTo>
                      <a:pt x="0" y="78"/>
                    </a:lnTo>
                    <a:lnTo>
                      <a:pt x="1042" y="661"/>
                    </a:lnTo>
                    <a:lnTo>
                      <a:pt x="1078" y="575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8644;p71">
                <a:extLst>
                  <a:ext uri="{FF2B5EF4-FFF2-40B4-BE49-F238E27FC236}">
                    <a16:creationId xmlns:a16="http://schemas.microsoft.com/office/drawing/2014/main" id="{BA3B3EA1-305C-76C6-01C0-52EDB4861A99}"/>
                  </a:ext>
                </a:extLst>
              </p:cNvPr>
              <p:cNvSpPr/>
              <p:nvPr/>
            </p:nvSpPr>
            <p:spPr>
              <a:xfrm>
                <a:off x="-1675774" y="1444092"/>
                <a:ext cx="143881" cy="87574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661" extrusionOk="0">
                    <a:moveTo>
                      <a:pt x="44" y="0"/>
                    </a:moveTo>
                    <a:lnTo>
                      <a:pt x="1" y="86"/>
                    </a:lnTo>
                    <a:lnTo>
                      <a:pt x="1043" y="661"/>
                    </a:lnTo>
                    <a:lnTo>
                      <a:pt x="1086" y="58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8645;p71">
                <a:extLst>
                  <a:ext uri="{FF2B5EF4-FFF2-40B4-BE49-F238E27FC236}">
                    <a16:creationId xmlns:a16="http://schemas.microsoft.com/office/drawing/2014/main" id="{0370D08E-51D1-B950-4420-C80CA158F8FE}"/>
                  </a:ext>
                </a:extLst>
              </p:cNvPr>
              <p:cNvSpPr/>
              <p:nvPr/>
            </p:nvSpPr>
            <p:spPr>
              <a:xfrm>
                <a:off x="-1894907" y="1199256"/>
                <a:ext cx="434427" cy="249739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1885" extrusionOk="0">
                    <a:moveTo>
                      <a:pt x="43" y="1"/>
                    </a:moveTo>
                    <a:lnTo>
                      <a:pt x="0" y="87"/>
                    </a:lnTo>
                    <a:lnTo>
                      <a:pt x="3244" y="1884"/>
                    </a:lnTo>
                    <a:lnTo>
                      <a:pt x="3278" y="1798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8646;p71">
                <a:extLst>
                  <a:ext uri="{FF2B5EF4-FFF2-40B4-BE49-F238E27FC236}">
                    <a16:creationId xmlns:a16="http://schemas.microsoft.com/office/drawing/2014/main" id="{217A807C-BF61-8337-2C81-248ED837874F}"/>
                  </a:ext>
                </a:extLst>
              </p:cNvPr>
              <p:cNvSpPr/>
              <p:nvPr/>
            </p:nvSpPr>
            <p:spPr>
              <a:xfrm>
                <a:off x="-1881393" y="1171567"/>
                <a:ext cx="433367" cy="249739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1885" extrusionOk="0">
                    <a:moveTo>
                      <a:pt x="36" y="1"/>
                    </a:moveTo>
                    <a:lnTo>
                      <a:pt x="0" y="87"/>
                    </a:lnTo>
                    <a:lnTo>
                      <a:pt x="3235" y="1885"/>
                    </a:lnTo>
                    <a:lnTo>
                      <a:pt x="3271" y="1798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8647;p71">
                <a:extLst>
                  <a:ext uri="{FF2B5EF4-FFF2-40B4-BE49-F238E27FC236}">
                    <a16:creationId xmlns:a16="http://schemas.microsoft.com/office/drawing/2014/main" id="{DB84E99E-E736-D91B-32FF-4C43C688C7AD}"/>
                  </a:ext>
                </a:extLst>
              </p:cNvPr>
              <p:cNvSpPr/>
              <p:nvPr/>
            </p:nvSpPr>
            <p:spPr>
              <a:xfrm>
                <a:off x="-1919549" y="1151694"/>
                <a:ext cx="26762" cy="23053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74" extrusionOk="0">
                    <a:moveTo>
                      <a:pt x="36" y="1"/>
                    </a:moveTo>
                    <a:lnTo>
                      <a:pt x="0" y="80"/>
                    </a:lnTo>
                    <a:lnTo>
                      <a:pt x="166" y="173"/>
                    </a:lnTo>
                    <a:lnTo>
                      <a:pt x="202" y="87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8648;p71">
                <a:extLst>
                  <a:ext uri="{FF2B5EF4-FFF2-40B4-BE49-F238E27FC236}">
                    <a16:creationId xmlns:a16="http://schemas.microsoft.com/office/drawing/2014/main" id="{674F2148-B47A-F907-FEFC-4B2A0D9A0A50}"/>
                  </a:ext>
                </a:extLst>
              </p:cNvPr>
              <p:cNvSpPr/>
              <p:nvPr/>
            </p:nvSpPr>
            <p:spPr>
              <a:xfrm>
                <a:off x="-1955718" y="1334525"/>
                <a:ext cx="22125" cy="211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0" extrusionOk="0">
                    <a:moveTo>
                      <a:pt x="37" y="1"/>
                    </a:moveTo>
                    <a:lnTo>
                      <a:pt x="0" y="87"/>
                    </a:lnTo>
                    <a:lnTo>
                      <a:pt x="130" y="160"/>
                    </a:lnTo>
                    <a:lnTo>
                      <a:pt x="166" y="73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8649;p71">
                <a:extLst>
                  <a:ext uri="{FF2B5EF4-FFF2-40B4-BE49-F238E27FC236}">
                    <a16:creationId xmlns:a16="http://schemas.microsoft.com/office/drawing/2014/main" id="{AE1440F7-3E81-9F84-7FAA-1C902B65BE26}"/>
                  </a:ext>
                </a:extLst>
              </p:cNvPr>
              <p:cNvSpPr/>
              <p:nvPr/>
            </p:nvSpPr>
            <p:spPr>
              <a:xfrm>
                <a:off x="-1724397" y="1463037"/>
                <a:ext cx="21993" cy="21198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60" extrusionOk="0">
                    <a:moveTo>
                      <a:pt x="43" y="0"/>
                    </a:moveTo>
                    <a:lnTo>
                      <a:pt x="0" y="87"/>
                    </a:lnTo>
                    <a:lnTo>
                      <a:pt x="130" y="159"/>
                    </a:lnTo>
                    <a:lnTo>
                      <a:pt x="166" y="7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8650;p71">
                <a:extLst>
                  <a:ext uri="{FF2B5EF4-FFF2-40B4-BE49-F238E27FC236}">
                    <a16:creationId xmlns:a16="http://schemas.microsoft.com/office/drawing/2014/main" id="{61A4AC53-9C3E-EC63-47BE-BD110B7C340A}"/>
                  </a:ext>
                </a:extLst>
              </p:cNvPr>
              <p:cNvSpPr/>
              <p:nvPr/>
            </p:nvSpPr>
            <p:spPr>
              <a:xfrm>
                <a:off x="-2312107" y="998407"/>
                <a:ext cx="182170" cy="403954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3049" extrusionOk="0">
                    <a:moveTo>
                      <a:pt x="1036" y="86"/>
                    </a:moveTo>
                    <a:lnTo>
                      <a:pt x="1331" y="2990"/>
                    </a:lnTo>
                    <a:lnTo>
                      <a:pt x="44" y="2279"/>
                    </a:lnTo>
                    <a:lnTo>
                      <a:pt x="1036" y="86"/>
                    </a:lnTo>
                    <a:close/>
                    <a:moveTo>
                      <a:pt x="1052" y="0"/>
                    </a:moveTo>
                    <a:cubicBezTo>
                      <a:pt x="1045" y="0"/>
                      <a:pt x="1036" y="7"/>
                      <a:pt x="1029" y="14"/>
                    </a:cubicBezTo>
                    <a:lnTo>
                      <a:pt x="10" y="2279"/>
                    </a:lnTo>
                    <a:cubicBezTo>
                      <a:pt x="1" y="2286"/>
                      <a:pt x="1" y="2300"/>
                      <a:pt x="10" y="2308"/>
                    </a:cubicBezTo>
                    <a:lnTo>
                      <a:pt x="1347" y="3049"/>
                    </a:lnTo>
                    <a:cubicBezTo>
                      <a:pt x="1353" y="3049"/>
                      <a:pt x="1360" y="3049"/>
                      <a:pt x="1367" y="3042"/>
                    </a:cubicBezTo>
                    <a:cubicBezTo>
                      <a:pt x="1367" y="3042"/>
                      <a:pt x="1374" y="3026"/>
                      <a:pt x="1374" y="3019"/>
                    </a:cubicBezTo>
                    <a:lnTo>
                      <a:pt x="1065" y="23"/>
                    </a:lnTo>
                    <a:cubicBezTo>
                      <a:pt x="1065" y="14"/>
                      <a:pt x="1058" y="7"/>
                      <a:pt x="1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8651;p71">
                <a:extLst>
                  <a:ext uri="{FF2B5EF4-FFF2-40B4-BE49-F238E27FC236}">
                    <a16:creationId xmlns:a16="http://schemas.microsoft.com/office/drawing/2014/main" id="{D6168B6D-C6EA-C830-5421-D18DBEE9E7CF}"/>
                  </a:ext>
                </a:extLst>
              </p:cNvPr>
              <p:cNvSpPr/>
              <p:nvPr/>
            </p:nvSpPr>
            <p:spPr>
              <a:xfrm>
                <a:off x="-2292896" y="1145069"/>
                <a:ext cx="29677" cy="38156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88" extrusionOk="0">
                    <a:moveTo>
                      <a:pt x="91" y="141"/>
                    </a:moveTo>
                    <a:cubicBezTo>
                      <a:pt x="94" y="141"/>
                      <a:pt x="97" y="142"/>
                      <a:pt x="101" y="144"/>
                    </a:cubicBezTo>
                    <a:lnTo>
                      <a:pt x="130" y="158"/>
                    </a:lnTo>
                    <a:lnTo>
                      <a:pt x="108" y="209"/>
                    </a:lnTo>
                    <a:cubicBezTo>
                      <a:pt x="108" y="209"/>
                      <a:pt x="87" y="201"/>
                      <a:pt x="72" y="194"/>
                    </a:cubicBezTo>
                    <a:cubicBezTo>
                      <a:pt x="65" y="187"/>
                      <a:pt x="65" y="173"/>
                      <a:pt x="72" y="158"/>
                    </a:cubicBezTo>
                    <a:cubicBezTo>
                      <a:pt x="78" y="148"/>
                      <a:pt x="83" y="141"/>
                      <a:pt x="91" y="141"/>
                    </a:cubicBezTo>
                    <a:close/>
                    <a:moveTo>
                      <a:pt x="101" y="1"/>
                    </a:moveTo>
                    <a:lnTo>
                      <a:pt x="80" y="37"/>
                    </a:lnTo>
                    <a:cubicBezTo>
                      <a:pt x="80" y="44"/>
                      <a:pt x="123" y="58"/>
                      <a:pt x="144" y="71"/>
                    </a:cubicBezTo>
                    <a:cubicBezTo>
                      <a:pt x="158" y="80"/>
                      <a:pt x="167" y="87"/>
                      <a:pt x="158" y="108"/>
                    </a:cubicBezTo>
                    <a:lnTo>
                      <a:pt x="151" y="123"/>
                    </a:lnTo>
                    <a:lnTo>
                      <a:pt x="115" y="101"/>
                    </a:lnTo>
                    <a:cubicBezTo>
                      <a:pt x="100" y="96"/>
                      <a:pt x="87" y="93"/>
                      <a:pt x="75" y="93"/>
                    </a:cubicBezTo>
                    <a:cubicBezTo>
                      <a:pt x="53" y="93"/>
                      <a:pt x="36" y="104"/>
                      <a:pt x="22" y="137"/>
                    </a:cubicBezTo>
                    <a:cubicBezTo>
                      <a:pt x="1" y="180"/>
                      <a:pt x="8" y="216"/>
                      <a:pt x="44" y="237"/>
                    </a:cubicBezTo>
                    <a:cubicBezTo>
                      <a:pt x="65" y="253"/>
                      <a:pt x="101" y="253"/>
                      <a:pt x="101" y="253"/>
                    </a:cubicBezTo>
                    <a:cubicBezTo>
                      <a:pt x="108" y="266"/>
                      <a:pt x="123" y="280"/>
                      <a:pt x="144" y="287"/>
                    </a:cubicBezTo>
                    <a:lnTo>
                      <a:pt x="167" y="244"/>
                    </a:lnTo>
                    <a:cubicBezTo>
                      <a:pt x="158" y="237"/>
                      <a:pt x="158" y="237"/>
                      <a:pt x="158" y="223"/>
                    </a:cubicBezTo>
                    <a:lnTo>
                      <a:pt x="201" y="130"/>
                    </a:lnTo>
                    <a:cubicBezTo>
                      <a:pt x="223" y="80"/>
                      <a:pt x="217" y="51"/>
                      <a:pt x="173" y="21"/>
                    </a:cubicBezTo>
                    <a:cubicBezTo>
                      <a:pt x="137" y="8"/>
                      <a:pt x="101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8652;p71">
                <a:extLst>
                  <a:ext uri="{FF2B5EF4-FFF2-40B4-BE49-F238E27FC236}">
                    <a16:creationId xmlns:a16="http://schemas.microsoft.com/office/drawing/2014/main" id="{5A7CB63C-5714-FE97-3B45-E19A263A9632}"/>
                  </a:ext>
                </a:extLst>
              </p:cNvPr>
              <p:cNvSpPr/>
              <p:nvPr/>
            </p:nvSpPr>
            <p:spPr>
              <a:xfrm>
                <a:off x="-2272096" y="1355591"/>
                <a:ext cx="31665" cy="48358"/>
              </a:xfrm>
              <a:custGeom>
                <a:avLst/>
                <a:gdLst/>
                <a:ahLst/>
                <a:cxnLst/>
                <a:rect l="l" t="t" r="r" b="b"/>
                <a:pathLst>
                  <a:path w="239" h="365" extrusionOk="0">
                    <a:moveTo>
                      <a:pt x="116" y="164"/>
                    </a:moveTo>
                    <a:cubicBezTo>
                      <a:pt x="116" y="164"/>
                      <a:pt x="139" y="173"/>
                      <a:pt x="153" y="180"/>
                    </a:cubicBezTo>
                    <a:cubicBezTo>
                      <a:pt x="166" y="187"/>
                      <a:pt x="173" y="208"/>
                      <a:pt x="153" y="251"/>
                    </a:cubicBezTo>
                    <a:cubicBezTo>
                      <a:pt x="137" y="287"/>
                      <a:pt x="126" y="304"/>
                      <a:pt x="110" y="304"/>
                    </a:cubicBezTo>
                    <a:cubicBezTo>
                      <a:pt x="104" y="304"/>
                      <a:pt x="96" y="301"/>
                      <a:pt x="87" y="294"/>
                    </a:cubicBezTo>
                    <a:cubicBezTo>
                      <a:pt x="80" y="294"/>
                      <a:pt x="66" y="280"/>
                      <a:pt x="66" y="280"/>
                    </a:cubicBezTo>
                    <a:lnTo>
                      <a:pt x="116" y="164"/>
                    </a:lnTo>
                    <a:close/>
                    <a:moveTo>
                      <a:pt x="139" y="1"/>
                    </a:moveTo>
                    <a:lnTo>
                      <a:pt x="1" y="302"/>
                    </a:lnTo>
                    <a:cubicBezTo>
                      <a:pt x="1" y="309"/>
                      <a:pt x="44" y="337"/>
                      <a:pt x="60" y="346"/>
                    </a:cubicBezTo>
                    <a:cubicBezTo>
                      <a:pt x="82" y="358"/>
                      <a:pt x="101" y="365"/>
                      <a:pt x="118" y="365"/>
                    </a:cubicBezTo>
                    <a:cubicBezTo>
                      <a:pt x="150" y="365"/>
                      <a:pt x="175" y="341"/>
                      <a:pt x="203" y="280"/>
                    </a:cubicBezTo>
                    <a:cubicBezTo>
                      <a:pt x="239" y="194"/>
                      <a:pt x="232" y="158"/>
                      <a:pt x="182" y="130"/>
                    </a:cubicBezTo>
                    <a:cubicBezTo>
                      <a:pt x="166" y="121"/>
                      <a:pt x="139" y="121"/>
                      <a:pt x="139" y="121"/>
                    </a:cubicBezTo>
                    <a:lnTo>
                      <a:pt x="182" y="28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8653;p71">
                <a:extLst>
                  <a:ext uri="{FF2B5EF4-FFF2-40B4-BE49-F238E27FC236}">
                    <a16:creationId xmlns:a16="http://schemas.microsoft.com/office/drawing/2014/main" id="{3BFFD63A-E1C3-580F-7CB8-439E9CD3A159}"/>
                  </a:ext>
                </a:extLst>
              </p:cNvPr>
              <p:cNvSpPr/>
              <p:nvPr/>
            </p:nvSpPr>
            <p:spPr>
              <a:xfrm>
                <a:off x="-2140669" y="1194884"/>
                <a:ext cx="27822" cy="34049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57" extrusionOk="0">
                    <a:moveTo>
                      <a:pt x="120" y="0"/>
                    </a:moveTo>
                    <a:cubicBezTo>
                      <a:pt x="89" y="0"/>
                      <a:pt x="63" y="26"/>
                      <a:pt x="37" y="77"/>
                    </a:cubicBezTo>
                    <a:cubicBezTo>
                      <a:pt x="1" y="163"/>
                      <a:pt x="9" y="206"/>
                      <a:pt x="59" y="235"/>
                    </a:cubicBezTo>
                    <a:cubicBezTo>
                      <a:pt x="73" y="242"/>
                      <a:pt x="116" y="256"/>
                      <a:pt x="116" y="256"/>
                    </a:cubicBezTo>
                    <a:lnTo>
                      <a:pt x="139" y="206"/>
                    </a:lnTo>
                    <a:cubicBezTo>
                      <a:pt x="139" y="206"/>
                      <a:pt x="110" y="199"/>
                      <a:pt x="96" y="192"/>
                    </a:cubicBezTo>
                    <a:cubicBezTo>
                      <a:pt x="66" y="170"/>
                      <a:pt x="66" y="156"/>
                      <a:pt x="87" y="106"/>
                    </a:cubicBezTo>
                    <a:cubicBezTo>
                      <a:pt x="98" y="76"/>
                      <a:pt x="108" y="60"/>
                      <a:pt x="125" y="60"/>
                    </a:cubicBezTo>
                    <a:cubicBezTo>
                      <a:pt x="132" y="60"/>
                      <a:pt x="142" y="63"/>
                      <a:pt x="153" y="70"/>
                    </a:cubicBezTo>
                    <a:cubicBezTo>
                      <a:pt x="166" y="77"/>
                      <a:pt x="189" y="92"/>
                      <a:pt x="189" y="92"/>
                    </a:cubicBezTo>
                    <a:lnTo>
                      <a:pt x="210" y="49"/>
                    </a:lnTo>
                    <a:cubicBezTo>
                      <a:pt x="210" y="49"/>
                      <a:pt x="182" y="20"/>
                      <a:pt x="160" y="13"/>
                    </a:cubicBezTo>
                    <a:cubicBezTo>
                      <a:pt x="145" y="5"/>
                      <a:pt x="132" y="0"/>
                      <a:pt x="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8654;p71">
                <a:extLst>
                  <a:ext uri="{FF2B5EF4-FFF2-40B4-BE49-F238E27FC236}">
                    <a16:creationId xmlns:a16="http://schemas.microsoft.com/office/drawing/2014/main" id="{EA3B0605-319C-2465-F410-91751072BE6D}"/>
                  </a:ext>
                </a:extLst>
              </p:cNvPr>
              <p:cNvSpPr/>
              <p:nvPr/>
            </p:nvSpPr>
            <p:spPr>
              <a:xfrm>
                <a:off x="-2391996" y="1427796"/>
                <a:ext cx="35507" cy="4676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53" extrusionOk="0">
                    <a:moveTo>
                      <a:pt x="105" y="177"/>
                    </a:moveTo>
                    <a:cubicBezTo>
                      <a:pt x="108" y="177"/>
                      <a:pt x="112" y="178"/>
                      <a:pt x="116" y="180"/>
                    </a:cubicBezTo>
                    <a:lnTo>
                      <a:pt x="159" y="196"/>
                    </a:lnTo>
                    <a:lnTo>
                      <a:pt x="130" y="253"/>
                    </a:lnTo>
                    <a:cubicBezTo>
                      <a:pt x="130" y="253"/>
                      <a:pt x="109" y="246"/>
                      <a:pt x="86" y="239"/>
                    </a:cubicBezTo>
                    <a:cubicBezTo>
                      <a:pt x="73" y="232"/>
                      <a:pt x="73" y="216"/>
                      <a:pt x="80" y="196"/>
                    </a:cubicBezTo>
                    <a:cubicBezTo>
                      <a:pt x="85" y="184"/>
                      <a:pt x="94" y="177"/>
                      <a:pt x="105" y="177"/>
                    </a:cubicBezTo>
                    <a:close/>
                    <a:moveTo>
                      <a:pt x="116" y="1"/>
                    </a:moveTo>
                    <a:lnTo>
                      <a:pt x="95" y="51"/>
                    </a:lnTo>
                    <a:cubicBezTo>
                      <a:pt x="95" y="51"/>
                      <a:pt x="145" y="73"/>
                      <a:pt x="173" y="87"/>
                    </a:cubicBezTo>
                    <a:cubicBezTo>
                      <a:pt x="188" y="102"/>
                      <a:pt x="195" y="109"/>
                      <a:pt x="188" y="130"/>
                    </a:cubicBezTo>
                    <a:lnTo>
                      <a:pt x="181" y="153"/>
                    </a:lnTo>
                    <a:lnTo>
                      <a:pt x="130" y="130"/>
                    </a:lnTo>
                    <a:cubicBezTo>
                      <a:pt x="113" y="122"/>
                      <a:pt x="98" y="117"/>
                      <a:pt x="84" y="117"/>
                    </a:cubicBezTo>
                    <a:cubicBezTo>
                      <a:pt x="61" y="117"/>
                      <a:pt x="41" y="131"/>
                      <a:pt x="23" y="166"/>
                    </a:cubicBezTo>
                    <a:cubicBezTo>
                      <a:pt x="0" y="223"/>
                      <a:pt x="9" y="266"/>
                      <a:pt x="52" y="289"/>
                    </a:cubicBezTo>
                    <a:cubicBezTo>
                      <a:pt x="80" y="303"/>
                      <a:pt x="116" y="303"/>
                      <a:pt x="116" y="303"/>
                    </a:cubicBezTo>
                    <a:cubicBezTo>
                      <a:pt x="130" y="325"/>
                      <a:pt x="145" y="339"/>
                      <a:pt x="166" y="353"/>
                    </a:cubicBezTo>
                    <a:lnTo>
                      <a:pt x="195" y="303"/>
                    </a:lnTo>
                    <a:cubicBezTo>
                      <a:pt x="188" y="296"/>
                      <a:pt x="188" y="289"/>
                      <a:pt x="195" y="275"/>
                    </a:cubicBezTo>
                    <a:lnTo>
                      <a:pt x="238" y="159"/>
                    </a:lnTo>
                    <a:cubicBezTo>
                      <a:pt x="268" y="102"/>
                      <a:pt x="259" y="66"/>
                      <a:pt x="209" y="37"/>
                    </a:cubicBezTo>
                    <a:cubicBezTo>
                      <a:pt x="166" y="16"/>
                      <a:pt x="116" y="1"/>
                      <a:pt x="1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8655;p71">
                <a:extLst>
                  <a:ext uri="{FF2B5EF4-FFF2-40B4-BE49-F238E27FC236}">
                    <a16:creationId xmlns:a16="http://schemas.microsoft.com/office/drawing/2014/main" id="{9886F844-AB56-442A-5DC0-C2DCA9BA7E0B}"/>
                  </a:ext>
                </a:extLst>
              </p:cNvPr>
              <p:cNvSpPr/>
              <p:nvPr/>
            </p:nvSpPr>
            <p:spPr>
              <a:xfrm>
                <a:off x="-2340591" y="1458400"/>
                <a:ext cx="28617" cy="35374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67" extrusionOk="0">
                    <a:moveTo>
                      <a:pt x="138" y="1"/>
                    </a:moveTo>
                    <a:lnTo>
                      <a:pt x="95" y="87"/>
                    </a:lnTo>
                    <a:lnTo>
                      <a:pt x="30" y="51"/>
                    </a:lnTo>
                    <a:lnTo>
                      <a:pt x="0" y="115"/>
                    </a:lnTo>
                    <a:lnTo>
                      <a:pt x="66" y="151"/>
                    </a:lnTo>
                    <a:lnTo>
                      <a:pt x="30" y="237"/>
                    </a:lnTo>
                    <a:lnTo>
                      <a:pt x="80" y="267"/>
                    </a:lnTo>
                    <a:lnTo>
                      <a:pt x="116" y="180"/>
                    </a:lnTo>
                    <a:lnTo>
                      <a:pt x="188" y="217"/>
                    </a:lnTo>
                    <a:lnTo>
                      <a:pt x="216" y="158"/>
                    </a:lnTo>
                    <a:lnTo>
                      <a:pt x="145" y="115"/>
                    </a:lnTo>
                    <a:lnTo>
                      <a:pt x="188" y="2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8656;p71">
                <a:extLst>
                  <a:ext uri="{FF2B5EF4-FFF2-40B4-BE49-F238E27FC236}">
                    <a16:creationId xmlns:a16="http://schemas.microsoft.com/office/drawing/2014/main" id="{D97A7BA5-DB4F-0EAE-CA8F-5B03DC434FF1}"/>
                  </a:ext>
                </a:extLst>
              </p:cNvPr>
              <p:cNvSpPr/>
              <p:nvPr/>
            </p:nvSpPr>
            <p:spPr>
              <a:xfrm>
                <a:off x="-2354767" y="1427796"/>
                <a:ext cx="24775" cy="32592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46" extrusionOk="0">
                    <a:moveTo>
                      <a:pt x="87" y="1"/>
                    </a:moveTo>
                    <a:lnTo>
                      <a:pt x="80" y="30"/>
                    </a:lnTo>
                    <a:cubicBezTo>
                      <a:pt x="80" y="30"/>
                      <a:pt x="100" y="37"/>
                      <a:pt x="116" y="44"/>
                    </a:cubicBezTo>
                    <a:cubicBezTo>
                      <a:pt x="137" y="59"/>
                      <a:pt x="137" y="66"/>
                      <a:pt x="130" y="87"/>
                    </a:cubicBezTo>
                    <a:cubicBezTo>
                      <a:pt x="123" y="109"/>
                      <a:pt x="100" y="116"/>
                      <a:pt x="73" y="130"/>
                    </a:cubicBezTo>
                    <a:lnTo>
                      <a:pt x="14" y="159"/>
                    </a:lnTo>
                    <a:lnTo>
                      <a:pt x="0" y="196"/>
                    </a:lnTo>
                    <a:lnTo>
                      <a:pt x="100" y="246"/>
                    </a:lnTo>
                    <a:lnTo>
                      <a:pt x="123" y="209"/>
                    </a:lnTo>
                    <a:lnTo>
                      <a:pt x="57" y="173"/>
                    </a:lnTo>
                    <a:lnTo>
                      <a:pt x="94" y="159"/>
                    </a:lnTo>
                    <a:cubicBezTo>
                      <a:pt x="137" y="146"/>
                      <a:pt x="150" y="130"/>
                      <a:pt x="166" y="102"/>
                    </a:cubicBezTo>
                    <a:cubicBezTo>
                      <a:pt x="187" y="66"/>
                      <a:pt x="180" y="37"/>
                      <a:pt x="144" y="16"/>
                    </a:cubicBezTo>
                    <a:cubicBezTo>
                      <a:pt x="116" y="1"/>
                      <a:pt x="94" y="1"/>
                      <a:pt x="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8657;p71">
                <a:extLst>
                  <a:ext uri="{FF2B5EF4-FFF2-40B4-BE49-F238E27FC236}">
                    <a16:creationId xmlns:a16="http://schemas.microsoft.com/office/drawing/2014/main" id="{4A3A7D55-5FA2-ABD0-D46F-471947F8FBFE}"/>
                  </a:ext>
                </a:extLst>
              </p:cNvPr>
              <p:cNvSpPr/>
              <p:nvPr/>
            </p:nvSpPr>
            <p:spPr>
              <a:xfrm>
                <a:off x="-2315684" y="1455486"/>
                <a:ext cx="38024" cy="57897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37" extrusionOk="0">
                    <a:moveTo>
                      <a:pt x="144" y="195"/>
                    </a:moveTo>
                    <a:cubicBezTo>
                      <a:pt x="150" y="195"/>
                      <a:pt x="173" y="202"/>
                      <a:pt x="187" y="209"/>
                    </a:cubicBezTo>
                    <a:cubicBezTo>
                      <a:pt x="209" y="223"/>
                      <a:pt x="216" y="245"/>
                      <a:pt x="187" y="302"/>
                    </a:cubicBezTo>
                    <a:cubicBezTo>
                      <a:pt x="172" y="343"/>
                      <a:pt x="156" y="362"/>
                      <a:pt x="136" y="362"/>
                    </a:cubicBezTo>
                    <a:cubicBezTo>
                      <a:pt x="127" y="362"/>
                      <a:pt x="118" y="359"/>
                      <a:pt x="107" y="352"/>
                    </a:cubicBezTo>
                    <a:cubicBezTo>
                      <a:pt x="100" y="345"/>
                      <a:pt x="87" y="339"/>
                      <a:pt x="87" y="339"/>
                    </a:cubicBezTo>
                    <a:lnTo>
                      <a:pt x="144" y="195"/>
                    </a:lnTo>
                    <a:close/>
                    <a:moveTo>
                      <a:pt x="166" y="0"/>
                    </a:moveTo>
                    <a:lnTo>
                      <a:pt x="0" y="359"/>
                    </a:lnTo>
                    <a:cubicBezTo>
                      <a:pt x="7" y="368"/>
                      <a:pt x="57" y="402"/>
                      <a:pt x="80" y="418"/>
                    </a:cubicBezTo>
                    <a:cubicBezTo>
                      <a:pt x="103" y="430"/>
                      <a:pt x="123" y="437"/>
                      <a:pt x="142" y="437"/>
                    </a:cubicBezTo>
                    <a:cubicBezTo>
                      <a:pt x="180" y="437"/>
                      <a:pt x="210" y="408"/>
                      <a:pt x="244" y="332"/>
                    </a:cubicBezTo>
                    <a:cubicBezTo>
                      <a:pt x="287" y="230"/>
                      <a:pt x="280" y="187"/>
                      <a:pt x="223" y="152"/>
                    </a:cubicBezTo>
                    <a:cubicBezTo>
                      <a:pt x="200" y="144"/>
                      <a:pt x="173" y="144"/>
                      <a:pt x="173" y="144"/>
                    </a:cubicBezTo>
                    <a:lnTo>
                      <a:pt x="223" y="3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8658;p71">
                <a:extLst>
                  <a:ext uri="{FF2B5EF4-FFF2-40B4-BE49-F238E27FC236}">
                    <a16:creationId xmlns:a16="http://schemas.microsoft.com/office/drawing/2014/main" id="{93759613-7665-A719-9226-3417ACEEA26B}"/>
                  </a:ext>
                </a:extLst>
              </p:cNvPr>
              <p:cNvSpPr/>
              <p:nvPr/>
            </p:nvSpPr>
            <p:spPr>
              <a:xfrm>
                <a:off x="-2276600" y="1470854"/>
                <a:ext cx="24775" cy="3338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52" extrusionOk="0">
                    <a:moveTo>
                      <a:pt x="87" y="0"/>
                    </a:moveTo>
                    <a:lnTo>
                      <a:pt x="78" y="36"/>
                    </a:lnTo>
                    <a:cubicBezTo>
                      <a:pt x="78" y="36"/>
                      <a:pt x="100" y="43"/>
                      <a:pt x="114" y="50"/>
                    </a:cubicBezTo>
                    <a:cubicBezTo>
                      <a:pt x="137" y="57"/>
                      <a:pt x="137" y="71"/>
                      <a:pt x="130" y="93"/>
                    </a:cubicBezTo>
                    <a:cubicBezTo>
                      <a:pt x="121" y="107"/>
                      <a:pt x="100" y="123"/>
                      <a:pt x="71" y="136"/>
                    </a:cubicBezTo>
                    <a:lnTo>
                      <a:pt x="14" y="157"/>
                    </a:lnTo>
                    <a:lnTo>
                      <a:pt x="0" y="193"/>
                    </a:lnTo>
                    <a:lnTo>
                      <a:pt x="100" y="252"/>
                    </a:lnTo>
                    <a:lnTo>
                      <a:pt x="121" y="216"/>
                    </a:lnTo>
                    <a:lnTo>
                      <a:pt x="50" y="179"/>
                    </a:lnTo>
                    <a:lnTo>
                      <a:pt x="94" y="166"/>
                    </a:lnTo>
                    <a:cubicBezTo>
                      <a:pt x="137" y="143"/>
                      <a:pt x="150" y="136"/>
                      <a:pt x="164" y="100"/>
                    </a:cubicBezTo>
                    <a:cubicBezTo>
                      <a:pt x="187" y="64"/>
                      <a:pt x="180" y="36"/>
                      <a:pt x="144" y="14"/>
                    </a:cubicBezTo>
                    <a:cubicBezTo>
                      <a:pt x="114" y="7"/>
                      <a:pt x="94" y="0"/>
                      <a:pt x="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8659;p71">
                <a:extLst>
                  <a:ext uri="{FF2B5EF4-FFF2-40B4-BE49-F238E27FC236}">
                    <a16:creationId xmlns:a16="http://schemas.microsoft.com/office/drawing/2014/main" id="{33FF23CB-A696-3018-7F83-7D5F3361542B}"/>
                  </a:ext>
                </a:extLst>
              </p:cNvPr>
              <p:cNvSpPr/>
              <p:nvPr/>
            </p:nvSpPr>
            <p:spPr>
              <a:xfrm>
                <a:off x="-2258582" y="1501193"/>
                <a:ext cx="27822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67" extrusionOk="0">
                    <a:moveTo>
                      <a:pt x="28" y="0"/>
                    </a:moveTo>
                    <a:lnTo>
                      <a:pt x="1" y="66"/>
                    </a:lnTo>
                    <a:lnTo>
                      <a:pt x="180" y="166"/>
                    </a:lnTo>
                    <a:lnTo>
                      <a:pt x="209" y="10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8660;p71">
                <a:extLst>
                  <a:ext uri="{FF2B5EF4-FFF2-40B4-BE49-F238E27FC236}">
                    <a16:creationId xmlns:a16="http://schemas.microsoft.com/office/drawing/2014/main" id="{F52EFD67-E718-7ECD-C6AA-B7018FC65114}"/>
                  </a:ext>
                </a:extLst>
              </p:cNvPr>
              <p:cNvSpPr/>
              <p:nvPr/>
            </p:nvSpPr>
            <p:spPr>
              <a:xfrm>
                <a:off x="-2265206" y="1515634"/>
                <a:ext cx="27557" cy="2186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5" extrusionOk="0">
                    <a:moveTo>
                      <a:pt x="28" y="0"/>
                    </a:moveTo>
                    <a:lnTo>
                      <a:pt x="1" y="64"/>
                    </a:lnTo>
                    <a:lnTo>
                      <a:pt x="180" y="164"/>
                    </a:lnTo>
                    <a:lnTo>
                      <a:pt x="208" y="10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8661;p71">
                <a:extLst>
                  <a:ext uri="{FF2B5EF4-FFF2-40B4-BE49-F238E27FC236}">
                    <a16:creationId xmlns:a16="http://schemas.microsoft.com/office/drawing/2014/main" id="{EFCF88EF-D753-26D7-1DE1-49CF8FABF238}"/>
                  </a:ext>
                </a:extLst>
              </p:cNvPr>
              <p:cNvSpPr/>
              <p:nvPr/>
            </p:nvSpPr>
            <p:spPr>
              <a:xfrm>
                <a:off x="-2236589" y="1515369"/>
                <a:ext cx="33254" cy="4120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11" extrusionOk="0">
                    <a:moveTo>
                      <a:pt x="145" y="1"/>
                    </a:moveTo>
                    <a:cubicBezTo>
                      <a:pt x="106" y="1"/>
                      <a:pt x="75" y="35"/>
                      <a:pt x="43" y="102"/>
                    </a:cubicBezTo>
                    <a:cubicBezTo>
                      <a:pt x="0" y="195"/>
                      <a:pt x="7" y="252"/>
                      <a:pt x="64" y="289"/>
                    </a:cubicBezTo>
                    <a:cubicBezTo>
                      <a:pt x="93" y="295"/>
                      <a:pt x="137" y="311"/>
                      <a:pt x="137" y="311"/>
                    </a:cubicBezTo>
                    <a:lnTo>
                      <a:pt x="164" y="252"/>
                    </a:lnTo>
                    <a:cubicBezTo>
                      <a:pt x="157" y="252"/>
                      <a:pt x="130" y="245"/>
                      <a:pt x="114" y="232"/>
                    </a:cubicBezTo>
                    <a:cubicBezTo>
                      <a:pt x="71" y="209"/>
                      <a:pt x="71" y="188"/>
                      <a:pt x="100" y="132"/>
                    </a:cubicBezTo>
                    <a:cubicBezTo>
                      <a:pt x="115" y="96"/>
                      <a:pt x="130" y="78"/>
                      <a:pt x="150" y="78"/>
                    </a:cubicBezTo>
                    <a:cubicBezTo>
                      <a:pt x="159" y="78"/>
                      <a:pt x="169" y="82"/>
                      <a:pt x="180" y="88"/>
                    </a:cubicBezTo>
                    <a:cubicBezTo>
                      <a:pt x="193" y="95"/>
                      <a:pt x="223" y="116"/>
                      <a:pt x="223" y="116"/>
                    </a:cubicBezTo>
                    <a:lnTo>
                      <a:pt x="250" y="66"/>
                    </a:lnTo>
                    <a:cubicBezTo>
                      <a:pt x="250" y="59"/>
                      <a:pt x="216" y="30"/>
                      <a:pt x="193" y="16"/>
                    </a:cubicBezTo>
                    <a:cubicBezTo>
                      <a:pt x="176" y="6"/>
                      <a:pt x="160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8662;p71">
                <a:extLst>
                  <a:ext uri="{FF2B5EF4-FFF2-40B4-BE49-F238E27FC236}">
                    <a16:creationId xmlns:a16="http://schemas.microsoft.com/office/drawing/2014/main" id="{7F17660E-5A20-F215-0E07-691179C8F4E2}"/>
                  </a:ext>
                </a:extLst>
              </p:cNvPr>
              <p:cNvSpPr/>
              <p:nvPr/>
            </p:nvSpPr>
            <p:spPr>
              <a:xfrm>
                <a:off x="-2204395" y="1510732"/>
                <a:ext cx="25040" cy="3351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3" extrusionOk="0">
                    <a:moveTo>
                      <a:pt x="94" y="1"/>
                    </a:moveTo>
                    <a:lnTo>
                      <a:pt x="80" y="37"/>
                    </a:lnTo>
                    <a:cubicBezTo>
                      <a:pt x="80" y="37"/>
                      <a:pt x="102" y="44"/>
                      <a:pt x="116" y="51"/>
                    </a:cubicBezTo>
                    <a:cubicBezTo>
                      <a:pt x="137" y="65"/>
                      <a:pt x="145" y="72"/>
                      <a:pt x="130" y="94"/>
                    </a:cubicBezTo>
                    <a:cubicBezTo>
                      <a:pt x="123" y="115"/>
                      <a:pt x="109" y="123"/>
                      <a:pt x="73" y="137"/>
                    </a:cubicBezTo>
                    <a:lnTo>
                      <a:pt x="23" y="158"/>
                    </a:lnTo>
                    <a:lnTo>
                      <a:pt x="1" y="194"/>
                    </a:lnTo>
                    <a:lnTo>
                      <a:pt x="109" y="253"/>
                    </a:lnTo>
                    <a:lnTo>
                      <a:pt x="123" y="217"/>
                    </a:lnTo>
                    <a:lnTo>
                      <a:pt x="59" y="180"/>
                    </a:lnTo>
                    <a:lnTo>
                      <a:pt x="102" y="167"/>
                    </a:lnTo>
                    <a:cubicBezTo>
                      <a:pt x="137" y="151"/>
                      <a:pt x="159" y="137"/>
                      <a:pt x="166" y="108"/>
                    </a:cubicBezTo>
                    <a:cubicBezTo>
                      <a:pt x="189" y="65"/>
                      <a:pt x="180" y="37"/>
                      <a:pt x="145" y="22"/>
                    </a:cubicBezTo>
                    <a:cubicBezTo>
                      <a:pt x="123" y="8"/>
                      <a:pt x="94" y="1"/>
                      <a:pt x="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8663;p71">
              <a:extLst>
                <a:ext uri="{FF2B5EF4-FFF2-40B4-BE49-F238E27FC236}">
                  <a16:creationId xmlns:a16="http://schemas.microsoft.com/office/drawing/2014/main" id="{DFE1A92E-DFCB-306B-94CC-CBC902AB0722}"/>
                </a:ext>
              </a:extLst>
            </p:cNvPr>
            <p:cNvSpPr/>
            <p:nvPr/>
          </p:nvSpPr>
          <p:spPr>
            <a:xfrm>
              <a:off x="2186660" y="2005797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64;p71">
              <a:extLst>
                <a:ext uri="{FF2B5EF4-FFF2-40B4-BE49-F238E27FC236}">
                  <a16:creationId xmlns:a16="http://schemas.microsoft.com/office/drawing/2014/main" id="{11CBB9A3-978D-3A1A-8713-80E17488E441}"/>
                </a:ext>
              </a:extLst>
            </p:cNvPr>
            <p:cNvSpPr/>
            <p:nvPr/>
          </p:nvSpPr>
          <p:spPr>
            <a:xfrm>
              <a:off x="1560175" y="2179013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65;p71">
              <a:extLst>
                <a:ext uri="{FF2B5EF4-FFF2-40B4-BE49-F238E27FC236}">
                  <a16:creationId xmlns:a16="http://schemas.microsoft.com/office/drawing/2014/main" id="{FAA016C4-D4FB-0CAF-C047-3D6FFFB2C4CD}"/>
                </a:ext>
              </a:extLst>
            </p:cNvPr>
            <p:cNvSpPr/>
            <p:nvPr/>
          </p:nvSpPr>
          <p:spPr>
            <a:xfrm>
              <a:off x="2419315" y="25584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666;p71">
              <a:extLst>
                <a:ext uri="{FF2B5EF4-FFF2-40B4-BE49-F238E27FC236}">
                  <a16:creationId xmlns:a16="http://schemas.microsoft.com/office/drawing/2014/main" id="{FBC05631-1739-6D42-88FD-8BAABCCD584F}"/>
                </a:ext>
              </a:extLst>
            </p:cNvPr>
            <p:cNvSpPr/>
            <p:nvPr/>
          </p:nvSpPr>
          <p:spPr>
            <a:xfrm>
              <a:off x="4740815" y="44197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667;p71">
              <a:extLst>
                <a:ext uri="{FF2B5EF4-FFF2-40B4-BE49-F238E27FC236}">
                  <a16:creationId xmlns:a16="http://schemas.microsoft.com/office/drawing/2014/main" id="{32B2F0BE-ABD7-21AE-0BCF-5B10FF9E00C2}"/>
                </a:ext>
              </a:extLst>
            </p:cNvPr>
            <p:cNvSpPr/>
            <p:nvPr/>
          </p:nvSpPr>
          <p:spPr>
            <a:xfrm>
              <a:off x="5224787" y="4566988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69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Regular Expression</a:t>
            </a:r>
            <a:endParaRPr dirty="0"/>
          </a:p>
        </p:txBody>
      </p:sp>
      <p:sp>
        <p:nvSpPr>
          <p:cNvPr id="1473" name="Google Shape;1473;p43"/>
          <p:cNvSpPr txBox="1">
            <a:spLocks noGrp="1"/>
          </p:cNvSpPr>
          <p:nvPr>
            <p:ph type="subTitle" idx="2"/>
          </p:nvPr>
        </p:nvSpPr>
        <p:spPr>
          <a:xfrm>
            <a:off x="726825" y="1438055"/>
            <a:ext cx="6547792" cy="2830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Regular expressions serve as powerful patterns used for identifying specific character combinations within strings or text data, enabling precise and adaptable search criteria in various applications. [5]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Using symbols and operators, they enable detailed and flexible criteria for identifying patterns in larger bodies of text.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Regular Expression was used to validate the URL of the website before we proceed scraping and while searching the key phrase on the extracted files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Regular Expression to validate URL: </a:t>
            </a:r>
          </a:p>
        </p:txBody>
      </p:sp>
      <p:sp>
        <p:nvSpPr>
          <p:cNvPr id="1474" name="Google Shape;1474;p43"/>
          <p:cNvSpPr/>
          <p:nvPr/>
        </p:nvSpPr>
        <p:spPr>
          <a:xfrm>
            <a:off x="7466210" y="3402035"/>
            <a:ext cx="105061" cy="100776"/>
          </a:xfrm>
          <a:custGeom>
            <a:avLst/>
            <a:gdLst/>
            <a:ahLst/>
            <a:cxnLst/>
            <a:rect l="l" t="t" r="r" b="b"/>
            <a:pathLst>
              <a:path w="662" h="635" extrusionOk="0">
                <a:moveTo>
                  <a:pt x="662" y="1"/>
                </a:moveTo>
                <a:lnTo>
                  <a:pt x="1" y="110"/>
                </a:lnTo>
                <a:lnTo>
                  <a:pt x="425" y="634"/>
                </a:lnTo>
                <a:lnTo>
                  <a:pt x="662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712;p46">
            <a:extLst>
              <a:ext uri="{FF2B5EF4-FFF2-40B4-BE49-F238E27FC236}">
                <a16:creationId xmlns:a16="http://schemas.microsoft.com/office/drawing/2014/main" id="{476C61F9-0029-879E-69C3-D3977A91F91C}"/>
              </a:ext>
            </a:extLst>
          </p:cNvPr>
          <p:cNvGrpSpPr/>
          <p:nvPr/>
        </p:nvGrpSpPr>
        <p:grpSpPr>
          <a:xfrm rot="9960963">
            <a:off x="7706909" y="3394633"/>
            <a:ext cx="1008300" cy="1522388"/>
            <a:chOff x="5174818" y="7590625"/>
            <a:chExt cx="1185673" cy="1790196"/>
          </a:xfrm>
        </p:grpSpPr>
        <p:sp>
          <p:nvSpPr>
            <p:cNvPr id="3" name="Google Shape;1713;p46">
              <a:extLst>
                <a:ext uri="{FF2B5EF4-FFF2-40B4-BE49-F238E27FC236}">
                  <a16:creationId xmlns:a16="http://schemas.microsoft.com/office/drawing/2014/main" id="{BC5BAD0E-79BF-839A-AE5F-9B8241377975}"/>
                </a:ext>
              </a:extLst>
            </p:cNvPr>
            <p:cNvSpPr/>
            <p:nvPr/>
          </p:nvSpPr>
          <p:spPr>
            <a:xfrm>
              <a:off x="5642810" y="8978580"/>
              <a:ext cx="15689" cy="6342"/>
            </a:xfrm>
            <a:custGeom>
              <a:avLst/>
              <a:gdLst/>
              <a:ahLst/>
              <a:cxnLst/>
              <a:rect l="l" t="t" r="r" b="b"/>
              <a:pathLst>
                <a:path w="94" h="38" extrusionOk="0">
                  <a:moveTo>
                    <a:pt x="30" y="1"/>
                  </a:moveTo>
                  <a:lnTo>
                    <a:pt x="0" y="37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714;p46">
              <a:extLst>
                <a:ext uri="{FF2B5EF4-FFF2-40B4-BE49-F238E27FC236}">
                  <a16:creationId xmlns:a16="http://schemas.microsoft.com/office/drawing/2014/main" id="{0FBEB116-C328-0F1F-8809-C99F0A166836}"/>
                </a:ext>
              </a:extLst>
            </p:cNvPr>
            <p:cNvSpPr/>
            <p:nvPr/>
          </p:nvSpPr>
          <p:spPr>
            <a:xfrm>
              <a:off x="5539665" y="7836471"/>
              <a:ext cx="1335" cy="1174660"/>
            </a:xfrm>
            <a:custGeom>
              <a:avLst/>
              <a:gdLst/>
              <a:ahLst/>
              <a:cxnLst/>
              <a:rect l="l" t="t" r="r" b="b"/>
              <a:pathLst>
                <a:path w="8" h="7038" extrusionOk="0">
                  <a:moveTo>
                    <a:pt x="1" y="0"/>
                  </a:moveTo>
                  <a:lnTo>
                    <a:pt x="1" y="6980"/>
                  </a:lnTo>
                  <a:cubicBezTo>
                    <a:pt x="1" y="7003"/>
                    <a:pt x="1" y="7016"/>
                    <a:pt x="7" y="7037"/>
                  </a:cubicBezTo>
                  <a:lnTo>
                    <a:pt x="7" y="50"/>
                  </a:lnTo>
                  <a:cubicBezTo>
                    <a:pt x="1" y="37"/>
                    <a:pt x="1" y="1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15;p46">
              <a:extLst>
                <a:ext uri="{FF2B5EF4-FFF2-40B4-BE49-F238E27FC236}">
                  <a16:creationId xmlns:a16="http://schemas.microsoft.com/office/drawing/2014/main" id="{20813EFC-D188-2CAA-6DBA-193DBEE286A1}"/>
                </a:ext>
              </a:extLst>
            </p:cNvPr>
            <p:cNvSpPr/>
            <p:nvPr/>
          </p:nvSpPr>
          <p:spPr>
            <a:xfrm>
              <a:off x="5539665" y="7836471"/>
              <a:ext cx="1335" cy="1174660"/>
            </a:xfrm>
            <a:custGeom>
              <a:avLst/>
              <a:gdLst/>
              <a:ahLst/>
              <a:cxnLst/>
              <a:rect l="l" t="t" r="r" b="b"/>
              <a:pathLst>
                <a:path w="8" h="7038" fill="none" extrusionOk="0">
                  <a:moveTo>
                    <a:pt x="7" y="50"/>
                  </a:moveTo>
                  <a:lnTo>
                    <a:pt x="7" y="7037"/>
                  </a:lnTo>
                  <a:cubicBezTo>
                    <a:pt x="1" y="7016"/>
                    <a:pt x="1" y="7003"/>
                    <a:pt x="1" y="6980"/>
                  </a:cubicBezTo>
                  <a:lnTo>
                    <a:pt x="1" y="0"/>
                  </a:lnTo>
                  <a:cubicBezTo>
                    <a:pt x="1" y="16"/>
                    <a:pt x="1" y="37"/>
                    <a:pt x="7" y="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16;p46">
              <a:extLst>
                <a:ext uri="{FF2B5EF4-FFF2-40B4-BE49-F238E27FC236}">
                  <a16:creationId xmlns:a16="http://schemas.microsoft.com/office/drawing/2014/main" id="{E98E74C8-463D-59EA-D41A-96408CACB5AE}"/>
                </a:ext>
              </a:extLst>
            </p:cNvPr>
            <p:cNvSpPr/>
            <p:nvPr/>
          </p:nvSpPr>
          <p:spPr>
            <a:xfrm>
              <a:off x="5174818" y="8206158"/>
              <a:ext cx="35050" cy="1174660"/>
            </a:xfrm>
            <a:custGeom>
              <a:avLst/>
              <a:gdLst/>
              <a:ahLst/>
              <a:cxnLst/>
              <a:rect l="l" t="t" r="r" b="b"/>
              <a:pathLst>
                <a:path w="210" h="7038" extrusionOk="0">
                  <a:moveTo>
                    <a:pt x="1" y="0"/>
                  </a:moveTo>
                  <a:lnTo>
                    <a:pt x="1" y="6987"/>
                  </a:lnTo>
                  <a:lnTo>
                    <a:pt x="210" y="7037"/>
                  </a:lnTo>
                  <a:lnTo>
                    <a:pt x="210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17;p46">
              <a:extLst>
                <a:ext uri="{FF2B5EF4-FFF2-40B4-BE49-F238E27FC236}">
                  <a16:creationId xmlns:a16="http://schemas.microsoft.com/office/drawing/2014/main" id="{B05883F1-7820-3F54-EDC8-0F687EBBC0D3}"/>
                </a:ext>
              </a:extLst>
            </p:cNvPr>
            <p:cNvSpPr/>
            <p:nvPr/>
          </p:nvSpPr>
          <p:spPr>
            <a:xfrm>
              <a:off x="5209701" y="7610987"/>
              <a:ext cx="1038968" cy="1769834"/>
            </a:xfrm>
            <a:custGeom>
              <a:avLst/>
              <a:gdLst/>
              <a:ahLst/>
              <a:cxnLst/>
              <a:rect l="l" t="t" r="r" b="b"/>
              <a:pathLst>
                <a:path w="6225" h="10604" extrusionOk="0">
                  <a:moveTo>
                    <a:pt x="6225" y="1"/>
                  </a:moveTo>
                  <a:lnTo>
                    <a:pt x="2307" y="1344"/>
                  </a:lnTo>
                  <a:lnTo>
                    <a:pt x="1" y="3616"/>
                  </a:lnTo>
                  <a:lnTo>
                    <a:pt x="1" y="10603"/>
                  </a:lnTo>
                  <a:lnTo>
                    <a:pt x="409" y="10193"/>
                  </a:lnTo>
                  <a:lnTo>
                    <a:pt x="409" y="3710"/>
                  </a:lnTo>
                  <a:lnTo>
                    <a:pt x="2178" y="1553"/>
                  </a:lnTo>
                  <a:lnTo>
                    <a:pt x="2307" y="1474"/>
                  </a:lnTo>
                  <a:lnTo>
                    <a:pt x="2509" y="1358"/>
                  </a:lnTo>
                  <a:lnTo>
                    <a:pt x="6225" y="332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18;p46">
              <a:extLst>
                <a:ext uri="{FF2B5EF4-FFF2-40B4-BE49-F238E27FC236}">
                  <a16:creationId xmlns:a16="http://schemas.microsoft.com/office/drawing/2014/main" id="{15C3748E-1CD9-C193-43F0-002AE5360CD1}"/>
                </a:ext>
              </a:extLst>
            </p:cNvPr>
            <p:cNvSpPr/>
            <p:nvPr/>
          </p:nvSpPr>
          <p:spPr>
            <a:xfrm>
              <a:off x="5174818" y="7590625"/>
              <a:ext cx="1073851" cy="624048"/>
            </a:xfrm>
            <a:custGeom>
              <a:avLst/>
              <a:gdLst/>
              <a:ahLst/>
              <a:cxnLst/>
              <a:rect l="l" t="t" r="r" b="b"/>
              <a:pathLst>
                <a:path w="6434" h="3739" extrusionOk="0">
                  <a:moveTo>
                    <a:pt x="6348" y="0"/>
                  </a:moveTo>
                  <a:lnTo>
                    <a:pt x="2618" y="1280"/>
                  </a:lnTo>
                  <a:cubicBezTo>
                    <a:pt x="2587" y="1274"/>
                    <a:pt x="2556" y="1271"/>
                    <a:pt x="2525" y="1271"/>
                  </a:cubicBezTo>
                  <a:cubicBezTo>
                    <a:pt x="2437" y="1271"/>
                    <a:pt x="2350" y="1293"/>
                    <a:pt x="2287" y="1330"/>
                  </a:cubicBezTo>
                  <a:cubicBezTo>
                    <a:pt x="2193" y="1380"/>
                    <a:pt x="2164" y="1460"/>
                    <a:pt x="2193" y="1523"/>
                  </a:cubicBezTo>
                  <a:lnTo>
                    <a:pt x="1" y="3688"/>
                  </a:lnTo>
                  <a:lnTo>
                    <a:pt x="210" y="3738"/>
                  </a:lnTo>
                  <a:lnTo>
                    <a:pt x="2516" y="1466"/>
                  </a:lnTo>
                  <a:lnTo>
                    <a:pt x="6434" y="123"/>
                  </a:lnTo>
                  <a:lnTo>
                    <a:pt x="634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19;p46">
              <a:extLst>
                <a:ext uri="{FF2B5EF4-FFF2-40B4-BE49-F238E27FC236}">
                  <a16:creationId xmlns:a16="http://schemas.microsoft.com/office/drawing/2014/main" id="{3A8928E6-B4E1-E9D0-AEEE-0D703807790E}"/>
                </a:ext>
              </a:extLst>
            </p:cNvPr>
            <p:cNvSpPr/>
            <p:nvPr/>
          </p:nvSpPr>
          <p:spPr>
            <a:xfrm>
              <a:off x="5647650" y="7704619"/>
              <a:ext cx="635899" cy="176249"/>
            </a:xfrm>
            <a:custGeom>
              <a:avLst/>
              <a:gdLst/>
              <a:ahLst/>
              <a:cxnLst/>
              <a:rect l="l" t="t" r="r" b="b"/>
              <a:pathLst>
                <a:path w="3810" h="1056" extrusionOk="0">
                  <a:moveTo>
                    <a:pt x="3810" y="0"/>
                  </a:moveTo>
                  <a:lnTo>
                    <a:pt x="3601" y="57"/>
                  </a:lnTo>
                  <a:lnTo>
                    <a:pt x="1" y="1049"/>
                  </a:lnTo>
                  <a:cubicBezTo>
                    <a:pt x="1" y="1049"/>
                    <a:pt x="189" y="1056"/>
                    <a:pt x="495" y="1056"/>
                  </a:cubicBezTo>
                  <a:cubicBezTo>
                    <a:pt x="1195" y="1056"/>
                    <a:pt x="2511" y="1021"/>
                    <a:pt x="3601" y="790"/>
                  </a:cubicBezTo>
                  <a:cubicBezTo>
                    <a:pt x="3673" y="777"/>
                    <a:pt x="3744" y="763"/>
                    <a:pt x="3810" y="747"/>
                  </a:cubicBezTo>
                  <a:lnTo>
                    <a:pt x="381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20;p46">
              <a:extLst>
                <a:ext uri="{FF2B5EF4-FFF2-40B4-BE49-F238E27FC236}">
                  <a16:creationId xmlns:a16="http://schemas.microsoft.com/office/drawing/2014/main" id="{BBF4E9D2-A834-0A7B-EC03-2158D1081689}"/>
                </a:ext>
              </a:extLst>
            </p:cNvPr>
            <p:cNvSpPr/>
            <p:nvPr/>
          </p:nvSpPr>
          <p:spPr>
            <a:xfrm>
              <a:off x="5346560" y="7879699"/>
              <a:ext cx="301259" cy="1467407"/>
            </a:xfrm>
            <a:custGeom>
              <a:avLst/>
              <a:gdLst/>
              <a:ahLst/>
              <a:cxnLst/>
              <a:rect l="l" t="t" r="r" b="b"/>
              <a:pathLst>
                <a:path w="1805" h="8792" extrusionOk="0">
                  <a:moveTo>
                    <a:pt x="1805" y="0"/>
                  </a:moveTo>
                  <a:lnTo>
                    <a:pt x="1487" y="388"/>
                  </a:lnTo>
                  <a:lnTo>
                    <a:pt x="0" y="2215"/>
                  </a:lnTo>
                  <a:lnTo>
                    <a:pt x="0" y="8791"/>
                  </a:lnTo>
                  <a:lnTo>
                    <a:pt x="1775" y="6621"/>
                  </a:lnTo>
                  <a:lnTo>
                    <a:pt x="1805" y="658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21;p46">
              <a:extLst>
                <a:ext uri="{FF2B5EF4-FFF2-40B4-BE49-F238E27FC236}">
                  <a16:creationId xmlns:a16="http://schemas.microsoft.com/office/drawing/2014/main" id="{1009CBD9-4C99-B190-7500-539763FFC45D}"/>
                </a:ext>
              </a:extLst>
            </p:cNvPr>
            <p:cNvSpPr/>
            <p:nvPr/>
          </p:nvSpPr>
          <p:spPr>
            <a:xfrm>
              <a:off x="5277963" y="8230025"/>
              <a:ext cx="68597" cy="1117078"/>
            </a:xfrm>
            <a:custGeom>
              <a:avLst/>
              <a:gdLst/>
              <a:ahLst/>
              <a:cxnLst/>
              <a:rect l="l" t="t" r="r" b="b"/>
              <a:pathLst>
                <a:path w="411" h="6693" extrusionOk="0">
                  <a:moveTo>
                    <a:pt x="0" y="1"/>
                  </a:moveTo>
                  <a:lnTo>
                    <a:pt x="0" y="6585"/>
                  </a:lnTo>
                  <a:lnTo>
                    <a:pt x="411" y="6692"/>
                  </a:lnTo>
                  <a:lnTo>
                    <a:pt x="411" y="1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22;p46">
              <a:extLst>
                <a:ext uri="{FF2B5EF4-FFF2-40B4-BE49-F238E27FC236}">
                  <a16:creationId xmlns:a16="http://schemas.microsoft.com/office/drawing/2014/main" id="{B0869FF8-7046-8D9C-8C80-A2FC8B3A2646}"/>
                </a:ext>
              </a:extLst>
            </p:cNvPr>
            <p:cNvSpPr/>
            <p:nvPr/>
          </p:nvSpPr>
          <p:spPr>
            <a:xfrm>
              <a:off x="5277963" y="7664896"/>
              <a:ext cx="1005588" cy="584659"/>
            </a:xfrm>
            <a:custGeom>
              <a:avLst/>
              <a:gdLst/>
              <a:ahLst/>
              <a:cxnLst/>
              <a:rect l="l" t="t" r="r" b="b"/>
              <a:pathLst>
                <a:path w="6025" h="3503" extrusionOk="0">
                  <a:moveTo>
                    <a:pt x="5830" y="0"/>
                  </a:moveTo>
                  <a:lnTo>
                    <a:pt x="5816" y="9"/>
                  </a:lnTo>
                  <a:lnTo>
                    <a:pt x="2100" y="1035"/>
                  </a:lnTo>
                  <a:lnTo>
                    <a:pt x="1898" y="1151"/>
                  </a:lnTo>
                  <a:lnTo>
                    <a:pt x="1769" y="1230"/>
                  </a:lnTo>
                  <a:lnTo>
                    <a:pt x="0" y="3387"/>
                  </a:lnTo>
                  <a:lnTo>
                    <a:pt x="411" y="3502"/>
                  </a:lnTo>
                  <a:lnTo>
                    <a:pt x="1898" y="1675"/>
                  </a:lnTo>
                  <a:lnTo>
                    <a:pt x="2216" y="1287"/>
                  </a:lnTo>
                  <a:lnTo>
                    <a:pt x="5816" y="295"/>
                  </a:lnTo>
                  <a:lnTo>
                    <a:pt x="6025" y="238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23;p46">
              <a:extLst>
                <a:ext uri="{FF2B5EF4-FFF2-40B4-BE49-F238E27FC236}">
                  <a16:creationId xmlns:a16="http://schemas.microsoft.com/office/drawing/2014/main" id="{8E7CEC62-9716-71A6-879F-524A827DF73F}"/>
                </a:ext>
              </a:extLst>
            </p:cNvPr>
            <p:cNvSpPr/>
            <p:nvPr/>
          </p:nvSpPr>
          <p:spPr>
            <a:xfrm>
              <a:off x="5647650" y="7807597"/>
              <a:ext cx="712841" cy="1175494"/>
            </a:xfrm>
            <a:custGeom>
              <a:avLst/>
              <a:gdLst/>
              <a:ahLst/>
              <a:cxnLst/>
              <a:rect l="l" t="t" r="r" b="b"/>
              <a:pathLst>
                <a:path w="4271" h="7043" extrusionOk="0">
                  <a:moveTo>
                    <a:pt x="4270" y="1"/>
                  </a:moveTo>
                  <a:cubicBezTo>
                    <a:pt x="4125" y="44"/>
                    <a:pt x="3968" y="87"/>
                    <a:pt x="3810" y="130"/>
                  </a:cubicBezTo>
                  <a:cubicBezTo>
                    <a:pt x="3744" y="146"/>
                    <a:pt x="3673" y="160"/>
                    <a:pt x="3601" y="173"/>
                  </a:cubicBezTo>
                  <a:cubicBezTo>
                    <a:pt x="2511" y="404"/>
                    <a:pt x="1195" y="439"/>
                    <a:pt x="495" y="439"/>
                  </a:cubicBezTo>
                  <a:cubicBezTo>
                    <a:pt x="189" y="439"/>
                    <a:pt x="1" y="432"/>
                    <a:pt x="1" y="432"/>
                  </a:cubicBezTo>
                  <a:lnTo>
                    <a:pt x="1" y="7017"/>
                  </a:lnTo>
                  <a:lnTo>
                    <a:pt x="64" y="7017"/>
                  </a:lnTo>
                  <a:cubicBezTo>
                    <a:pt x="192" y="7026"/>
                    <a:pt x="503" y="7043"/>
                    <a:pt x="918" y="7043"/>
                  </a:cubicBezTo>
                  <a:cubicBezTo>
                    <a:pt x="1813" y="7043"/>
                    <a:pt x="3194" y="6966"/>
                    <a:pt x="4270" y="6579"/>
                  </a:cubicBezTo>
                  <a:lnTo>
                    <a:pt x="427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24;p46">
              <a:extLst>
                <a:ext uri="{FF2B5EF4-FFF2-40B4-BE49-F238E27FC236}">
                  <a16:creationId xmlns:a16="http://schemas.microsoft.com/office/drawing/2014/main" id="{EECC14DF-F313-B8AE-2605-3AD65A2DDEDC}"/>
                </a:ext>
              </a:extLst>
            </p:cNvPr>
            <p:cNvSpPr/>
            <p:nvPr/>
          </p:nvSpPr>
          <p:spPr>
            <a:xfrm>
              <a:off x="5375267" y="800804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3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25;p46">
              <a:extLst>
                <a:ext uri="{FF2B5EF4-FFF2-40B4-BE49-F238E27FC236}">
                  <a16:creationId xmlns:a16="http://schemas.microsoft.com/office/drawing/2014/main" id="{96B2247E-F4EF-87F4-866C-841C3097C7EF}"/>
                </a:ext>
              </a:extLst>
            </p:cNvPr>
            <p:cNvSpPr/>
            <p:nvPr/>
          </p:nvSpPr>
          <p:spPr>
            <a:xfrm>
              <a:off x="5375267" y="800804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3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26;p46">
              <a:extLst>
                <a:ext uri="{FF2B5EF4-FFF2-40B4-BE49-F238E27FC236}">
                  <a16:creationId xmlns:a16="http://schemas.microsoft.com/office/drawing/2014/main" id="{73548A1C-1B9C-D1CD-135D-A24ECA7C0631}"/>
                </a:ext>
              </a:extLst>
            </p:cNvPr>
            <p:cNvSpPr/>
            <p:nvPr/>
          </p:nvSpPr>
          <p:spPr>
            <a:xfrm>
              <a:off x="5375267" y="8088326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extrusionOk="0">
                  <a:moveTo>
                    <a:pt x="1460" y="1"/>
                  </a:moveTo>
                  <a:lnTo>
                    <a:pt x="1" y="1785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27;p46">
              <a:extLst>
                <a:ext uri="{FF2B5EF4-FFF2-40B4-BE49-F238E27FC236}">
                  <a16:creationId xmlns:a16="http://schemas.microsoft.com/office/drawing/2014/main" id="{6F075459-F79A-3451-334E-516B2D9EF573}"/>
                </a:ext>
              </a:extLst>
            </p:cNvPr>
            <p:cNvSpPr/>
            <p:nvPr/>
          </p:nvSpPr>
          <p:spPr>
            <a:xfrm>
              <a:off x="5375267" y="8088326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fill="none" extrusionOk="0">
                  <a:moveTo>
                    <a:pt x="1460" y="1"/>
                  </a:moveTo>
                  <a:lnTo>
                    <a:pt x="1" y="1785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28;p46">
              <a:extLst>
                <a:ext uri="{FF2B5EF4-FFF2-40B4-BE49-F238E27FC236}">
                  <a16:creationId xmlns:a16="http://schemas.microsoft.com/office/drawing/2014/main" id="{E13C0F42-29C0-8817-C033-5FF1D302C91C}"/>
                </a:ext>
              </a:extLst>
            </p:cNvPr>
            <p:cNvSpPr/>
            <p:nvPr/>
          </p:nvSpPr>
          <p:spPr>
            <a:xfrm>
              <a:off x="5375267" y="8168772"/>
              <a:ext cx="243678" cy="297754"/>
            </a:xfrm>
            <a:custGeom>
              <a:avLst/>
              <a:gdLst/>
              <a:ahLst/>
              <a:cxnLst/>
              <a:rect l="l" t="t" r="r" b="b"/>
              <a:pathLst>
                <a:path w="1460" h="1784" extrusionOk="0">
                  <a:moveTo>
                    <a:pt x="1460" y="0"/>
                  </a:moveTo>
                  <a:lnTo>
                    <a:pt x="1" y="1784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29;p46">
              <a:extLst>
                <a:ext uri="{FF2B5EF4-FFF2-40B4-BE49-F238E27FC236}">
                  <a16:creationId xmlns:a16="http://schemas.microsoft.com/office/drawing/2014/main" id="{A249FF0C-B2C5-B2D8-1633-834B492E7992}"/>
                </a:ext>
              </a:extLst>
            </p:cNvPr>
            <p:cNvSpPr/>
            <p:nvPr/>
          </p:nvSpPr>
          <p:spPr>
            <a:xfrm>
              <a:off x="5375267" y="8168772"/>
              <a:ext cx="243678" cy="297754"/>
            </a:xfrm>
            <a:custGeom>
              <a:avLst/>
              <a:gdLst/>
              <a:ahLst/>
              <a:cxnLst/>
              <a:rect l="l" t="t" r="r" b="b"/>
              <a:pathLst>
                <a:path w="1460" h="1784" fill="none" extrusionOk="0">
                  <a:moveTo>
                    <a:pt x="1460" y="0"/>
                  </a:moveTo>
                  <a:lnTo>
                    <a:pt x="1" y="1784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30;p46">
              <a:extLst>
                <a:ext uri="{FF2B5EF4-FFF2-40B4-BE49-F238E27FC236}">
                  <a16:creationId xmlns:a16="http://schemas.microsoft.com/office/drawing/2014/main" id="{F0DCA50B-6DA9-F2EF-614A-B00EE331322E}"/>
                </a:ext>
              </a:extLst>
            </p:cNvPr>
            <p:cNvSpPr/>
            <p:nvPr/>
          </p:nvSpPr>
          <p:spPr>
            <a:xfrm>
              <a:off x="5375267" y="824938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31;p46">
              <a:extLst>
                <a:ext uri="{FF2B5EF4-FFF2-40B4-BE49-F238E27FC236}">
                  <a16:creationId xmlns:a16="http://schemas.microsoft.com/office/drawing/2014/main" id="{01EF1263-4CDE-BEBA-1387-D53FDE224433}"/>
                </a:ext>
              </a:extLst>
            </p:cNvPr>
            <p:cNvSpPr/>
            <p:nvPr/>
          </p:nvSpPr>
          <p:spPr>
            <a:xfrm>
              <a:off x="5375267" y="824938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2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32;p46">
              <a:extLst>
                <a:ext uri="{FF2B5EF4-FFF2-40B4-BE49-F238E27FC236}">
                  <a16:creationId xmlns:a16="http://schemas.microsoft.com/office/drawing/2014/main" id="{6CCC6F7F-D84F-D9A7-CA55-DA881D7E12CA}"/>
                </a:ext>
              </a:extLst>
            </p:cNvPr>
            <p:cNvSpPr/>
            <p:nvPr/>
          </p:nvSpPr>
          <p:spPr>
            <a:xfrm>
              <a:off x="5375267" y="832966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33;p46">
              <a:extLst>
                <a:ext uri="{FF2B5EF4-FFF2-40B4-BE49-F238E27FC236}">
                  <a16:creationId xmlns:a16="http://schemas.microsoft.com/office/drawing/2014/main" id="{EF5D36A0-3E3C-98FB-00B9-8FC372035026}"/>
                </a:ext>
              </a:extLst>
            </p:cNvPr>
            <p:cNvSpPr/>
            <p:nvPr/>
          </p:nvSpPr>
          <p:spPr>
            <a:xfrm>
              <a:off x="5375267" y="832966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2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34;p46">
              <a:extLst>
                <a:ext uri="{FF2B5EF4-FFF2-40B4-BE49-F238E27FC236}">
                  <a16:creationId xmlns:a16="http://schemas.microsoft.com/office/drawing/2014/main" id="{8A3407F1-EC03-02BB-C0A9-3C6B9797284F}"/>
                </a:ext>
              </a:extLst>
            </p:cNvPr>
            <p:cNvSpPr/>
            <p:nvPr/>
          </p:nvSpPr>
          <p:spPr>
            <a:xfrm>
              <a:off x="5375267" y="8411114"/>
              <a:ext cx="243678" cy="296419"/>
            </a:xfrm>
            <a:custGeom>
              <a:avLst/>
              <a:gdLst/>
              <a:ahLst/>
              <a:cxnLst/>
              <a:rect l="l" t="t" r="r" b="b"/>
              <a:pathLst>
                <a:path w="1460" h="1776" extrusionOk="0">
                  <a:moveTo>
                    <a:pt x="1460" y="1"/>
                  </a:moveTo>
                  <a:lnTo>
                    <a:pt x="1" y="1776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35;p46">
              <a:extLst>
                <a:ext uri="{FF2B5EF4-FFF2-40B4-BE49-F238E27FC236}">
                  <a16:creationId xmlns:a16="http://schemas.microsoft.com/office/drawing/2014/main" id="{3FF0E53B-BCC4-C5F0-A22A-6F5C5D050668}"/>
                </a:ext>
              </a:extLst>
            </p:cNvPr>
            <p:cNvSpPr/>
            <p:nvPr/>
          </p:nvSpPr>
          <p:spPr>
            <a:xfrm>
              <a:off x="5375267" y="8411114"/>
              <a:ext cx="243678" cy="296419"/>
            </a:xfrm>
            <a:custGeom>
              <a:avLst/>
              <a:gdLst/>
              <a:ahLst/>
              <a:cxnLst/>
              <a:rect l="l" t="t" r="r" b="b"/>
              <a:pathLst>
                <a:path w="1460" h="1776" fill="none" extrusionOk="0">
                  <a:moveTo>
                    <a:pt x="1460" y="1"/>
                  </a:moveTo>
                  <a:lnTo>
                    <a:pt x="1" y="1776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36;p46">
              <a:extLst>
                <a:ext uri="{FF2B5EF4-FFF2-40B4-BE49-F238E27FC236}">
                  <a16:creationId xmlns:a16="http://schemas.microsoft.com/office/drawing/2014/main" id="{98D5D4CD-1895-C166-8A61-CF698323D47E}"/>
                </a:ext>
              </a:extLst>
            </p:cNvPr>
            <p:cNvSpPr/>
            <p:nvPr/>
          </p:nvSpPr>
          <p:spPr>
            <a:xfrm>
              <a:off x="5375267" y="8491393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extrusionOk="0">
                  <a:moveTo>
                    <a:pt x="1460" y="1"/>
                  </a:moveTo>
                  <a:lnTo>
                    <a:pt x="1" y="1785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37;p46">
              <a:extLst>
                <a:ext uri="{FF2B5EF4-FFF2-40B4-BE49-F238E27FC236}">
                  <a16:creationId xmlns:a16="http://schemas.microsoft.com/office/drawing/2014/main" id="{042E56B3-9287-2F55-93F1-8AAB005E37FF}"/>
                </a:ext>
              </a:extLst>
            </p:cNvPr>
            <p:cNvSpPr/>
            <p:nvPr/>
          </p:nvSpPr>
          <p:spPr>
            <a:xfrm>
              <a:off x="5375267" y="8491393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fill="none" extrusionOk="0">
                  <a:moveTo>
                    <a:pt x="1460" y="1"/>
                  </a:moveTo>
                  <a:lnTo>
                    <a:pt x="1" y="1785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38;p46">
              <a:extLst>
                <a:ext uri="{FF2B5EF4-FFF2-40B4-BE49-F238E27FC236}">
                  <a16:creationId xmlns:a16="http://schemas.microsoft.com/office/drawing/2014/main" id="{4F9F6322-973D-7342-A335-7EF81EFC49FE}"/>
                </a:ext>
              </a:extLst>
            </p:cNvPr>
            <p:cNvSpPr/>
            <p:nvPr/>
          </p:nvSpPr>
          <p:spPr>
            <a:xfrm>
              <a:off x="5375267" y="8571840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extrusionOk="0">
                  <a:moveTo>
                    <a:pt x="1460" y="0"/>
                  </a:moveTo>
                  <a:lnTo>
                    <a:pt x="1" y="1784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39;p46">
              <a:extLst>
                <a:ext uri="{FF2B5EF4-FFF2-40B4-BE49-F238E27FC236}">
                  <a16:creationId xmlns:a16="http://schemas.microsoft.com/office/drawing/2014/main" id="{6746F7DB-1B6A-1BDE-A4DD-E25E7B5B5AED}"/>
                </a:ext>
              </a:extLst>
            </p:cNvPr>
            <p:cNvSpPr/>
            <p:nvPr/>
          </p:nvSpPr>
          <p:spPr>
            <a:xfrm>
              <a:off x="5375267" y="8571840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fill="none" extrusionOk="0">
                  <a:moveTo>
                    <a:pt x="1460" y="0"/>
                  </a:moveTo>
                  <a:lnTo>
                    <a:pt x="1" y="1784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40;p46">
              <a:extLst>
                <a:ext uri="{FF2B5EF4-FFF2-40B4-BE49-F238E27FC236}">
                  <a16:creationId xmlns:a16="http://schemas.microsoft.com/office/drawing/2014/main" id="{B92A0E03-191B-7361-D8FF-DF4F30ADECDA}"/>
                </a:ext>
              </a:extLst>
            </p:cNvPr>
            <p:cNvSpPr/>
            <p:nvPr/>
          </p:nvSpPr>
          <p:spPr>
            <a:xfrm>
              <a:off x="5375267" y="8652454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41;p46">
              <a:extLst>
                <a:ext uri="{FF2B5EF4-FFF2-40B4-BE49-F238E27FC236}">
                  <a16:creationId xmlns:a16="http://schemas.microsoft.com/office/drawing/2014/main" id="{A02E8EAC-0809-3E28-B2A6-C69EE2FB7BF3}"/>
                </a:ext>
              </a:extLst>
            </p:cNvPr>
            <p:cNvSpPr/>
            <p:nvPr/>
          </p:nvSpPr>
          <p:spPr>
            <a:xfrm>
              <a:off x="5375267" y="8652454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2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42;p46">
              <a:extLst>
                <a:ext uri="{FF2B5EF4-FFF2-40B4-BE49-F238E27FC236}">
                  <a16:creationId xmlns:a16="http://schemas.microsoft.com/office/drawing/2014/main" id="{E074EEBB-3B94-B49A-6248-948B34A539D1}"/>
                </a:ext>
              </a:extLst>
            </p:cNvPr>
            <p:cNvSpPr/>
            <p:nvPr/>
          </p:nvSpPr>
          <p:spPr>
            <a:xfrm>
              <a:off x="5375267" y="8732733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1"/>
                  </a:moveTo>
                  <a:lnTo>
                    <a:pt x="1" y="1783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43;p46">
              <a:extLst>
                <a:ext uri="{FF2B5EF4-FFF2-40B4-BE49-F238E27FC236}">
                  <a16:creationId xmlns:a16="http://schemas.microsoft.com/office/drawing/2014/main" id="{D83AB35E-282A-1692-1327-EBE014EBC95A}"/>
                </a:ext>
              </a:extLst>
            </p:cNvPr>
            <p:cNvSpPr/>
            <p:nvPr/>
          </p:nvSpPr>
          <p:spPr>
            <a:xfrm>
              <a:off x="5375267" y="8732733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1"/>
                  </a:moveTo>
                  <a:lnTo>
                    <a:pt x="1" y="1783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44;p46">
              <a:extLst>
                <a:ext uri="{FF2B5EF4-FFF2-40B4-BE49-F238E27FC236}">
                  <a16:creationId xmlns:a16="http://schemas.microsoft.com/office/drawing/2014/main" id="{E4906B01-F114-F56B-01E8-117612A8B0CD}"/>
                </a:ext>
              </a:extLst>
            </p:cNvPr>
            <p:cNvSpPr/>
            <p:nvPr/>
          </p:nvSpPr>
          <p:spPr>
            <a:xfrm>
              <a:off x="5375267" y="8813013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1"/>
                  </a:moveTo>
                  <a:lnTo>
                    <a:pt x="1" y="1783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45;p46">
              <a:extLst>
                <a:ext uri="{FF2B5EF4-FFF2-40B4-BE49-F238E27FC236}">
                  <a16:creationId xmlns:a16="http://schemas.microsoft.com/office/drawing/2014/main" id="{47AAAB24-C6CE-575D-D926-DD10BDE67C6D}"/>
                </a:ext>
              </a:extLst>
            </p:cNvPr>
            <p:cNvSpPr/>
            <p:nvPr/>
          </p:nvSpPr>
          <p:spPr>
            <a:xfrm>
              <a:off x="5375267" y="8813013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1"/>
                  </a:moveTo>
                  <a:lnTo>
                    <a:pt x="1" y="1783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46;p46">
              <a:extLst>
                <a:ext uri="{FF2B5EF4-FFF2-40B4-BE49-F238E27FC236}">
                  <a16:creationId xmlns:a16="http://schemas.microsoft.com/office/drawing/2014/main" id="{600750A5-47E8-5254-158D-B4334CC03CED}"/>
                </a:ext>
              </a:extLst>
            </p:cNvPr>
            <p:cNvSpPr/>
            <p:nvPr/>
          </p:nvSpPr>
          <p:spPr>
            <a:xfrm>
              <a:off x="5375267" y="8893460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47;p46">
              <a:extLst>
                <a:ext uri="{FF2B5EF4-FFF2-40B4-BE49-F238E27FC236}">
                  <a16:creationId xmlns:a16="http://schemas.microsoft.com/office/drawing/2014/main" id="{BA61259E-7232-C971-F135-18C5BFF2CB34}"/>
                </a:ext>
              </a:extLst>
            </p:cNvPr>
            <p:cNvSpPr/>
            <p:nvPr/>
          </p:nvSpPr>
          <p:spPr>
            <a:xfrm>
              <a:off x="5375267" y="8893460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2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48;p46">
              <a:extLst>
                <a:ext uri="{FF2B5EF4-FFF2-40B4-BE49-F238E27FC236}">
                  <a16:creationId xmlns:a16="http://schemas.microsoft.com/office/drawing/2014/main" id="{F58D038E-84F3-2580-CCE4-35A0CF474619}"/>
                </a:ext>
              </a:extLst>
            </p:cNvPr>
            <p:cNvSpPr/>
            <p:nvPr/>
          </p:nvSpPr>
          <p:spPr>
            <a:xfrm>
              <a:off x="5684869" y="7925430"/>
              <a:ext cx="636900" cy="76775"/>
            </a:xfrm>
            <a:custGeom>
              <a:avLst/>
              <a:gdLst/>
              <a:ahLst/>
              <a:cxnLst/>
              <a:rect l="l" t="t" r="r" b="b"/>
              <a:pathLst>
                <a:path w="3816" h="460" fill="none" extrusionOk="0">
                  <a:moveTo>
                    <a:pt x="0" y="389"/>
                  </a:moveTo>
                  <a:cubicBezTo>
                    <a:pt x="28" y="389"/>
                    <a:pt x="2422" y="459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9;p46">
              <a:extLst>
                <a:ext uri="{FF2B5EF4-FFF2-40B4-BE49-F238E27FC236}">
                  <a16:creationId xmlns:a16="http://schemas.microsoft.com/office/drawing/2014/main" id="{54A5E016-3731-301D-BDAA-C0DBE215AEA5}"/>
                </a:ext>
              </a:extLst>
            </p:cNvPr>
            <p:cNvSpPr/>
            <p:nvPr/>
          </p:nvSpPr>
          <p:spPr>
            <a:xfrm>
              <a:off x="5684869" y="8005710"/>
              <a:ext cx="636900" cy="76775"/>
            </a:xfrm>
            <a:custGeom>
              <a:avLst/>
              <a:gdLst/>
              <a:ahLst/>
              <a:cxnLst/>
              <a:rect l="l" t="t" r="r" b="b"/>
              <a:pathLst>
                <a:path w="3816" h="460" fill="none" extrusionOk="0">
                  <a:moveTo>
                    <a:pt x="0" y="389"/>
                  </a:moveTo>
                  <a:cubicBezTo>
                    <a:pt x="28" y="389"/>
                    <a:pt x="2422" y="460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50;p46">
              <a:extLst>
                <a:ext uri="{FF2B5EF4-FFF2-40B4-BE49-F238E27FC236}">
                  <a16:creationId xmlns:a16="http://schemas.microsoft.com/office/drawing/2014/main" id="{721A5CC0-2B8B-9503-1074-17BDFA29C1AC}"/>
                </a:ext>
              </a:extLst>
            </p:cNvPr>
            <p:cNvSpPr/>
            <p:nvPr/>
          </p:nvSpPr>
          <p:spPr>
            <a:xfrm>
              <a:off x="5684869" y="8085989"/>
              <a:ext cx="636900" cy="77109"/>
            </a:xfrm>
            <a:custGeom>
              <a:avLst/>
              <a:gdLst/>
              <a:ahLst/>
              <a:cxnLst/>
              <a:rect l="l" t="t" r="r" b="b"/>
              <a:pathLst>
                <a:path w="3816" h="462" fill="none" extrusionOk="0">
                  <a:moveTo>
                    <a:pt x="0" y="389"/>
                  </a:moveTo>
                  <a:cubicBezTo>
                    <a:pt x="28" y="389"/>
                    <a:pt x="2422" y="462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51;p46">
              <a:extLst>
                <a:ext uri="{FF2B5EF4-FFF2-40B4-BE49-F238E27FC236}">
                  <a16:creationId xmlns:a16="http://schemas.microsoft.com/office/drawing/2014/main" id="{9CE1C4FC-E01B-1E89-4592-8E902D1B7FA5}"/>
                </a:ext>
              </a:extLst>
            </p:cNvPr>
            <p:cNvSpPr/>
            <p:nvPr/>
          </p:nvSpPr>
          <p:spPr>
            <a:xfrm>
              <a:off x="5684869" y="8166436"/>
              <a:ext cx="636900" cy="76942"/>
            </a:xfrm>
            <a:custGeom>
              <a:avLst/>
              <a:gdLst/>
              <a:ahLst/>
              <a:cxnLst/>
              <a:rect l="l" t="t" r="r" b="b"/>
              <a:pathLst>
                <a:path w="3816" h="461" fill="none" extrusionOk="0">
                  <a:moveTo>
                    <a:pt x="0" y="388"/>
                  </a:moveTo>
                  <a:cubicBezTo>
                    <a:pt x="28" y="388"/>
                    <a:pt x="2422" y="461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52;p46">
              <a:extLst>
                <a:ext uri="{FF2B5EF4-FFF2-40B4-BE49-F238E27FC236}">
                  <a16:creationId xmlns:a16="http://schemas.microsoft.com/office/drawing/2014/main" id="{4CCAB560-7C57-9148-8008-0D6B6D7F4A02}"/>
                </a:ext>
              </a:extLst>
            </p:cNvPr>
            <p:cNvSpPr/>
            <p:nvPr/>
          </p:nvSpPr>
          <p:spPr>
            <a:xfrm>
              <a:off x="5684869" y="8246716"/>
              <a:ext cx="636900" cy="78277"/>
            </a:xfrm>
            <a:custGeom>
              <a:avLst/>
              <a:gdLst/>
              <a:ahLst/>
              <a:cxnLst/>
              <a:rect l="l" t="t" r="r" b="b"/>
              <a:pathLst>
                <a:path w="3816" h="469" fill="none" extrusionOk="0">
                  <a:moveTo>
                    <a:pt x="0" y="389"/>
                  </a:moveTo>
                  <a:cubicBezTo>
                    <a:pt x="28" y="389"/>
                    <a:pt x="2422" y="468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53;p46">
              <a:extLst>
                <a:ext uri="{FF2B5EF4-FFF2-40B4-BE49-F238E27FC236}">
                  <a16:creationId xmlns:a16="http://schemas.microsoft.com/office/drawing/2014/main" id="{48E4B580-3B06-9C59-3317-95DDB2F35043}"/>
                </a:ext>
              </a:extLst>
            </p:cNvPr>
            <p:cNvSpPr/>
            <p:nvPr/>
          </p:nvSpPr>
          <p:spPr>
            <a:xfrm>
              <a:off x="5684869" y="8326995"/>
              <a:ext cx="636900" cy="78277"/>
            </a:xfrm>
            <a:custGeom>
              <a:avLst/>
              <a:gdLst/>
              <a:ahLst/>
              <a:cxnLst/>
              <a:rect l="l" t="t" r="r" b="b"/>
              <a:pathLst>
                <a:path w="3816" h="469" fill="none" extrusionOk="0">
                  <a:moveTo>
                    <a:pt x="0" y="389"/>
                  </a:moveTo>
                  <a:cubicBezTo>
                    <a:pt x="28" y="398"/>
                    <a:pt x="2422" y="468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54;p46">
              <a:extLst>
                <a:ext uri="{FF2B5EF4-FFF2-40B4-BE49-F238E27FC236}">
                  <a16:creationId xmlns:a16="http://schemas.microsoft.com/office/drawing/2014/main" id="{1C827089-7131-DD4E-FA07-1852531998EC}"/>
                </a:ext>
              </a:extLst>
            </p:cNvPr>
            <p:cNvSpPr/>
            <p:nvPr/>
          </p:nvSpPr>
          <p:spPr>
            <a:xfrm>
              <a:off x="5684869" y="8407609"/>
              <a:ext cx="636900" cy="77943"/>
            </a:xfrm>
            <a:custGeom>
              <a:avLst/>
              <a:gdLst/>
              <a:ahLst/>
              <a:cxnLst/>
              <a:rect l="l" t="t" r="r" b="b"/>
              <a:pathLst>
                <a:path w="3816" h="467" fill="none" extrusionOk="0">
                  <a:moveTo>
                    <a:pt x="0" y="396"/>
                  </a:moveTo>
                  <a:cubicBezTo>
                    <a:pt x="28" y="396"/>
                    <a:pt x="2422" y="467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5;p46">
              <a:extLst>
                <a:ext uri="{FF2B5EF4-FFF2-40B4-BE49-F238E27FC236}">
                  <a16:creationId xmlns:a16="http://schemas.microsoft.com/office/drawing/2014/main" id="{28E5AB43-D437-C338-7D1F-70975275A41F}"/>
                </a:ext>
              </a:extLst>
            </p:cNvPr>
            <p:cNvSpPr/>
            <p:nvPr/>
          </p:nvSpPr>
          <p:spPr>
            <a:xfrm>
              <a:off x="5684869" y="8488055"/>
              <a:ext cx="636900" cy="78110"/>
            </a:xfrm>
            <a:custGeom>
              <a:avLst/>
              <a:gdLst/>
              <a:ahLst/>
              <a:cxnLst/>
              <a:rect l="l" t="t" r="r" b="b"/>
              <a:pathLst>
                <a:path w="3816" h="468" fill="none" extrusionOk="0">
                  <a:moveTo>
                    <a:pt x="0" y="395"/>
                  </a:moveTo>
                  <a:cubicBezTo>
                    <a:pt x="28" y="395"/>
                    <a:pt x="2422" y="468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6;p46">
              <a:extLst>
                <a:ext uri="{FF2B5EF4-FFF2-40B4-BE49-F238E27FC236}">
                  <a16:creationId xmlns:a16="http://schemas.microsoft.com/office/drawing/2014/main" id="{9AF5AD39-63C5-DFC0-3D77-D522420A4098}"/>
                </a:ext>
              </a:extLst>
            </p:cNvPr>
            <p:cNvSpPr/>
            <p:nvPr/>
          </p:nvSpPr>
          <p:spPr>
            <a:xfrm>
              <a:off x="5684869" y="8568335"/>
              <a:ext cx="636900" cy="78277"/>
            </a:xfrm>
            <a:custGeom>
              <a:avLst/>
              <a:gdLst/>
              <a:ahLst/>
              <a:cxnLst/>
              <a:rect l="l" t="t" r="r" b="b"/>
              <a:pathLst>
                <a:path w="3816" h="469" fill="none" extrusionOk="0">
                  <a:moveTo>
                    <a:pt x="0" y="396"/>
                  </a:moveTo>
                  <a:cubicBezTo>
                    <a:pt x="28" y="396"/>
                    <a:pt x="2422" y="468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7;p46">
              <a:extLst>
                <a:ext uri="{FF2B5EF4-FFF2-40B4-BE49-F238E27FC236}">
                  <a16:creationId xmlns:a16="http://schemas.microsoft.com/office/drawing/2014/main" id="{62EFDC95-4FC2-EDC2-8AE9-C046D0FD699F}"/>
                </a:ext>
              </a:extLst>
            </p:cNvPr>
            <p:cNvSpPr/>
            <p:nvPr/>
          </p:nvSpPr>
          <p:spPr>
            <a:xfrm>
              <a:off x="5684869" y="8649783"/>
              <a:ext cx="636900" cy="77109"/>
            </a:xfrm>
            <a:custGeom>
              <a:avLst/>
              <a:gdLst/>
              <a:ahLst/>
              <a:cxnLst/>
              <a:rect l="l" t="t" r="r" b="b"/>
              <a:pathLst>
                <a:path w="3816" h="462" fill="none" extrusionOk="0">
                  <a:moveTo>
                    <a:pt x="0" y="389"/>
                  </a:moveTo>
                  <a:cubicBezTo>
                    <a:pt x="28" y="389"/>
                    <a:pt x="2422" y="461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8;p46">
              <a:extLst>
                <a:ext uri="{FF2B5EF4-FFF2-40B4-BE49-F238E27FC236}">
                  <a16:creationId xmlns:a16="http://schemas.microsoft.com/office/drawing/2014/main" id="{044C1E80-B3CA-4314-8FD0-6A22B9584C40}"/>
                </a:ext>
              </a:extLst>
            </p:cNvPr>
            <p:cNvSpPr/>
            <p:nvPr/>
          </p:nvSpPr>
          <p:spPr>
            <a:xfrm>
              <a:off x="5684869" y="8730230"/>
              <a:ext cx="636900" cy="76942"/>
            </a:xfrm>
            <a:custGeom>
              <a:avLst/>
              <a:gdLst/>
              <a:ahLst/>
              <a:cxnLst/>
              <a:rect l="l" t="t" r="r" b="b"/>
              <a:pathLst>
                <a:path w="3816" h="461" fill="none" extrusionOk="0">
                  <a:moveTo>
                    <a:pt x="0" y="388"/>
                  </a:moveTo>
                  <a:cubicBezTo>
                    <a:pt x="28" y="388"/>
                    <a:pt x="2422" y="461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9;p46">
              <a:extLst>
                <a:ext uri="{FF2B5EF4-FFF2-40B4-BE49-F238E27FC236}">
                  <a16:creationId xmlns:a16="http://schemas.microsoft.com/office/drawing/2014/main" id="{8C2056D6-D672-7B01-FB2F-57F1543C5E51}"/>
                </a:ext>
              </a:extLst>
            </p:cNvPr>
            <p:cNvSpPr/>
            <p:nvPr/>
          </p:nvSpPr>
          <p:spPr>
            <a:xfrm>
              <a:off x="5684869" y="8810843"/>
              <a:ext cx="636900" cy="76608"/>
            </a:xfrm>
            <a:custGeom>
              <a:avLst/>
              <a:gdLst/>
              <a:ahLst/>
              <a:cxnLst/>
              <a:rect l="l" t="t" r="r" b="b"/>
              <a:pathLst>
                <a:path w="3816" h="459" fill="none" extrusionOk="0">
                  <a:moveTo>
                    <a:pt x="0" y="388"/>
                  </a:moveTo>
                  <a:cubicBezTo>
                    <a:pt x="28" y="388"/>
                    <a:pt x="2422" y="459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60;p46">
              <a:extLst>
                <a:ext uri="{FF2B5EF4-FFF2-40B4-BE49-F238E27FC236}">
                  <a16:creationId xmlns:a16="http://schemas.microsoft.com/office/drawing/2014/main" id="{57C0F9FC-A746-3A70-B3B6-F12FB1F49496}"/>
                </a:ext>
              </a:extLst>
            </p:cNvPr>
            <p:cNvSpPr/>
            <p:nvPr/>
          </p:nvSpPr>
          <p:spPr>
            <a:xfrm>
              <a:off x="5638971" y="8149245"/>
              <a:ext cx="98639" cy="97638"/>
            </a:xfrm>
            <a:custGeom>
              <a:avLst/>
              <a:gdLst/>
              <a:ahLst/>
              <a:cxnLst/>
              <a:rect l="l" t="t" r="r" b="b"/>
              <a:pathLst>
                <a:path w="591" h="585" extrusionOk="0">
                  <a:moveTo>
                    <a:pt x="308" y="0"/>
                  </a:moveTo>
                  <a:cubicBezTo>
                    <a:pt x="301" y="0"/>
                    <a:pt x="292" y="1"/>
                    <a:pt x="282" y="3"/>
                  </a:cubicBezTo>
                  <a:cubicBezTo>
                    <a:pt x="239" y="3"/>
                    <a:pt x="216" y="10"/>
                    <a:pt x="209" y="10"/>
                  </a:cubicBezTo>
                  <a:cubicBezTo>
                    <a:pt x="182" y="17"/>
                    <a:pt x="182" y="17"/>
                    <a:pt x="166" y="24"/>
                  </a:cubicBezTo>
                  <a:cubicBezTo>
                    <a:pt x="159" y="31"/>
                    <a:pt x="146" y="39"/>
                    <a:pt x="139" y="39"/>
                  </a:cubicBezTo>
                  <a:cubicBezTo>
                    <a:pt x="103" y="60"/>
                    <a:pt x="87" y="74"/>
                    <a:pt x="66" y="90"/>
                  </a:cubicBezTo>
                  <a:cubicBezTo>
                    <a:pt x="66" y="96"/>
                    <a:pt x="66" y="96"/>
                    <a:pt x="59" y="96"/>
                  </a:cubicBezTo>
                  <a:lnTo>
                    <a:pt x="59" y="103"/>
                  </a:lnTo>
                  <a:cubicBezTo>
                    <a:pt x="53" y="110"/>
                    <a:pt x="44" y="117"/>
                    <a:pt x="37" y="126"/>
                  </a:cubicBezTo>
                  <a:cubicBezTo>
                    <a:pt x="37" y="133"/>
                    <a:pt x="30" y="140"/>
                    <a:pt x="30" y="146"/>
                  </a:cubicBezTo>
                  <a:lnTo>
                    <a:pt x="23" y="146"/>
                  </a:lnTo>
                  <a:lnTo>
                    <a:pt x="23" y="160"/>
                  </a:lnTo>
                  <a:cubicBezTo>
                    <a:pt x="16" y="169"/>
                    <a:pt x="16" y="169"/>
                    <a:pt x="16" y="176"/>
                  </a:cubicBezTo>
                  <a:lnTo>
                    <a:pt x="16" y="183"/>
                  </a:lnTo>
                  <a:lnTo>
                    <a:pt x="9" y="183"/>
                  </a:lnTo>
                  <a:lnTo>
                    <a:pt x="9" y="190"/>
                  </a:lnTo>
                  <a:lnTo>
                    <a:pt x="9" y="203"/>
                  </a:lnTo>
                  <a:cubicBezTo>
                    <a:pt x="1" y="219"/>
                    <a:pt x="1" y="240"/>
                    <a:pt x="1" y="255"/>
                  </a:cubicBezTo>
                  <a:lnTo>
                    <a:pt x="1" y="283"/>
                  </a:lnTo>
                  <a:cubicBezTo>
                    <a:pt x="1" y="298"/>
                    <a:pt x="1" y="305"/>
                    <a:pt x="9" y="319"/>
                  </a:cubicBezTo>
                  <a:cubicBezTo>
                    <a:pt x="30" y="398"/>
                    <a:pt x="59" y="491"/>
                    <a:pt x="87" y="585"/>
                  </a:cubicBezTo>
                  <a:lnTo>
                    <a:pt x="109" y="428"/>
                  </a:lnTo>
                  <a:lnTo>
                    <a:pt x="368" y="305"/>
                  </a:lnTo>
                  <a:lnTo>
                    <a:pt x="591" y="362"/>
                  </a:lnTo>
                  <a:lnTo>
                    <a:pt x="534" y="169"/>
                  </a:lnTo>
                  <a:cubicBezTo>
                    <a:pt x="527" y="140"/>
                    <a:pt x="518" y="117"/>
                    <a:pt x="504" y="103"/>
                  </a:cubicBezTo>
                  <a:cubicBezTo>
                    <a:pt x="491" y="83"/>
                    <a:pt x="468" y="60"/>
                    <a:pt x="461" y="53"/>
                  </a:cubicBezTo>
                  <a:cubicBezTo>
                    <a:pt x="432" y="31"/>
                    <a:pt x="382" y="10"/>
                    <a:pt x="346" y="3"/>
                  </a:cubicBezTo>
                  <a:cubicBezTo>
                    <a:pt x="337" y="3"/>
                    <a:pt x="324" y="0"/>
                    <a:pt x="308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61;p46">
              <a:extLst>
                <a:ext uri="{FF2B5EF4-FFF2-40B4-BE49-F238E27FC236}">
                  <a16:creationId xmlns:a16="http://schemas.microsoft.com/office/drawing/2014/main" id="{C95C9D8C-9073-2A8E-5F65-C80A62C2694C}"/>
                </a:ext>
              </a:extLst>
            </p:cNvPr>
            <p:cNvSpPr/>
            <p:nvPr/>
          </p:nvSpPr>
          <p:spPr>
            <a:xfrm>
              <a:off x="5669181" y="8242209"/>
              <a:ext cx="262871" cy="779768"/>
            </a:xfrm>
            <a:custGeom>
              <a:avLst/>
              <a:gdLst/>
              <a:ahLst/>
              <a:cxnLst/>
              <a:rect l="l" t="t" r="r" b="b"/>
              <a:pathLst>
                <a:path w="1575" h="4672" extrusionOk="0">
                  <a:moveTo>
                    <a:pt x="260" y="0"/>
                  </a:moveTo>
                  <a:lnTo>
                    <a:pt x="1" y="121"/>
                  </a:lnTo>
                  <a:lnTo>
                    <a:pt x="22" y="207"/>
                  </a:lnTo>
                  <a:lnTo>
                    <a:pt x="1315" y="4672"/>
                  </a:lnTo>
                  <a:lnTo>
                    <a:pt x="1574" y="4549"/>
                  </a:lnTo>
                  <a:lnTo>
                    <a:pt x="310" y="17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62;p46">
              <a:extLst>
                <a:ext uri="{FF2B5EF4-FFF2-40B4-BE49-F238E27FC236}">
                  <a16:creationId xmlns:a16="http://schemas.microsoft.com/office/drawing/2014/main" id="{FCD6197D-D3EA-5627-4468-961BA535543D}"/>
                </a:ext>
              </a:extLst>
            </p:cNvPr>
            <p:cNvSpPr/>
            <p:nvPr/>
          </p:nvSpPr>
          <p:spPr>
            <a:xfrm>
              <a:off x="5652324" y="8220512"/>
              <a:ext cx="17024" cy="72102"/>
            </a:xfrm>
            <a:custGeom>
              <a:avLst/>
              <a:gdLst/>
              <a:ahLst/>
              <a:cxnLst/>
              <a:rect l="l" t="t" r="r" b="b"/>
              <a:pathLst>
                <a:path w="102" h="432" extrusionOk="0">
                  <a:moveTo>
                    <a:pt x="29" y="1"/>
                  </a:moveTo>
                  <a:lnTo>
                    <a:pt x="7" y="158"/>
                  </a:lnTo>
                  <a:lnTo>
                    <a:pt x="0" y="173"/>
                  </a:lnTo>
                  <a:lnTo>
                    <a:pt x="73" y="432"/>
                  </a:lnTo>
                  <a:lnTo>
                    <a:pt x="93" y="323"/>
                  </a:lnTo>
                  <a:lnTo>
                    <a:pt x="102" y="251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63;p46">
              <a:extLst>
                <a:ext uri="{FF2B5EF4-FFF2-40B4-BE49-F238E27FC236}">
                  <a16:creationId xmlns:a16="http://schemas.microsoft.com/office/drawing/2014/main" id="{DC5C56FF-6CCE-9C85-1FA3-F46148DED20F}"/>
                </a:ext>
              </a:extLst>
            </p:cNvPr>
            <p:cNvSpPr/>
            <p:nvPr/>
          </p:nvSpPr>
          <p:spPr>
            <a:xfrm>
              <a:off x="5664340" y="8262237"/>
              <a:ext cx="224484" cy="789783"/>
            </a:xfrm>
            <a:custGeom>
              <a:avLst/>
              <a:gdLst/>
              <a:ahLst/>
              <a:cxnLst/>
              <a:rect l="l" t="t" r="r" b="b"/>
              <a:pathLst>
                <a:path w="1345" h="4732" extrusionOk="0">
                  <a:moveTo>
                    <a:pt x="30" y="1"/>
                  </a:moveTo>
                  <a:lnTo>
                    <a:pt x="21" y="73"/>
                  </a:lnTo>
                  <a:lnTo>
                    <a:pt x="1" y="182"/>
                  </a:lnTo>
                  <a:lnTo>
                    <a:pt x="1324" y="4731"/>
                  </a:lnTo>
                  <a:lnTo>
                    <a:pt x="1344" y="4552"/>
                  </a:lnTo>
                  <a:lnTo>
                    <a:pt x="51" y="87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64;p46">
              <a:extLst>
                <a:ext uri="{FF2B5EF4-FFF2-40B4-BE49-F238E27FC236}">
                  <a16:creationId xmlns:a16="http://schemas.microsoft.com/office/drawing/2014/main" id="{64662810-207A-ACAF-A0D8-C0CC6BEEF663}"/>
                </a:ext>
              </a:extLst>
            </p:cNvPr>
            <p:cNvSpPr/>
            <p:nvPr/>
          </p:nvSpPr>
          <p:spPr>
            <a:xfrm>
              <a:off x="5657164" y="8200150"/>
              <a:ext cx="55412" cy="62255"/>
            </a:xfrm>
            <a:custGeom>
              <a:avLst/>
              <a:gdLst/>
              <a:ahLst/>
              <a:cxnLst/>
              <a:rect l="l" t="t" r="r" b="b"/>
              <a:pathLst>
                <a:path w="332" h="373" extrusionOk="0">
                  <a:moveTo>
                    <a:pt x="259" y="0"/>
                  </a:moveTo>
                  <a:lnTo>
                    <a:pt x="0" y="123"/>
                  </a:lnTo>
                  <a:lnTo>
                    <a:pt x="73" y="373"/>
                  </a:lnTo>
                  <a:lnTo>
                    <a:pt x="332" y="25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5;p46">
              <a:extLst>
                <a:ext uri="{FF2B5EF4-FFF2-40B4-BE49-F238E27FC236}">
                  <a16:creationId xmlns:a16="http://schemas.microsoft.com/office/drawing/2014/main" id="{301074CA-59EA-9911-0900-D5FC8D9D8F38}"/>
                </a:ext>
              </a:extLst>
            </p:cNvPr>
            <p:cNvSpPr/>
            <p:nvPr/>
          </p:nvSpPr>
          <p:spPr>
            <a:xfrm>
              <a:off x="5712408" y="8242209"/>
              <a:ext cx="257864" cy="768920"/>
            </a:xfrm>
            <a:custGeom>
              <a:avLst/>
              <a:gdLst/>
              <a:ahLst/>
              <a:cxnLst/>
              <a:rect l="l" t="t" r="r" b="b"/>
              <a:pathLst>
                <a:path w="1545" h="4607" extrusionOk="0">
                  <a:moveTo>
                    <a:pt x="1" y="0"/>
                  </a:moveTo>
                  <a:lnTo>
                    <a:pt x="51" y="173"/>
                  </a:lnTo>
                  <a:lnTo>
                    <a:pt x="1315" y="4549"/>
                  </a:lnTo>
                  <a:lnTo>
                    <a:pt x="1545" y="4606"/>
                  </a:lnTo>
                  <a:lnTo>
                    <a:pt x="230" y="57"/>
                  </a:lnTo>
                  <a:lnTo>
                    <a:pt x="194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6;p46">
              <a:extLst>
                <a:ext uri="{FF2B5EF4-FFF2-40B4-BE49-F238E27FC236}">
                  <a16:creationId xmlns:a16="http://schemas.microsoft.com/office/drawing/2014/main" id="{90E1271C-6BFB-C87A-E208-CE4BC4DB7A54}"/>
                </a:ext>
              </a:extLst>
            </p:cNvPr>
            <p:cNvSpPr/>
            <p:nvPr/>
          </p:nvSpPr>
          <p:spPr>
            <a:xfrm>
              <a:off x="5700391" y="8200150"/>
              <a:ext cx="50571" cy="51573"/>
            </a:xfrm>
            <a:custGeom>
              <a:avLst/>
              <a:gdLst/>
              <a:ahLst/>
              <a:cxnLst/>
              <a:rect l="l" t="t" r="r" b="b"/>
              <a:pathLst>
                <a:path w="303" h="309" extrusionOk="0">
                  <a:moveTo>
                    <a:pt x="0" y="0"/>
                  </a:moveTo>
                  <a:lnTo>
                    <a:pt x="73" y="252"/>
                  </a:lnTo>
                  <a:lnTo>
                    <a:pt x="266" y="302"/>
                  </a:lnTo>
                  <a:lnTo>
                    <a:pt x="302" y="309"/>
                  </a:lnTo>
                  <a:lnTo>
                    <a:pt x="230" y="57"/>
                  </a:lnTo>
                  <a:lnTo>
                    <a:pt x="223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7;p46">
              <a:extLst>
                <a:ext uri="{FF2B5EF4-FFF2-40B4-BE49-F238E27FC236}">
                  <a16:creationId xmlns:a16="http://schemas.microsoft.com/office/drawing/2014/main" id="{27F41B20-FEAA-1EA1-97E0-DF3D283466AD}"/>
                </a:ext>
              </a:extLst>
            </p:cNvPr>
            <p:cNvSpPr/>
            <p:nvPr/>
          </p:nvSpPr>
          <p:spPr>
            <a:xfrm>
              <a:off x="5885151" y="9001445"/>
              <a:ext cx="86622" cy="110323"/>
            </a:xfrm>
            <a:custGeom>
              <a:avLst/>
              <a:gdLst/>
              <a:ahLst/>
              <a:cxnLst/>
              <a:rect l="l" t="t" r="r" b="b"/>
              <a:pathLst>
                <a:path w="519" h="661" extrusionOk="0">
                  <a:moveTo>
                    <a:pt x="280" y="0"/>
                  </a:moveTo>
                  <a:lnTo>
                    <a:pt x="21" y="123"/>
                  </a:lnTo>
                  <a:lnTo>
                    <a:pt x="1" y="302"/>
                  </a:lnTo>
                  <a:cubicBezTo>
                    <a:pt x="1" y="302"/>
                    <a:pt x="130" y="497"/>
                    <a:pt x="244" y="661"/>
                  </a:cubicBezTo>
                  <a:cubicBezTo>
                    <a:pt x="308" y="577"/>
                    <a:pt x="392" y="559"/>
                    <a:pt x="450" y="559"/>
                  </a:cubicBezTo>
                  <a:cubicBezTo>
                    <a:pt x="490" y="559"/>
                    <a:pt x="518" y="568"/>
                    <a:pt x="518" y="568"/>
                  </a:cubicBezTo>
                  <a:cubicBezTo>
                    <a:pt x="510" y="338"/>
                    <a:pt x="510" y="57"/>
                    <a:pt x="510" y="57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8;p46">
              <a:extLst>
                <a:ext uri="{FF2B5EF4-FFF2-40B4-BE49-F238E27FC236}">
                  <a16:creationId xmlns:a16="http://schemas.microsoft.com/office/drawing/2014/main" id="{08AA4A35-33D3-78D7-AEEB-6388FB08B2F6}"/>
                </a:ext>
              </a:extLst>
            </p:cNvPr>
            <p:cNvSpPr/>
            <p:nvPr/>
          </p:nvSpPr>
          <p:spPr>
            <a:xfrm>
              <a:off x="5925708" y="9094743"/>
              <a:ext cx="46065" cy="60419"/>
            </a:xfrm>
            <a:custGeom>
              <a:avLst/>
              <a:gdLst/>
              <a:ahLst/>
              <a:cxnLst/>
              <a:rect l="l" t="t" r="r" b="b"/>
              <a:pathLst>
                <a:path w="276" h="362" extrusionOk="0">
                  <a:moveTo>
                    <a:pt x="207" y="0"/>
                  </a:moveTo>
                  <a:cubicBezTo>
                    <a:pt x="149" y="0"/>
                    <a:pt x="65" y="18"/>
                    <a:pt x="1" y="102"/>
                  </a:cubicBezTo>
                  <a:cubicBezTo>
                    <a:pt x="73" y="211"/>
                    <a:pt x="146" y="304"/>
                    <a:pt x="160" y="326"/>
                  </a:cubicBezTo>
                  <a:cubicBezTo>
                    <a:pt x="182" y="351"/>
                    <a:pt x="204" y="361"/>
                    <a:pt x="223" y="361"/>
                  </a:cubicBezTo>
                  <a:cubicBezTo>
                    <a:pt x="253" y="361"/>
                    <a:pt x="275" y="333"/>
                    <a:pt x="275" y="290"/>
                  </a:cubicBezTo>
                  <a:lnTo>
                    <a:pt x="275" y="9"/>
                  </a:lnTo>
                  <a:cubicBezTo>
                    <a:pt x="275" y="9"/>
                    <a:pt x="247" y="0"/>
                    <a:pt x="207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9;p46">
              <a:extLst>
                <a:ext uri="{FF2B5EF4-FFF2-40B4-BE49-F238E27FC236}">
                  <a16:creationId xmlns:a16="http://schemas.microsoft.com/office/drawing/2014/main" id="{D5FFBC8E-63DD-9D02-988D-0904BDE60806}"/>
                </a:ext>
              </a:extLst>
            </p:cNvPr>
            <p:cNvSpPr/>
            <p:nvPr/>
          </p:nvSpPr>
          <p:spPr>
            <a:xfrm>
              <a:off x="5925708" y="9111600"/>
              <a:ext cx="167" cy="1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70;p46">
              <a:extLst>
                <a:ext uri="{FF2B5EF4-FFF2-40B4-BE49-F238E27FC236}">
                  <a16:creationId xmlns:a16="http://schemas.microsoft.com/office/drawing/2014/main" id="{485EC4A3-0828-2D1E-B2A5-E7EA67DACCAB}"/>
                </a:ext>
              </a:extLst>
            </p:cNvPr>
            <p:cNvSpPr/>
            <p:nvPr/>
          </p:nvSpPr>
          <p:spPr>
            <a:xfrm>
              <a:off x="5925708" y="9111600"/>
              <a:ext cx="167" cy="16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08" name="Picture 1407">
            <a:extLst>
              <a:ext uri="{FF2B5EF4-FFF2-40B4-BE49-F238E27FC236}">
                <a16:creationId xmlns:a16="http://schemas.microsoft.com/office/drawing/2014/main" id="{64E0C609-30E6-504A-B294-D341CC97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62" y="4236555"/>
            <a:ext cx="5987794" cy="234017"/>
          </a:xfrm>
          <a:prstGeom prst="rect">
            <a:avLst/>
          </a:prstGeom>
        </p:spPr>
      </p:pic>
      <p:sp>
        <p:nvSpPr>
          <p:cNvPr id="1410" name="TextBox 1409">
            <a:extLst>
              <a:ext uri="{FF2B5EF4-FFF2-40B4-BE49-F238E27FC236}">
                <a16:creationId xmlns:a16="http://schemas.microsoft.com/office/drawing/2014/main" id="{5218207F-F687-4030-3AAE-4C6FC2398113}"/>
              </a:ext>
            </a:extLst>
          </p:cNvPr>
          <p:cNvSpPr txBox="1"/>
          <p:nvPr/>
        </p:nvSpPr>
        <p:spPr>
          <a:xfrm>
            <a:off x="3228715" y="4501221"/>
            <a:ext cx="24609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>
                <a:latin typeface="Albert Sans" panose="020B0604020202020204" charset="0"/>
              </a:rPr>
              <a:t>Fig 1: Regular Expression for URL validation</a:t>
            </a:r>
            <a:endParaRPr lang="en-IN" sz="900" dirty="0">
              <a:latin typeface="Albert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44389"/>
      </p:ext>
    </p:extLst>
  </p:cSld>
  <p:clrMapOvr>
    <a:masterClrMapping/>
  </p:clrMapOvr>
</p:sld>
</file>

<file path=ppt/theme/theme1.xml><?xml version="1.0" encoding="utf-8"?>
<a:theme xmlns:a="http://schemas.openxmlformats.org/drawingml/2006/main" name="Digitization in the Classroom by Slidesgo">
  <a:themeElements>
    <a:clrScheme name="Simple Light">
      <a:dk1>
        <a:srgbClr val="191919"/>
      </a:dk1>
      <a:lt1>
        <a:srgbClr val="F3F3F3"/>
      </a:lt1>
      <a:dk2>
        <a:srgbClr val="4AAEBF"/>
      </a:dk2>
      <a:lt2>
        <a:srgbClr val="4F55AB"/>
      </a:lt2>
      <a:accent1>
        <a:srgbClr val="E8D24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F55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1015</Words>
  <Application>Microsoft Office PowerPoint</Application>
  <PresentationFormat>On-screen Show (16:9)</PresentationFormat>
  <Paragraphs>109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DM Sans</vt:lpstr>
      <vt:lpstr>Nunito Light</vt:lpstr>
      <vt:lpstr>Albert Sans</vt:lpstr>
      <vt:lpstr>Anaheim</vt:lpstr>
      <vt:lpstr>Digitization in the Classroom by Slidesgo</vt:lpstr>
      <vt:lpstr>Web Search Engine</vt:lpstr>
      <vt:lpstr>Table of contents</vt:lpstr>
      <vt:lpstr>Introduction</vt:lpstr>
      <vt:lpstr>What’s a Search Engine?</vt:lpstr>
      <vt:lpstr>Problem Statement</vt:lpstr>
      <vt:lpstr>Current Landscape</vt:lpstr>
      <vt:lpstr>Current Landscape</vt:lpstr>
      <vt:lpstr>Cornerstone Concepts</vt:lpstr>
      <vt:lpstr>Regular Expression</vt:lpstr>
      <vt:lpstr>Merge Sort</vt:lpstr>
      <vt:lpstr>Boyer Moore Algorithm</vt:lpstr>
      <vt:lpstr>Boyer Moore Algorithm(contd.)</vt:lpstr>
      <vt:lpstr>Edit Distance</vt:lpstr>
      <vt:lpstr>Flow chart</vt:lpstr>
      <vt:lpstr>PowerPoint Presentation</vt:lpstr>
      <vt:lpstr>Demo</vt:lpstr>
      <vt:lpstr>Conclusion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Search Engine</dc:title>
  <dc:creator>Sriram Sridhar</dc:creator>
  <cp:lastModifiedBy>Balu Anush Anthu Kumar</cp:lastModifiedBy>
  <cp:revision>19</cp:revision>
  <dcterms:modified xsi:type="dcterms:W3CDTF">2023-12-04T20:04:18Z</dcterms:modified>
</cp:coreProperties>
</file>