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76" r:id="rId3"/>
    <p:sldId id="416" r:id="rId4"/>
    <p:sldId id="420" r:id="rId5"/>
    <p:sldId id="424" r:id="rId6"/>
    <p:sldId id="422" r:id="rId7"/>
    <p:sldId id="368" r:id="rId8"/>
    <p:sldId id="421" r:id="rId9"/>
    <p:sldId id="423" r:id="rId10"/>
    <p:sldId id="425" r:id="rId11"/>
    <p:sldId id="38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8" autoAdjust="0"/>
  </p:normalViewPr>
  <p:slideViewPr>
    <p:cSldViewPr>
      <p:cViewPr>
        <p:scale>
          <a:sx n="75" d="100"/>
          <a:sy n="75" d="100"/>
        </p:scale>
        <p:origin x="-52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B0F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2">
              <a:lumMod val="60000"/>
              <a:lumOff val="40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>
              <a:lumMod val="60000"/>
              <a:lumOff val="4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>
              <a:lumMod val="60000"/>
              <a:lumOff val="40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>
              <a:lumMod val="60000"/>
              <a:lumOff val="4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835-01F0-4476-B657-5D686B291B2E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deaBlade/Breez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387601"/>
            <a:ext cx="8001000" cy="1470025"/>
          </a:xfrm>
        </p:spPr>
        <p:txBody>
          <a:bodyPr/>
          <a:lstStyle/>
          <a:p>
            <a:pPr algn="ctr" eaLnBrk="1" hangingPunct="1"/>
            <a:r>
              <a:rPr lang="en-US" sz="4800" dirty="0"/>
              <a:t>Breeze SPA </a:t>
            </a:r>
            <a:r>
              <a:rPr lang="en-US" sz="4800" dirty="0" smtClean="0"/>
              <a:t>Template Tour</a:t>
            </a:r>
            <a:endParaRPr lang="en-US" sz="48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56200"/>
            <a:ext cx="9124950" cy="6096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B050"/>
                </a:solidFill>
              </a:rPr>
              <a:t>Ward Bell, </a:t>
            </a:r>
            <a:r>
              <a:rPr lang="en-US" sz="2800" dirty="0" err="1" smtClean="0">
                <a:solidFill>
                  <a:srgbClr val="00B050"/>
                </a:solidFill>
              </a:rPr>
              <a:t>v.p</a:t>
            </a:r>
            <a:r>
              <a:rPr lang="en-US" sz="2800" dirty="0" err="1" smtClean="0">
                <a:solidFill>
                  <a:srgbClr val="00B050"/>
                </a:solidFill>
              </a:rPr>
              <a:t>.</a:t>
            </a:r>
            <a:r>
              <a:rPr lang="en-US" sz="2800" dirty="0" smtClean="0">
                <a:solidFill>
                  <a:srgbClr val="00B050"/>
                </a:solidFill>
              </a:rPr>
              <a:t> of technology, </a:t>
            </a:r>
            <a:r>
              <a:rPr lang="en-US" sz="2800" dirty="0" err="1" smtClean="0">
                <a:solidFill>
                  <a:srgbClr val="00B050"/>
                </a:solidFill>
              </a:rPr>
              <a:t>IdeaBlade</a:t>
            </a:r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2514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4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0317" y="1947113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accent4">
                    <a:lumMod val="10000"/>
                  </a:schemeClr>
                </a:solidFill>
              </a:rPr>
              <a:t>learn </a:t>
            </a:r>
            <a:r>
              <a:rPr lang="en-US" sz="6000" i="1" dirty="0" smtClean="0">
                <a:solidFill>
                  <a:schemeClr val="accent4">
                    <a:lumMod val="10000"/>
                  </a:schemeClr>
                </a:solidFill>
              </a:rPr>
              <a:t>more            at</a:t>
            </a: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3" name="Picture 2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226088"/>
            <a:ext cx="2362200" cy="24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" y="4029913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</a:rPr>
              <a:t>www.breezejs.com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2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114551"/>
            <a:ext cx="7010400" cy="26289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Rich Client App in HTML/JavaScript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0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7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7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is the norm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413000"/>
            <a:ext cx="2057400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ASP.NET </a:t>
            </a:r>
            <a:r>
              <a:rPr lang="en-US" sz="2400" dirty="0" smtClean="0"/>
              <a:t>Web Form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14600" y="2413000"/>
            <a:ext cx="2057400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ASP.NET</a:t>
            </a:r>
          </a:p>
          <a:p>
            <a:pPr algn="ctr"/>
            <a:r>
              <a:rPr lang="en-US" sz="2400" dirty="0" smtClean="0"/>
              <a:t>MVC </a:t>
            </a:r>
            <a:r>
              <a:rPr lang="en-US" sz="2400" dirty="0" smtClean="0"/>
              <a:t>Page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81800" y="2413000"/>
            <a:ext cx="2057400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ASP.Net</a:t>
            </a:r>
            <a:endParaRPr lang="en-US" sz="2400" dirty="0" smtClean="0"/>
          </a:p>
          <a:p>
            <a:pPr algn="ctr"/>
            <a:r>
              <a:rPr lang="en-US" sz="2400" dirty="0" smtClean="0"/>
              <a:t>MVC </a:t>
            </a:r>
            <a:r>
              <a:rPr lang="en-US" sz="2400" dirty="0" smtClean="0"/>
              <a:t>Page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48200" y="2413000"/>
            <a:ext cx="2057400" cy="21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84192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6263" indent="-5656263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No one pattern is the best	Evolution, not revolution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rd\Documents\IdeaBlade\Breeze\spa-template\Zephyr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84200"/>
            <a:ext cx="5638800" cy="572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42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108200"/>
            <a:ext cx="26543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8077200" cy="1143000"/>
          </a:xfrm>
        </p:spPr>
        <p:txBody>
          <a:bodyPr/>
          <a:lstStyle/>
          <a:p>
            <a:r>
              <a:rPr lang="en-US" dirty="0" smtClean="0"/>
              <a:t> Rich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517" y="2438400"/>
            <a:ext cx="2992192" cy="6096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4061945"/>
            <a:ext cx="2992192" cy="6096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591733"/>
            <a:ext cx="2992192" cy="6096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4876800"/>
            <a:ext cx="2992192" cy="6096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Save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3225800"/>
            <a:ext cx="2992192" cy="6096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33800" y="2175933"/>
            <a:ext cx="2438400" cy="272626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uxton Sketch" pitchFamily="66" charset="0"/>
              </a:rPr>
              <a:t>Roll Your Own</a:t>
            </a:r>
            <a:endParaRPr lang="en-US" sz="3600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6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0" y="2363530"/>
            <a:ext cx="403860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Free</a:t>
            </a:r>
          </a:p>
          <a:p>
            <a:pPr>
              <a:spcBef>
                <a:spcPts val="1000"/>
              </a:spcBef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Open Source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GitHub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32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MIT License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2514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2612316"/>
            <a:ext cx="464820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Technical Support</a:t>
            </a:r>
            <a:endParaRPr lang="en-US" sz="3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Professional Services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2514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6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rd\Documents\IdeaBlade\Breeze\spa-template\Zephyr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84200"/>
            <a:ext cx="5638800" cy="572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8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85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Custom Design</vt:lpstr>
      <vt:lpstr>Breeze SPA Template Tour</vt:lpstr>
      <vt:lpstr>Single Page Application</vt:lpstr>
      <vt:lpstr>One ASP.NET</vt:lpstr>
      <vt:lpstr>Hybrid is the norm</vt:lpstr>
      <vt:lpstr>PowerPoint Presentation</vt:lpstr>
      <vt:lpstr> Rich data</vt:lpstr>
      <vt:lpstr>PowerPoint Presentation</vt:lpstr>
      <vt:lpstr>PowerPoint Presentation</vt:lpstr>
      <vt:lpstr>PowerPoint Presentation</vt:lpstr>
      <vt:lpstr>PowerPoint Presentation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220</cp:revision>
  <dcterms:created xsi:type="dcterms:W3CDTF">2003-02-03T22:16:31Z</dcterms:created>
  <dcterms:modified xsi:type="dcterms:W3CDTF">2013-02-10T21:10:52Z</dcterms:modified>
</cp:coreProperties>
</file>