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1A245-0FDE-439C-B2C7-BABC9FE795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C2DA-F0A8-4692-844F-C3EFA820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AC4B1-58FE-4C51-97F7-84305AD64E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098-86D5-4853-8369-6F793892A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FF68-CE08-482A-8128-55D1DC86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58DC-FDD1-4664-BA49-CFFC7A6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7F37-2DBE-4987-93E4-7206A569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8597-B566-4AF9-8653-224F66D0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5244-329F-4238-BF8C-D460870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8B3D8-2802-4031-A76F-92523716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B8C3-6182-433D-A763-DD23E71E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26B-ACFB-4D39-B667-10EBB2E9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2DDA-52B5-4DDD-8BE0-1DE32867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30885-22E2-48A0-82F1-D5F568A3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9E2-DF00-4379-A90F-EC6518B6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0AE5-A024-4163-A295-FC127A5F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E561-E80C-479A-AD10-A630728B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58F6-AE62-4C54-8EE0-FA5626C4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B782-81CB-4ED3-8483-4216F07C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A477-FD78-4AD1-8BC6-960D0310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6261-CAAD-4BB0-9BA5-65EE9A36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CBAB-69B9-4278-AA5D-36D72DF7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5043-6F73-4CCF-84FA-C5C40946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A62-3261-4440-B464-D4F4A4A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BC3C-DC4A-485B-BB03-A4C28279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F6D-742D-4A07-9708-B5F970F4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305F-04B5-4702-A006-BD41002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D294-951D-4210-B683-1541FD7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10BF-96D0-4857-8125-21207CA1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AC2D-5D53-41C8-9A93-DDEB49AA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1F0A-B802-4A4E-A4E2-831BAF24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7ACA-DEDF-4FA7-8B95-2940D2A8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25E3-7275-4551-88FF-720880EE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96617-2795-418F-AE75-EBA0B88E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E7B-69A3-479B-85CF-BD3A4077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0FA1-E7D0-4D03-A81E-DAC692CE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E2AE4-F392-46FD-9B71-55C50700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E741C-44BC-4E65-8A4A-FD7F5E99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DDF1-CF47-4DC9-84B3-AA9C7DB2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82DE9-FFD0-419C-9E89-25B2A9E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6E5CE-1B06-4EFD-B02C-EF346FA1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72F5-34D9-4C06-BFF3-D21D0528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2597-FFB3-467D-9B29-6132287E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6DF96-6251-4953-B30C-75A7B8F3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1E6C4-614A-4668-9DCF-3FC71EB1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D567B-764D-4830-8C50-49D2B72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EC93E-FD6D-4CCE-8EE0-D6A64A4C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8A96E-D850-4291-8D61-A491905B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9FAF-AC41-42FB-9815-13E80356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4E4E-DDF1-4487-B015-79926859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1125-76A1-48A2-85CD-663761EC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9C85A-3756-48A2-AF0F-B131C79C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C9C5-286F-43F0-9F84-CA50572A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224A-F422-4C8A-9BD1-36F1B06E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BF542-6F4C-4372-ABB0-1E7FEB8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69CD-66BA-4C15-8FF8-3C49DE3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DC75B-DBD9-405F-9BB7-AE2F1A38D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92B08-491A-4639-8149-136D5B56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03B92-812C-4937-977A-759CF3F9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D352-1BBD-48FD-AFCD-42FD2003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C7FF4-DCC3-4339-9A5D-8F82646C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EE9C-09D7-4FD6-99CB-CCAC345B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6BDD-B661-4BC2-B075-FB882587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25D2-A0E3-45AE-B33D-3D25D7FE9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A534-4C07-4C77-90D1-E39689B945F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FCB3-5849-44B7-B543-F8754E6C3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8AA6-07C4-4D61-8A11-4EEB0C36B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57D6-5668-4E3F-8756-D7348FD5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B6C6BD-6E16-4FFC-83A9-B60AB7839EAD}"/>
              </a:ext>
            </a:extLst>
          </p:cNvPr>
          <p:cNvSpPr/>
          <p:nvPr/>
        </p:nvSpPr>
        <p:spPr bwMode="auto">
          <a:xfrm>
            <a:off x="5320365" y="2074960"/>
            <a:ext cx="1691232" cy="1621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82857A-2F22-48B0-9FF0-CDFDA0F94906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8858170" y="1188710"/>
            <a:ext cx="959014" cy="8995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984F4F-BEE7-4EDC-8F53-1D5269AE8698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723922" y="1200483"/>
            <a:ext cx="1134248" cy="887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528CAA8-19D5-441D-8AC7-58896E2E607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507410" y="1214746"/>
            <a:ext cx="1134248" cy="873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B13EEB-4415-44DD-AD24-F94CBDEE245B}"/>
              </a:ext>
            </a:extLst>
          </p:cNvPr>
          <p:cNvSpPr/>
          <p:nvPr/>
        </p:nvSpPr>
        <p:spPr bwMode="auto">
          <a:xfrm>
            <a:off x="1687748" y="500032"/>
            <a:ext cx="1683751" cy="738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B2DC7-5505-4AFE-AD47-38B7080FE3D3}"/>
              </a:ext>
            </a:extLst>
          </p:cNvPr>
          <p:cNvSpPr txBox="1"/>
          <p:nvPr/>
        </p:nvSpPr>
        <p:spPr>
          <a:xfrm>
            <a:off x="1521621" y="167448"/>
            <a:ext cx="2054088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Spoke1 10.10.1.0/24 WestUS2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D26507-64C4-4B92-82F9-9F9A1C783528}"/>
              </a:ext>
            </a:extLst>
          </p:cNvPr>
          <p:cNvGrpSpPr/>
          <p:nvPr/>
        </p:nvGrpSpPr>
        <p:grpSpPr>
          <a:xfrm>
            <a:off x="2233321" y="595934"/>
            <a:ext cx="1501427" cy="756799"/>
            <a:chOff x="2288793" y="2480291"/>
            <a:chExt cx="1501427" cy="7567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D0D21-1E04-4539-8A72-BA4896908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798" y="2480291"/>
              <a:ext cx="317419" cy="3147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896B2-5015-4751-8DAE-FDCADC12C2DE}"/>
                </a:ext>
              </a:extLst>
            </p:cNvPr>
            <p:cNvSpPr txBox="1"/>
            <p:nvPr/>
          </p:nvSpPr>
          <p:spPr>
            <a:xfrm>
              <a:off x="2288793" y="2664626"/>
              <a:ext cx="15014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Spoke1VM: 10.10.1.4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16E90-3ECF-49D1-A574-71D084544213}"/>
              </a:ext>
            </a:extLst>
          </p:cNvPr>
          <p:cNvSpPr/>
          <p:nvPr/>
        </p:nvSpPr>
        <p:spPr bwMode="auto">
          <a:xfrm>
            <a:off x="2480366" y="2088492"/>
            <a:ext cx="2054088" cy="738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8E9F19-B4D1-49C9-9FA2-3106D32D7DC4}"/>
              </a:ext>
            </a:extLst>
          </p:cNvPr>
          <p:cNvGrpSpPr/>
          <p:nvPr/>
        </p:nvGrpSpPr>
        <p:grpSpPr>
          <a:xfrm>
            <a:off x="1562564" y="595934"/>
            <a:ext cx="1501427" cy="758570"/>
            <a:chOff x="2497413" y="3237090"/>
            <a:chExt cx="1501427" cy="758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041CF-D8AA-402E-8AE1-978A5BC2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913" y="3237090"/>
              <a:ext cx="317419" cy="31478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0A059F-7A22-4C2A-B4C9-57F262DA8258}"/>
                </a:ext>
              </a:extLst>
            </p:cNvPr>
            <p:cNvSpPr txBox="1"/>
            <p:nvPr/>
          </p:nvSpPr>
          <p:spPr>
            <a:xfrm>
              <a:off x="2497413" y="3423196"/>
              <a:ext cx="15014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Jump VM: 10.10.10.4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452C14-BBCA-49F2-93D0-257B88B4C3CC}"/>
              </a:ext>
            </a:extLst>
          </p:cNvPr>
          <p:cNvGrpSpPr/>
          <p:nvPr/>
        </p:nvGrpSpPr>
        <p:grpSpPr>
          <a:xfrm>
            <a:off x="205584" y="594034"/>
            <a:ext cx="818376" cy="433965"/>
            <a:chOff x="769764" y="2118811"/>
            <a:chExt cx="818376" cy="4339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C13F7E-DD72-4558-A5B3-94A6F29694BB}"/>
                </a:ext>
              </a:extLst>
            </p:cNvPr>
            <p:cNvSpPr/>
            <p:nvPr/>
          </p:nvSpPr>
          <p:spPr bwMode="auto">
            <a:xfrm>
              <a:off x="769764" y="2202574"/>
              <a:ext cx="818376" cy="2390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DAF10-0DFA-4A61-8525-3BEDD1DDFA0E}"/>
                </a:ext>
              </a:extLst>
            </p:cNvPr>
            <p:cNvSpPr txBox="1"/>
            <p:nvPr/>
          </p:nvSpPr>
          <p:spPr>
            <a:xfrm>
              <a:off x="774776" y="2118811"/>
              <a:ext cx="813364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Internet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F35F41F-1EC0-49DD-A26A-1A9E7BB36F06}"/>
              </a:ext>
            </a:extLst>
          </p:cNvPr>
          <p:cNvSpPr txBox="1"/>
          <p:nvPr/>
        </p:nvSpPr>
        <p:spPr>
          <a:xfrm>
            <a:off x="9753754" y="2242419"/>
            <a:ext cx="1872949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Hub2 10.20..0/24 WestUS2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4825D-3DDF-484D-B3D5-EE78D25F9D6A}"/>
              </a:ext>
            </a:extLst>
          </p:cNvPr>
          <p:cNvCxnSpPr>
            <a:cxnSpLocks/>
          </p:cNvCxnSpPr>
          <p:nvPr/>
        </p:nvCxnSpPr>
        <p:spPr>
          <a:xfrm flipH="1">
            <a:off x="1033168" y="811016"/>
            <a:ext cx="814612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44E61C-F732-46B9-A4A1-1AC00AD1D282}"/>
              </a:ext>
            </a:extLst>
          </p:cNvPr>
          <p:cNvGrpSpPr/>
          <p:nvPr/>
        </p:nvGrpSpPr>
        <p:grpSpPr>
          <a:xfrm>
            <a:off x="3640470" y="167448"/>
            <a:ext cx="2054088" cy="1158214"/>
            <a:chOff x="3506411" y="749357"/>
            <a:chExt cx="2054088" cy="11582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7EACDD-1C05-454D-B2CB-68F602531B62}"/>
                </a:ext>
              </a:extLst>
            </p:cNvPr>
            <p:cNvSpPr/>
            <p:nvPr/>
          </p:nvSpPr>
          <p:spPr bwMode="auto">
            <a:xfrm>
              <a:off x="3665724" y="1083711"/>
              <a:ext cx="1683751" cy="73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4DE5D-C82C-4DC3-88B7-74139F1ECD18}"/>
                </a:ext>
              </a:extLst>
            </p:cNvPr>
            <p:cNvSpPr txBox="1"/>
            <p:nvPr/>
          </p:nvSpPr>
          <p:spPr>
            <a:xfrm>
              <a:off x="3506411" y="749357"/>
              <a:ext cx="2054088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Spoke2 10.10.2.0/24 WestUS2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3B156AB-8819-46D0-9A41-366366A0243D}"/>
                </a:ext>
              </a:extLst>
            </p:cNvPr>
            <p:cNvGrpSpPr/>
            <p:nvPr/>
          </p:nvGrpSpPr>
          <p:grpSpPr>
            <a:xfrm>
              <a:off x="3964868" y="1177714"/>
              <a:ext cx="1040145" cy="729857"/>
              <a:chOff x="5354547" y="3386587"/>
              <a:chExt cx="1501427" cy="729857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955272F-D195-48E2-9A94-D69D70F09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32856" y="3386587"/>
                <a:ext cx="317419" cy="31478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899FB5-86D7-4726-8A3E-23B9D0F25F79}"/>
                  </a:ext>
                </a:extLst>
              </p:cNvPr>
              <p:cNvSpPr txBox="1"/>
              <p:nvPr/>
            </p:nvSpPr>
            <p:spPr>
              <a:xfrm>
                <a:off x="5354547" y="3543980"/>
                <a:ext cx="1501427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Spoke2VM: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10.10.2.4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407B7F-EB10-4E62-8446-F72B060DB064}"/>
              </a:ext>
            </a:extLst>
          </p:cNvPr>
          <p:cNvGrpSpPr/>
          <p:nvPr/>
        </p:nvGrpSpPr>
        <p:grpSpPr>
          <a:xfrm>
            <a:off x="6754396" y="143738"/>
            <a:ext cx="1927451" cy="1158214"/>
            <a:chOff x="6671708" y="727418"/>
            <a:chExt cx="1927451" cy="115821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50940E-09F8-4094-AD1F-CF56878C889C}"/>
                </a:ext>
              </a:extLst>
            </p:cNvPr>
            <p:cNvSpPr/>
            <p:nvPr/>
          </p:nvSpPr>
          <p:spPr bwMode="auto">
            <a:xfrm>
              <a:off x="6796973" y="1061772"/>
              <a:ext cx="1683751" cy="73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00A628-67FF-4FE4-9DC1-F1C3BDC00F66}"/>
                </a:ext>
              </a:extLst>
            </p:cNvPr>
            <p:cNvSpPr txBox="1"/>
            <p:nvPr/>
          </p:nvSpPr>
          <p:spPr>
            <a:xfrm>
              <a:off x="6671708" y="727418"/>
              <a:ext cx="1927451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Spoke3 10.20.1.0/24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EastUS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D93CD2-E121-467D-ADE3-BD7A1E3E38C1}"/>
                </a:ext>
              </a:extLst>
            </p:cNvPr>
            <p:cNvGrpSpPr/>
            <p:nvPr/>
          </p:nvGrpSpPr>
          <p:grpSpPr>
            <a:xfrm>
              <a:off x="7096117" y="1155775"/>
              <a:ext cx="1040145" cy="729857"/>
              <a:chOff x="5354547" y="3386587"/>
              <a:chExt cx="1501427" cy="72985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D5A445E-48A8-43CB-A4EE-364B43B12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32856" y="3386587"/>
                <a:ext cx="317419" cy="314787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FB0A6F-946D-4FFF-A515-2E3F2688983F}"/>
                  </a:ext>
                </a:extLst>
              </p:cNvPr>
              <p:cNvSpPr txBox="1"/>
              <p:nvPr/>
            </p:nvSpPr>
            <p:spPr>
              <a:xfrm>
                <a:off x="5354547" y="3543980"/>
                <a:ext cx="1501427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Spoke3VM: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10.20.1.4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E4DB78-0599-4551-B7A6-78FEFB762A8F}"/>
              </a:ext>
            </a:extLst>
          </p:cNvPr>
          <p:cNvGrpSpPr/>
          <p:nvPr/>
        </p:nvGrpSpPr>
        <p:grpSpPr>
          <a:xfrm>
            <a:off x="8882190" y="141521"/>
            <a:ext cx="1927451" cy="1158214"/>
            <a:chOff x="6671708" y="727418"/>
            <a:chExt cx="1927451" cy="115821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91DA48-8621-4481-9E83-7A0E599C3EA8}"/>
                </a:ext>
              </a:extLst>
            </p:cNvPr>
            <p:cNvSpPr/>
            <p:nvPr/>
          </p:nvSpPr>
          <p:spPr bwMode="auto">
            <a:xfrm>
              <a:off x="6796973" y="1061772"/>
              <a:ext cx="1683751" cy="73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53587-62A9-40C0-823D-D21B01182B14}"/>
                </a:ext>
              </a:extLst>
            </p:cNvPr>
            <p:cNvSpPr txBox="1"/>
            <p:nvPr/>
          </p:nvSpPr>
          <p:spPr>
            <a:xfrm>
              <a:off x="6671708" y="727418"/>
              <a:ext cx="1927451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Spoke4 10.20.2.0/24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EastUS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01B5466-905E-4F2B-95BB-2B81EE06A976}"/>
                </a:ext>
              </a:extLst>
            </p:cNvPr>
            <p:cNvGrpSpPr/>
            <p:nvPr/>
          </p:nvGrpSpPr>
          <p:grpSpPr>
            <a:xfrm>
              <a:off x="7096117" y="1155775"/>
              <a:ext cx="1040145" cy="729857"/>
              <a:chOff x="5354547" y="3386587"/>
              <a:chExt cx="1501427" cy="7298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7EE198CC-58A8-49FD-A1F9-25654233B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32856" y="3386587"/>
                <a:ext cx="317419" cy="31478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A6D446-4AA5-4EA8-81B3-B043C8A0BE70}"/>
                  </a:ext>
                </a:extLst>
              </p:cNvPr>
              <p:cNvSpPr txBox="1"/>
              <p:nvPr/>
            </p:nvSpPr>
            <p:spPr>
              <a:xfrm>
                <a:off x="5354547" y="3543980"/>
                <a:ext cx="1501427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Spoke4VM: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10.20.2.4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763B97-D7F5-4CBF-B5EC-E3EA000674EE}"/>
              </a:ext>
            </a:extLst>
          </p:cNvPr>
          <p:cNvGrpSpPr/>
          <p:nvPr/>
        </p:nvGrpSpPr>
        <p:grpSpPr>
          <a:xfrm>
            <a:off x="7831126" y="2088283"/>
            <a:ext cx="2054088" cy="853482"/>
            <a:chOff x="8056121" y="3299726"/>
            <a:chExt cx="2054088" cy="85348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5B7BB9B-7766-4B14-A4D7-082F7DD4DF9C}"/>
                </a:ext>
              </a:extLst>
            </p:cNvPr>
            <p:cNvSpPr/>
            <p:nvPr/>
          </p:nvSpPr>
          <p:spPr bwMode="auto">
            <a:xfrm>
              <a:off x="8056121" y="3299726"/>
              <a:ext cx="2054088" cy="73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3A044F0-EFEB-470A-8499-16DC3109FD34}"/>
                </a:ext>
              </a:extLst>
            </p:cNvPr>
            <p:cNvGrpSpPr/>
            <p:nvPr/>
          </p:nvGrpSpPr>
          <p:grpSpPr>
            <a:xfrm>
              <a:off x="8136262" y="3381564"/>
              <a:ext cx="1811563" cy="771644"/>
              <a:chOff x="2637006" y="3383972"/>
              <a:chExt cx="1811563" cy="7716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4FBB94-104A-4101-AF33-5A8A2BF6994A}"/>
                  </a:ext>
                </a:extLst>
              </p:cNvPr>
              <p:cNvGrpSpPr/>
              <p:nvPr/>
            </p:nvGrpSpPr>
            <p:grpSpPr>
              <a:xfrm>
                <a:off x="3627940" y="3383972"/>
                <a:ext cx="778098" cy="539815"/>
                <a:chOff x="645651" y="3832784"/>
                <a:chExt cx="778098" cy="539815"/>
              </a:xfrm>
            </p:grpSpPr>
            <p:pic>
              <p:nvPicPr>
                <p:cNvPr id="74" name="Picture 73" descr="Datei:Router.svg">
                  <a:extLst>
                    <a:ext uri="{FF2B5EF4-FFF2-40B4-BE49-F238E27FC236}">
                      <a16:creationId xmlns:a16="http://schemas.microsoft.com/office/drawing/2014/main" id="{90EFB502-F6F1-4A75-B451-F239716AB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219" y="3832784"/>
                  <a:ext cx="518962" cy="475832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A7FEC50-38F3-4E16-8B1B-B672A9A80009}"/>
                    </a:ext>
                  </a:extLst>
                </p:cNvPr>
                <p:cNvSpPr txBox="1"/>
                <p:nvPr/>
              </p:nvSpPr>
              <p:spPr>
                <a:xfrm>
                  <a:off x="645651" y="3938634"/>
                  <a:ext cx="778098" cy="433965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AZFW2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C7602BD-A122-467F-AC7F-C395C534E6A0}"/>
                  </a:ext>
                </a:extLst>
              </p:cNvPr>
              <p:cNvGrpSpPr/>
              <p:nvPr/>
            </p:nvGrpSpPr>
            <p:grpSpPr>
              <a:xfrm>
                <a:off x="2637006" y="3401920"/>
                <a:ext cx="787716" cy="536714"/>
                <a:chOff x="2915938" y="3438177"/>
                <a:chExt cx="787716" cy="536714"/>
              </a:xfrm>
            </p:grpSpPr>
            <p:pic>
              <p:nvPicPr>
                <p:cNvPr id="72" name="Picture 71" descr="Datei:Router.svg">
                  <a:extLst>
                    <a:ext uri="{FF2B5EF4-FFF2-40B4-BE49-F238E27FC236}">
                      <a16:creationId xmlns:a16="http://schemas.microsoft.com/office/drawing/2014/main" id="{5D71CB6B-80A7-4172-AC9A-93E2E9D0F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8820" y="3438177"/>
                  <a:ext cx="518962" cy="475832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A04EAE3-3DCF-42B8-8542-2CE661AFEDB0}"/>
                    </a:ext>
                  </a:extLst>
                </p:cNvPr>
                <p:cNvSpPr txBox="1"/>
                <p:nvPr/>
              </p:nvSpPr>
              <p:spPr>
                <a:xfrm>
                  <a:off x="2915938" y="3540926"/>
                  <a:ext cx="787716" cy="433965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ERGW2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CC606B-4B97-4C9D-8CAA-F41F987BB2BC}"/>
                  </a:ext>
                </a:extLst>
              </p:cNvPr>
              <p:cNvSpPr txBox="1"/>
              <p:nvPr/>
            </p:nvSpPr>
            <p:spPr>
              <a:xfrm>
                <a:off x="3583909" y="3721651"/>
                <a:ext cx="864660" cy="4339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10.20.0.4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074F391-7CDD-48FF-8313-57C67FE3F998}"/>
              </a:ext>
            </a:extLst>
          </p:cNvPr>
          <p:cNvSpPr txBox="1"/>
          <p:nvPr/>
        </p:nvSpPr>
        <p:spPr>
          <a:xfrm>
            <a:off x="766371" y="2249562"/>
            <a:ext cx="1941878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Hub1 10.10..0/24 WestUS2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CF2259-CCA9-425E-99BA-BFC579E0904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2480368" y="1238904"/>
            <a:ext cx="1027042" cy="849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D83766-4A45-4C00-A268-31CB605DA841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4534454" y="2457719"/>
            <a:ext cx="3296672" cy="88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68D33F-BC7A-4AAE-90EE-8966F4B852A1}"/>
              </a:ext>
            </a:extLst>
          </p:cNvPr>
          <p:cNvSpPr txBox="1"/>
          <p:nvPr/>
        </p:nvSpPr>
        <p:spPr>
          <a:xfrm>
            <a:off x="4031680" y="1385528"/>
            <a:ext cx="712375" cy="5940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VNET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E30534-1D39-419A-83C6-C0C71DEF0EA5}"/>
              </a:ext>
            </a:extLst>
          </p:cNvPr>
          <p:cNvSpPr txBox="1"/>
          <p:nvPr/>
        </p:nvSpPr>
        <p:spPr>
          <a:xfrm>
            <a:off x="2261466" y="1356275"/>
            <a:ext cx="712375" cy="5940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VNET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684716-412D-41BD-B5D6-51ADCFF62540}"/>
              </a:ext>
            </a:extLst>
          </p:cNvPr>
          <p:cNvSpPr txBox="1"/>
          <p:nvPr/>
        </p:nvSpPr>
        <p:spPr>
          <a:xfrm>
            <a:off x="7592750" y="1385528"/>
            <a:ext cx="712375" cy="5940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VNET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DDF94C-230B-4B7F-9F0E-567377059D87}"/>
              </a:ext>
            </a:extLst>
          </p:cNvPr>
          <p:cNvSpPr txBox="1"/>
          <p:nvPr/>
        </p:nvSpPr>
        <p:spPr>
          <a:xfrm>
            <a:off x="9201328" y="1417206"/>
            <a:ext cx="712375" cy="5940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VNET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F16054-5687-4E16-A873-F15955CC8F53}"/>
              </a:ext>
            </a:extLst>
          </p:cNvPr>
          <p:cNvSpPr txBox="1"/>
          <p:nvPr/>
        </p:nvSpPr>
        <p:spPr>
          <a:xfrm>
            <a:off x="5521937" y="2117119"/>
            <a:ext cx="1313501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Global VNET</a:t>
            </a:r>
            <a:r>
              <a:rPr lang="en-US" sz="8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Peering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80811-9F31-420E-A108-224B43F8C008}"/>
              </a:ext>
            </a:extLst>
          </p:cNvPr>
          <p:cNvSpPr/>
          <p:nvPr/>
        </p:nvSpPr>
        <p:spPr bwMode="auto">
          <a:xfrm>
            <a:off x="5320365" y="4149329"/>
            <a:ext cx="1691232" cy="585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A2E507A-0BE2-41AC-A896-251EDB763ACC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5844835" y="4571999"/>
            <a:ext cx="309880" cy="10098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54A358-F0C0-4738-A440-215182AC3F84}"/>
              </a:ext>
            </a:extLst>
          </p:cNvPr>
          <p:cNvCxnSpPr>
            <a:cxnSpLocks/>
          </p:cNvCxnSpPr>
          <p:nvPr/>
        </p:nvCxnSpPr>
        <p:spPr>
          <a:xfrm flipV="1">
            <a:off x="6165981" y="4571999"/>
            <a:ext cx="356354" cy="1129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82B498-3323-421C-987C-FE6EC0458148}"/>
              </a:ext>
            </a:extLst>
          </p:cNvPr>
          <p:cNvGrpSpPr/>
          <p:nvPr/>
        </p:nvGrpSpPr>
        <p:grpSpPr>
          <a:xfrm>
            <a:off x="5477215" y="4204857"/>
            <a:ext cx="1426873" cy="542735"/>
            <a:chOff x="5807853" y="3469170"/>
            <a:chExt cx="1426873" cy="5427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C141FF5-A6B2-4B0E-AD2A-A7B340087469}"/>
                </a:ext>
              </a:extLst>
            </p:cNvPr>
            <p:cNvGrpSpPr/>
            <p:nvPr/>
          </p:nvGrpSpPr>
          <p:grpSpPr>
            <a:xfrm>
              <a:off x="5807853" y="3469385"/>
              <a:ext cx="776495" cy="542520"/>
              <a:chOff x="5807853" y="3469385"/>
              <a:chExt cx="776495" cy="542520"/>
            </a:xfrm>
          </p:grpSpPr>
          <p:pic>
            <p:nvPicPr>
              <p:cNvPr id="101" name="Picture 100" descr="Datei:Router.svg">
                <a:extLst>
                  <a:ext uri="{FF2B5EF4-FFF2-40B4-BE49-F238E27FC236}">
                    <a16:creationId xmlns:a16="http://schemas.microsoft.com/office/drawing/2014/main" id="{23465363-3F92-47B7-95D0-C14AACDCE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9206" y="3469385"/>
                <a:ext cx="518962" cy="47583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3953C7-61FB-49A4-974B-31D1ED056559}"/>
                  </a:ext>
                </a:extLst>
              </p:cNvPr>
              <p:cNvSpPr txBox="1"/>
              <p:nvPr/>
            </p:nvSpPr>
            <p:spPr>
              <a:xfrm>
                <a:off x="5807853" y="3577940"/>
                <a:ext cx="776495" cy="4339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MSEE1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FFB1B83-B547-4D1B-9ACD-F3944044CA4F}"/>
                </a:ext>
              </a:extLst>
            </p:cNvPr>
            <p:cNvGrpSpPr/>
            <p:nvPr/>
          </p:nvGrpSpPr>
          <p:grpSpPr>
            <a:xfrm>
              <a:off x="6458231" y="3469170"/>
              <a:ext cx="776495" cy="542520"/>
              <a:chOff x="5807853" y="3469385"/>
              <a:chExt cx="776495" cy="542520"/>
            </a:xfrm>
          </p:grpSpPr>
          <p:pic>
            <p:nvPicPr>
              <p:cNvPr id="107" name="Picture 106" descr="Datei:Router.svg">
                <a:extLst>
                  <a:ext uri="{FF2B5EF4-FFF2-40B4-BE49-F238E27FC236}">
                    <a16:creationId xmlns:a16="http://schemas.microsoft.com/office/drawing/2014/main" id="{379382AD-95A7-45A6-BA6E-F674E5CA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9206" y="3469385"/>
                <a:ext cx="518962" cy="475832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F7ADA18-D622-443E-85C6-FD21C4C46661}"/>
                  </a:ext>
                </a:extLst>
              </p:cNvPr>
              <p:cNvSpPr txBox="1"/>
              <p:nvPr/>
            </p:nvSpPr>
            <p:spPr>
              <a:xfrm>
                <a:off x="5807853" y="3577940"/>
                <a:ext cx="776495" cy="4339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MSEE2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19ABCCF-75AD-4873-82FA-828D8E2F7B28}"/>
              </a:ext>
            </a:extLst>
          </p:cNvPr>
          <p:cNvGrpSpPr/>
          <p:nvPr/>
        </p:nvGrpSpPr>
        <p:grpSpPr>
          <a:xfrm>
            <a:off x="5880208" y="5581879"/>
            <a:ext cx="596958" cy="542520"/>
            <a:chOff x="5904180" y="4891218"/>
            <a:chExt cx="596958" cy="542520"/>
          </a:xfrm>
        </p:grpSpPr>
        <p:pic>
          <p:nvPicPr>
            <p:cNvPr id="102" name="Picture 101" descr="Datei:Router.svg">
              <a:extLst>
                <a:ext uri="{FF2B5EF4-FFF2-40B4-BE49-F238E27FC236}">
                  <a16:creationId xmlns:a16="http://schemas.microsoft.com/office/drawing/2014/main" id="{5DF3F827-92B1-47E7-BD3B-95CB0E64F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206" y="4891218"/>
              <a:ext cx="518962" cy="475832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397B642-32B1-498F-A00B-99AA8B67A97D}"/>
                </a:ext>
              </a:extLst>
            </p:cNvPr>
            <p:cNvSpPr txBox="1"/>
            <p:nvPr/>
          </p:nvSpPr>
          <p:spPr>
            <a:xfrm>
              <a:off x="5904180" y="4999773"/>
              <a:ext cx="596958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CPE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E5581E4-4574-4865-BC64-FACB359AABFE}"/>
              </a:ext>
            </a:extLst>
          </p:cNvPr>
          <p:cNvSpPr txBox="1"/>
          <p:nvPr/>
        </p:nvSpPr>
        <p:spPr>
          <a:xfrm>
            <a:off x="4783664" y="4155472"/>
            <a:ext cx="683520" cy="6494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MSFT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Edge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1BB464-330D-41A4-B53D-A39DF56D6497}"/>
              </a:ext>
            </a:extLst>
          </p:cNvPr>
          <p:cNvSpPr txBox="1"/>
          <p:nvPr/>
        </p:nvSpPr>
        <p:spPr>
          <a:xfrm>
            <a:off x="5602089" y="2348115"/>
            <a:ext cx="1153201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(MSFT Backbone)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97504-0464-4135-B2E4-2F581D5B149A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4098929" y="2481431"/>
            <a:ext cx="2067052" cy="166789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20D9D3-6435-471E-A23D-4D2946430A90}"/>
              </a:ext>
            </a:extLst>
          </p:cNvPr>
          <p:cNvGrpSpPr/>
          <p:nvPr/>
        </p:nvGrpSpPr>
        <p:grpSpPr>
          <a:xfrm>
            <a:off x="2566039" y="2200552"/>
            <a:ext cx="1814239" cy="771644"/>
            <a:chOff x="2601417" y="3383972"/>
            <a:chExt cx="1814239" cy="77164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A0912FE-1C77-4D44-BFF0-8A911580BE92}"/>
                </a:ext>
              </a:extLst>
            </p:cNvPr>
            <p:cNvGrpSpPr/>
            <p:nvPr/>
          </p:nvGrpSpPr>
          <p:grpSpPr>
            <a:xfrm>
              <a:off x="3627940" y="3383972"/>
              <a:ext cx="787716" cy="539815"/>
              <a:chOff x="645651" y="3832784"/>
              <a:chExt cx="787716" cy="539815"/>
            </a:xfrm>
          </p:grpSpPr>
          <p:pic>
            <p:nvPicPr>
              <p:cNvPr id="51" name="Picture 50" descr="Datei:Router.svg">
                <a:extLst>
                  <a:ext uri="{FF2B5EF4-FFF2-40B4-BE49-F238E27FC236}">
                    <a16:creationId xmlns:a16="http://schemas.microsoft.com/office/drawing/2014/main" id="{006AB326-851B-45EC-8343-DC71EE043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219" y="3832784"/>
                <a:ext cx="518962" cy="475832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586357-85F2-4B43-9EC2-6423A9E3BCD6}"/>
                  </a:ext>
                </a:extLst>
              </p:cNvPr>
              <p:cNvSpPr txBox="1"/>
              <p:nvPr/>
            </p:nvSpPr>
            <p:spPr>
              <a:xfrm>
                <a:off x="645651" y="3938634"/>
                <a:ext cx="787716" cy="4339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ERGW1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6B03B5-CD0B-4158-9A91-A9D246AA0B0D}"/>
                </a:ext>
              </a:extLst>
            </p:cNvPr>
            <p:cNvGrpSpPr/>
            <p:nvPr/>
          </p:nvGrpSpPr>
          <p:grpSpPr>
            <a:xfrm>
              <a:off x="2637006" y="3401920"/>
              <a:ext cx="778098" cy="536714"/>
              <a:chOff x="2915938" y="3438177"/>
              <a:chExt cx="778098" cy="536714"/>
            </a:xfrm>
          </p:grpSpPr>
          <p:pic>
            <p:nvPicPr>
              <p:cNvPr id="59" name="Picture 58" descr="Datei:Router.svg">
                <a:extLst>
                  <a:ext uri="{FF2B5EF4-FFF2-40B4-BE49-F238E27FC236}">
                    <a16:creationId xmlns:a16="http://schemas.microsoft.com/office/drawing/2014/main" id="{CAF561AC-BD7D-4BC7-9064-1C6CD5C5C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820" y="3438177"/>
                <a:ext cx="518962" cy="475832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E09FF7-9CB8-447B-9B99-1459BCF8F173}"/>
                  </a:ext>
                </a:extLst>
              </p:cNvPr>
              <p:cNvSpPr txBox="1"/>
              <p:nvPr/>
            </p:nvSpPr>
            <p:spPr>
              <a:xfrm>
                <a:off x="2915938" y="3540926"/>
                <a:ext cx="778098" cy="4339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AZFW1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9DB0E7-FCED-4F6B-A510-273A675BCF22}"/>
                </a:ext>
              </a:extLst>
            </p:cNvPr>
            <p:cNvSpPr txBox="1"/>
            <p:nvPr/>
          </p:nvSpPr>
          <p:spPr>
            <a:xfrm>
              <a:off x="2601417" y="3721651"/>
              <a:ext cx="864660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10.10.0.4</a:t>
              </a:r>
            </a:p>
          </p:txBody>
        </p:sp>
      </p:grpSp>
      <p:cxnSp>
        <p:nvCxnSpPr>
          <p:cNvPr id="136" name="Straight Connector 133">
            <a:extLst>
              <a:ext uri="{FF2B5EF4-FFF2-40B4-BE49-F238E27FC236}">
                <a16:creationId xmlns:a16="http://schemas.microsoft.com/office/drawing/2014/main" id="{39733CB4-509B-449B-8DC4-DD6865247F05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6165982" y="2523383"/>
            <a:ext cx="1868171" cy="162594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D07E6BC-EF2C-4B16-8C53-BBCEAB5EBB0F}"/>
              </a:ext>
            </a:extLst>
          </p:cNvPr>
          <p:cNvCxnSpPr>
            <a:cxnSpLocks/>
          </p:cNvCxnSpPr>
          <p:nvPr/>
        </p:nvCxnSpPr>
        <p:spPr>
          <a:xfrm flipH="1">
            <a:off x="6413591" y="5819795"/>
            <a:ext cx="814612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EE9CD7-D7CD-471E-8201-FEC404176FDA}"/>
              </a:ext>
            </a:extLst>
          </p:cNvPr>
          <p:cNvSpPr txBox="1"/>
          <p:nvPr/>
        </p:nvSpPr>
        <p:spPr>
          <a:xfrm>
            <a:off x="7100067" y="5611503"/>
            <a:ext cx="1313501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Loopback 2.2.2.2</a:t>
            </a:r>
          </a:p>
        </p:txBody>
      </p:sp>
    </p:spTree>
    <p:extLst>
      <p:ext uri="{BB962C8B-B14F-4D97-AF65-F5344CB8AC3E}">
        <p14:creationId xmlns:p14="http://schemas.microsoft.com/office/powerpoint/2010/main" val="205403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val 165">
            <a:extLst>
              <a:ext uri="{FF2B5EF4-FFF2-40B4-BE49-F238E27FC236}">
                <a16:creationId xmlns:a16="http://schemas.microsoft.com/office/drawing/2014/main" id="{CE269E5B-C2E1-4957-B170-66C04C959C2A}"/>
              </a:ext>
            </a:extLst>
          </p:cNvPr>
          <p:cNvSpPr/>
          <p:nvPr/>
        </p:nvSpPr>
        <p:spPr bwMode="auto">
          <a:xfrm>
            <a:off x="7711313" y="3220646"/>
            <a:ext cx="99618" cy="111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D8018F7-569B-481A-9CE8-A9E9ECF85877}"/>
              </a:ext>
            </a:extLst>
          </p:cNvPr>
          <p:cNvCxnSpPr>
            <a:cxnSpLocks/>
          </p:cNvCxnSpPr>
          <p:nvPr/>
        </p:nvCxnSpPr>
        <p:spPr>
          <a:xfrm flipH="1">
            <a:off x="1656384" y="3234299"/>
            <a:ext cx="814612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07A14BA-BF2B-4DB4-8A4E-EFEC29CFB75E}"/>
              </a:ext>
            </a:extLst>
          </p:cNvPr>
          <p:cNvSpPr txBox="1">
            <a:spLocks/>
          </p:cNvSpPr>
          <p:nvPr/>
        </p:nvSpPr>
        <p:spPr>
          <a:xfrm>
            <a:off x="866" y="975"/>
            <a:ext cx="12191134" cy="641122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wrap="square" lIns="143428" tIns="89642" rIns="143428" bIns="89642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 dirty="0">
                <a:ln/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Active/Active Azure VPN GW+BGP Over IKEv2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F7E833-6273-4C5B-AA44-A393235D2D1D}"/>
              </a:ext>
            </a:extLst>
          </p:cNvPr>
          <p:cNvSpPr txBox="1"/>
          <p:nvPr/>
        </p:nvSpPr>
        <p:spPr>
          <a:xfrm>
            <a:off x="10726411" y="1289855"/>
            <a:ext cx="154614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On Prem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Vnet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10.1.0.0/16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CF575D-0DEB-4839-98E4-FD73E016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48" y="1406654"/>
            <a:ext cx="493356" cy="338928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F5C1E3-0968-4BB9-AE84-BB107BA437D7}"/>
              </a:ext>
            </a:extLst>
          </p:cNvPr>
          <p:cNvCxnSpPr>
            <a:cxnSpLocks/>
          </p:cNvCxnSpPr>
          <p:nvPr/>
        </p:nvCxnSpPr>
        <p:spPr>
          <a:xfrm flipH="1">
            <a:off x="9914182" y="3254179"/>
            <a:ext cx="3275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D3C6E37-0797-4F7B-935C-6A8A2098A946}"/>
              </a:ext>
            </a:extLst>
          </p:cNvPr>
          <p:cNvSpPr/>
          <p:nvPr/>
        </p:nvSpPr>
        <p:spPr bwMode="auto">
          <a:xfrm>
            <a:off x="3734162" y="2033194"/>
            <a:ext cx="1307385" cy="2284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51E98D-9E56-420F-AEA8-D5BE682D9829}"/>
              </a:ext>
            </a:extLst>
          </p:cNvPr>
          <p:cNvSpPr txBox="1"/>
          <p:nvPr/>
        </p:nvSpPr>
        <p:spPr>
          <a:xfrm>
            <a:off x="3819748" y="1975278"/>
            <a:ext cx="1117935" cy="6494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 GW Subnet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 10.0.0.0/24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2A6C0F-897C-4064-B3F2-FA0151D6C6D0}"/>
              </a:ext>
            </a:extLst>
          </p:cNvPr>
          <p:cNvGrpSpPr/>
          <p:nvPr/>
        </p:nvGrpSpPr>
        <p:grpSpPr>
          <a:xfrm>
            <a:off x="4594782" y="2801566"/>
            <a:ext cx="890704" cy="111869"/>
            <a:chOff x="3596774" y="3020541"/>
            <a:chExt cx="890704" cy="111869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F3C13AB-FAF0-4A6F-B146-28B4493E0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774" y="3074348"/>
              <a:ext cx="814612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9BE0D51-B92C-4340-BF6C-FAE453939F1C}"/>
                </a:ext>
              </a:extLst>
            </p:cNvPr>
            <p:cNvSpPr/>
            <p:nvPr/>
          </p:nvSpPr>
          <p:spPr bwMode="auto">
            <a:xfrm rot="10800000">
              <a:off x="4387860" y="3020541"/>
              <a:ext cx="99618" cy="111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310F985-F95E-4FCC-A58D-6CA7543BD4E7}"/>
              </a:ext>
            </a:extLst>
          </p:cNvPr>
          <p:cNvSpPr txBox="1"/>
          <p:nvPr/>
        </p:nvSpPr>
        <p:spPr>
          <a:xfrm>
            <a:off x="4996358" y="2510139"/>
            <a:ext cx="1073051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VPNGW1PIP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256823-F434-4991-B23E-90E21C6B3E31}"/>
              </a:ext>
            </a:extLst>
          </p:cNvPr>
          <p:cNvCxnSpPr>
            <a:cxnSpLocks/>
          </p:cNvCxnSpPr>
          <p:nvPr/>
        </p:nvCxnSpPr>
        <p:spPr>
          <a:xfrm>
            <a:off x="4317276" y="2853026"/>
            <a:ext cx="28256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E33228D-47CF-4A1E-8703-1495CB40DDFE}"/>
              </a:ext>
            </a:extLst>
          </p:cNvPr>
          <p:cNvCxnSpPr>
            <a:cxnSpLocks/>
          </p:cNvCxnSpPr>
          <p:nvPr/>
        </p:nvCxnSpPr>
        <p:spPr>
          <a:xfrm>
            <a:off x="4290397" y="3848520"/>
            <a:ext cx="28256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A554C6-2A31-4235-A7F6-A8B2AA1196A7}"/>
              </a:ext>
            </a:extLst>
          </p:cNvPr>
          <p:cNvCxnSpPr>
            <a:cxnSpLocks/>
          </p:cNvCxnSpPr>
          <p:nvPr/>
        </p:nvCxnSpPr>
        <p:spPr>
          <a:xfrm flipH="1">
            <a:off x="4549665" y="3848732"/>
            <a:ext cx="814612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2D48C8E-EA92-40A5-930C-F849F202444C}"/>
              </a:ext>
            </a:extLst>
          </p:cNvPr>
          <p:cNvSpPr/>
          <p:nvPr/>
        </p:nvSpPr>
        <p:spPr bwMode="auto">
          <a:xfrm rot="10800000">
            <a:off x="5388099" y="3790476"/>
            <a:ext cx="99618" cy="111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4AF7B1-F739-4562-9E06-EAE317C36ECD}"/>
              </a:ext>
            </a:extLst>
          </p:cNvPr>
          <p:cNvSpPr txBox="1"/>
          <p:nvPr/>
        </p:nvSpPr>
        <p:spPr>
          <a:xfrm>
            <a:off x="5002088" y="3507397"/>
            <a:ext cx="1108317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VPNGW2 PIP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9AD899C-78E5-4667-A30E-F3FFF4C0341E}"/>
              </a:ext>
            </a:extLst>
          </p:cNvPr>
          <p:cNvCxnSpPr>
            <a:cxnSpLocks/>
          </p:cNvCxnSpPr>
          <p:nvPr/>
        </p:nvCxnSpPr>
        <p:spPr>
          <a:xfrm rot="10800000">
            <a:off x="3487746" y="3848520"/>
            <a:ext cx="47441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53289B0-92F6-4177-A666-21A69A5F2257}"/>
              </a:ext>
            </a:extLst>
          </p:cNvPr>
          <p:cNvCxnSpPr>
            <a:cxnSpLocks/>
          </p:cNvCxnSpPr>
          <p:nvPr/>
        </p:nvCxnSpPr>
        <p:spPr>
          <a:xfrm rot="10800000">
            <a:off x="3488364" y="2862532"/>
            <a:ext cx="47441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Datei:Router.svg">
            <a:extLst>
              <a:ext uri="{FF2B5EF4-FFF2-40B4-BE49-F238E27FC236}">
                <a16:creationId xmlns:a16="http://schemas.microsoft.com/office/drawing/2014/main" id="{F6D22B0F-4EB3-4CD0-8517-1371CD2B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314" y="3572171"/>
            <a:ext cx="518962" cy="4758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0346B73-B9B6-4AFA-B6C7-5ECB20D639A3}"/>
              </a:ext>
            </a:extLst>
          </p:cNvPr>
          <p:cNvSpPr txBox="1"/>
          <p:nvPr/>
        </p:nvSpPr>
        <p:spPr>
          <a:xfrm>
            <a:off x="3613285" y="2895467"/>
            <a:ext cx="962443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VPN GW1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22C798-622A-49FE-802A-3D39DE5A1F0C}"/>
              </a:ext>
            </a:extLst>
          </p:cNvPr>
          <p:cNvGrpSpPr/>
          <p:nvPr/>
        </p:nvGrpSpPr>
        <p:grpSpPr>
          <a:xfrm>
            <a:off x="336684" y="2617047"/>
            <a:ext cx="1509463" cy="1255318"/>
            <a:chOff x="131031" y="3365253"/>
            <a:chExt cx="1509463" cy="12553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34304C7-9E71-4F8B-815A-87EAAE14D744}"/>
                </a:ext>
              </a:extLst>
            </p:cNvPr>
            <p:cNvGrpSpPr/>
            <p:nvPr/>
          </p:nvGrpSpPr>
          <p:grpSpPr>
            <a:xfrm>
              <a:off x="131031" y="3365253"/>
              <a:ext cx="1486625" cy="1197516"/>
              <a:chOff x="8060944" y="2624619"/>
              <a:chExt cx="1848714" cy="158339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966AF0A-6875-4806-8D86-6845324675C6}"/>
                  </a:ext>
                </a:extLst>
              </p:cNvPr>
              <p:cNvSpPr/>
              <p:nvPr/>
            </p:nvSpPr>
            <p:spPr bwMode="auto">
              <a:xfrm>
                <a:off x="8175620" y="2741467"/>
                <a:ext cx="1546142" cy="14665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F550848-FEFF-4296-92C4-41940A269066}"/>
                  </a:ext>
                </a:extLst>
              </p:cNvPr>
              <p:cNvSpPr txBox="1"/>
              <p:nvPr/>
            </p:nvSpPr>
            <p:spPr>
              <a:xfrm>
                <a:off x="8060944" y="2624619"/>
                <a:ext cx="1848714" cy="57380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Subnet 10.0.10.0/24</a:t>
                </a:r>
              </a:p>
            </p:txBody>
          </p:sp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AEA6528-DB85-4A06-87BC-75220BBB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619" y="3676726"/>
              <a:ext cx="548562" cy="548562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E4F752-2F20-4A6C-825E-99793F1F12E4}"/>
                </a:ext>
              </a:extLst>
            </p:cNvPr>
            <p:cNvSpPr txBox="1"/>
            <p:nvPr/>
          </p:nvSpPr>
          <p:spPr>
            <a:xfrm>
              <a:off x="223247" y="4186606"/>
              <a:ext cx="1417247" cy="4339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VM: 10.0.10.10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26E0D12-EF76-44CA-BCA2-B72B20B2BF0E}"/>
              </a:ext>
            </a:extLst>
          </p:cNvPr>
          <p:cNvSpPr/>
          <p:nvPr/>
        </p:nvSpPr>
        <p:spPr bwMode="auto">
          <a:xfrm>
            <a:off x="9139227" y="2055458"/>
            <a:ext cx="804492" cy="2069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93A67D-71C2-4338-ABD0-78B0C5285ADC}"/>
              </a:ext>
            </a:extLst>
          </p:cNvPr>
          <p:cNvSpPr txBox="1"/>
          <p:nvPr/>
        </p:nvSpPr>
        <p:spPr>
          <a:xfrm>
            <a:off x="8987831" y="1998411"/>
            <a:ext cx="983283" cy="6494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    Inside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10.1.1.0/24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8A9994-EF36-46F8-A641-60E557396DD4}"/>
              </a:ext>
            </a:extLst>
          </p:cNvPr>
          <p:cNvGrpSpPr/>
          <p:nvPr/>
        </p:nvGrpSpPr>
        <p:grpSpPr>
          <a:xfrm>
            <a:off x="7825928" y="2003918"/>
            <a:ext cx="1052211" cy="2120569"/>
            <a:chOff x="7080142" y="1970576"/>
            <a:chExt cx="1052211" cy="2129082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FE3422E-1D5C-4772-9AF2-9B5EBA231AA5}"/>
                </a:ext>
              </a:extLst>
            </p:cNvPr>
            <p:cNvSpPr/>
            <p:nvPr/>
          </p:nvSpPr>
          <p:spPr bwMode="auto">
            <a:xfrm>
              <a:off x="7242961" y="2030623"/>
              <a:ext cx="804492" cy="206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B3B533D-F259-4A63-A6C3-2B9CBB2C9F1A}"/>
                </a:ext>
              </a:extLst>
            </p:cNvPr>
            <p:cNvSpPr txBox="1"/>
            <p:nvPr/>
          </p:nvSpPr>
          <p:spPr>
            <a:xfrm>
              <a:off x="7080142" y="1970576"/>
              <a:ext cx="1052211" cy="111003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Outside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10.1.0.0/24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AF0FCE-FF51-4BF9-AFC5-0CD6EFA3045C}"/>
              </a:ext>
            </a:extLst>
          </p:cNvPr>
          <p:cNvCxnSpPr>
            <a:cxnSpLocks/>
          </p:cNvCxnSpPr>
          <p:nvPr/>
        </p:nvCxnSpPr>
        <p:spPr>
          <a:xfrm>
            <a:off x="9067061" y="3261912"/>
            <a:ext cx="47441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BF4AE3F-8E9D-4CB4-A923-565A8B4A1C75}"/>
              </a:ext>
            </a:extLst>
          </p:cNvPr>
          <p:cNvGrpSpPr/>
          <p:nvPr/>
        </p:nvGrpSpPr>
        <p:grpSpPr>
          <a:xfrm>
            <a:off x="8629285" y="3023996"/>
            <a:ext cx="640240" cy="530065"/>
            <a:chOff x="3983456" y="1631651"/>
            <a:chExt cx="640240" cy="530065"/>
          </a:xfrm>
        </p:grpSpPr>
        <p:pic>
          <p:nvPicPr>
            <p:cNvPr id="142" name="Picture 141" descr="Datei:Router.svg">
              <a:extLst>
                <a:ext uri="{FF2B5EF4-FFF2-40B4-BE49-F238E27FC236}">
                  <a16:creationId xmlns:a16="http://schemas.microsoft.com/office/drawing/2014/main" id="{C31E75FC-3F01-4AEF-A3BC-45ECAE40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4866" y="1631651"/>
              <a:ext cx="518962" cy="475832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8CABA5-7244-463F-B98E-DB1E83532BFA}"/>
                </a:ext>
              </a:extLst>
            </p:cNvPr>
            <p:cNvSpPr txBox="1"/>
            <p:nvPr/>
          </p:nvSpPr>
          <p:spPr>
            <a:xfrm>
              <a:off x="3983456" y="1727751"/>
              <a:ext cx="640240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 CSR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83A3F9-3BE4-4F75-9397-AC8B6817A08E}"/>
              </a:ext>
            </a:extLst>
          </p:cNvPr>
          <p:cNvCxnSpPr>
            <a:cxnSpLocks/>
          </p:cNvCxnSpPr>
          <p:nvPr/>
        </p:nvCxnSpPr>
        <p:spPr>
          <a:xfrm flipH="1" flipV="1">
            <a:off x="7769218" y="3280701"/>
            <a:ext cx="930036" cy="18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80E4488-9F3C-44FD-8904-A5CFF97280A3}"/>
              </a:ext>
            </a:extLst>
          </p:cNvPr>
          <p:cNvSpPr txBox="1"/>
          <p:nvPr/>
        </p:nvSpPr>
        <p:spPr>
          <a:xfrm>
            <a:off x="8387509" y="2958118"/>
            <a:ext cx="50398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E01389-7EC6-4965-A753-0EC7EF261E38}"/>
              </a:ext>
            </a:extLst>
          </p:cNvPr>
          <p:cNvSpPr txBox="1"/>
          <p:nvPr/>
        </p:nvSpPr>
        <p:spPr>
          <a:xfrm>
            <a:off x="9042034" y="2929530"/>
            <a:ext cx="50398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5080561-712D-4F47-9F1E-373721054F45}"/>
              </a:ext>
            </a:extLst>
          </p:cNvPr>
          <p:cNvSpPr txBox="1"/>
          <p:nvPr/>
        </p:nvSpPr>
        <p:spPr>
          <a:xfrm>
            <a:off x="9045147" y="3140699"/>
            <a:ext cx="556884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Gi1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7DFCD1F-F9DB-4117-A7AC-DB09C4EF0F96}"/>
              </a:ext>
            </a:extLst>
          </p:cNvPr>
          <p:cNvSpPr txBox="1"/>
          <p:nvPr/>
        </p:nvSpPr>
        <p:spPr>
          <a:xfrm>
            <a:off x="8318285" y="3147521"/>
            <a:ext cx="556884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Gi0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ACD46B3-9050-415B-B39D-344A48357F8B}"/>
              </a:ext>
            </a:extLst>
          </p:cNvPr>
          <p:cNvCxnSpPr>
            <a:cxnSpLocks/>
          </p:cNvCxnSpPr>
          <p:nvPr/>
        </p:nvCxnSpPr>
        <p:spPr>
          <a:xfrm>
            <a:off x="7614220" y="2855374"/>
            <a:ext cx="122619" cy="364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8E35355-3BCD-44F1-B477-0AE40B68F764}"/>
              </a:ext>
            </a:extLst>
          </p:cNvPr>
          <p:cNvSpPr/>
          <p:nvPr/>
        </p:nvSpPr>
        <p:spPr bwMode="auto">
          <a:xfrm>
            <a:off x="6060596" y="5803522"/>
            <a:ext cx="99618" cy="111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434EF87-66B3-4AF6-965B-335E128AF192}"/>
              </a:ext>
            </a:extLst>
          </p:cNvPr>
          <p:cNvGrpSpPr/>
          <p:nvPr/>
        </p:nvGrpSpPr>
        <p:grpSpPr>
          <a:xfrm>
            <a:off x="10031609" y="2587955"/>
            <a:ext cx="1486625" cy="1197516"/>
            <a:chOff x="8006778" y="2624619"/>
            <a:chExt cx="1736895" cy="158339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3F5296B-06AE-4C1E-B931-D7BFBF56EA5C}"/>
                </a:ext>
              </a:extLst>
            </p:cNvPr>
            <p:cNvSpPr/>
            <p:nvPr/>
          </p:nvSpPr>
          <p:spPr bwMode="auto">
            <a:xfrm>
              <a:off x="8175620" y="2741467"/>
              <a:ext cx="1546142" cy="1466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EA3F28C-CBEA-4441-B4FA-977BAE3F2380}"/>
                </a:ext>
              </a:extLst>
            </p:cNvPr>
            <p:cNvSpPr txBox="1"/>
            <p:nvPr/>
          </p:nvSpPr>
          <p:spPr>
            <a:xfrm>
              <a:off x="8006778" y="2624619"/>
              <a:ext cx="1736895" cy="57380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Subnet 10.1.10.0/24</a:t>
              </a:r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F7CBFD37-9A0A-415E-8A01-5850787C4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457" y="2899428"/>
            <a:ext cx="548562" cy="548562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7912F28-0130-4AFB-A94C-EDE07FCA1FEA}"/>
              </a:ext>
            </a:extLst>
          </p:cNvPr>
          <p:cNvSpPr txBox="1"/>
          <p:nvPr/>
        </p:nvSpPr>
        <p:spPr>
          <a:xfrm>
            <a:off x="10164085" y="3409308"/>
            <a:ext cx="1417247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VM: 10.1.10.10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72EE25A-C1D2-449D-95A4-858758192542}"/>
              </a:ext>
            </a:extLst>
          </p:cNvPr>
          <p:cNvSpPr/>
          <p:nvPr/>
        </p:nvSpPr>
        <p:spPr bwMode="auto">
          <a:xfrm>
            <a:off x="106532" y="1358283"/>
            <a:ext cx="5032658" cy="369104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3FA938D-5E20-4C81-83C9-4C6564EBDC90}"/>
              </a:ext>
            </a:extLst>
          </p:cNvPr>
          <p:cNvSpPr txBox="1"/>
          <p:nvPr/>
        </p:nvSpPr>
        <p:spPr>
          <a:xfrm>
            <a:off x="536791" y="1289883"/>
            <a:ext cx="154614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Vnet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10.0.0.0/16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407C983-D587-438F-80F0-5593FF0A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2" y="1437155"/>
            <a:ext cx="493356" cy="338928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DFB63D5-DB95-4477-BCF0-2C92A44D5814}"/>
              </a:ext>
            </a:extLst>
          </p:cNvPr>
          <p:cNvSpPr/>
          <p:nvPr/>
        </p:nvSpPr>
        <p:spPr bwMode="auto">
          <a:xfrm>
            <a:off x="7905918" y="1358283"/>
            <a:ext cx="4181326" cy="369104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F126D-10E2-47ED-B46D-A412BF7158D4}"/>
              </a:ext>
            </a:extLst>
          </p:cNvPr>
          <p:cNvSpPr/>
          <p:nvPr/>
        </p:nvSpPr>
        <p:spPr bwMode="auto">
          <a:xfrm>
            <a:off x="2426586" y="2861340"/>
            <a:ext cx="1072707" cy="990009"/>
          </a:xfrm>
          <a:custGeom>
            <a:avLst/>
            <a:gdLst>
              <a:gd name="connsiteX0" fmla="*/ 1072707 w 1072707"/>
              <a:gd name="connsiteY0" fmla="*/ 0 h 990009"/>
              <a:gd name="connsiteX1" fmla="*/ 0 w 1072707"/>
              <a:gd name="connsiteY1" fmla="*/ 363869 h 990009"/>
              <a:gd name="connsiteX2" fmla="*/ 1070344 w 1072707"/>
              <a:gd name="connsiteY2" fmla="*/ 990009 h 99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707" h="990009">
                <a:moveTo>
                  <a:pt x="1072707" y="0"/>
                </a:moveTo>
                <a:cubicBezTo>
                  <a:pt x="536550" y="99434"/>
                  <a:pt x="394" y="198868"/>
                  <a:pt x="0" y="363869"/>
                </a:cubicBezTo>
                <a:cubicBezTo>
                  <a:pt x="-394" y="528871"/>
                  <a:pt x="534975" y="759440"/>
                  <a:pt x="1070344" y="990009"/>
                </a:cubicBez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84176E-AD7D-45AB-BF92-B49FA8A6F5E0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2471825" y="2861340"/>
            <a:ext cx="1027468" cy="368598"/>
          </a:xfrm>
          <a:prstGeom prst="curvedConnector3">
            <a:avLst>
              <a:gd name="adj1" fmla="val 29804"/>
            </a:avLst>
          </a:prstGeom>
          <a:ln>
            <a:solidFill>
              <a:schemeClr val="tx1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F15BA0-C6B1-4403-BFB7-C5726C73A654}"/>
              </a:ext>
            </a:extLst>
          </p:cNvPr>
          <p:cNvCxnSpPr>
            <a:endCxn id="39" idx="2"/>
          </p:cNvCxnSpPr>
          <p:nvPr/>
        </p:nvCxnSpPr>
        <p:spPr>
          <a:xfrm>
            <a:off x="2470996" y="3244706"/>
            <a:ext cx="1025934" cy="606643"/>
          </a:xfrm>
          <a:prstGeom prst="curvedConnector3">
            <a:avLst>
              <a:gd name="adj1" fmla="val 35226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4DAF-3626-42C1-BE4F-281EDAB2CC60}"/>
              </a:ext>
            </a:extLst>
          </p:cNvPr>
          <p:cNvCxnSpPr>
            <a:cxnSpLocks/>
          </p:cNvCxnSpPr>
          <p:nvPr/>
        </p:nvCxnSpPr>
        <p:spPr>
          <a:xfrm>
            <a:off x="5427696" y="2859304"/>
            <a:ext cx="2186524" cy="40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BA0286B-B7E2-4A20-B15D-87BCE41B7DA8}"/>
              </a:ext>
            </a:extLst>
          </p:cNvPr>
          <p:cNvSpPr txBox="1"/>
          <p:nvPr/>
        </p:nvSpPr>
        <p:spPr>
          <a:xfrm>
            <a:off x="7126923" y="3076905"/>
            <a:ext cx="773289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CSRPIP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89941C3-2E50-4567-8086-F554C7BF5AD2}"/>
              </a:ext>
            </a:extLst>
          </p:cNvPr>
          <p:cNvCxnSpPr>
            <a:cxnSpLocks/>
          </p:cNvCxnSpPr>
          <p:nvPr/>
        </p:nvCxnSpPr>
        <p:spPr>
          <a:xfrm>
            <a:off x="5423038" y="3846868"/>
            <a:ext cx="2186524" cy="40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A65160-9898-4ED5-A63A-DB084814FC3B}"/>
              </a:ext>
            </a:extLst>
          </p:cNvPr>
          <p:cNvSpPr txBox="1"/>
          <p:nvPr/>
        </p:nvSpPr>
        <p:spPr>
          <a:xfrm>
            <a:off x="5933443" y="3502640"/>
            <a:ext cx="1087477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IKEv2 Tunnel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71D2CB4-FD4D-4D81-A866-E6EE43DCE415}"/>
              </a:ext>
            </a:extLst>
          </p:cNvPr>
          <p:cNvSpPr txBox="1"/>
          <p:nvPr/>
        </p:nvSpPr>
        <p:spPr>
          <a:xfrm>
            <a:off x="5939149" y="2501249"/>
            <a:ext cx="1087477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IKEv2 Tunnel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7ADAD6-17E0-476B-9D3A-19040B6CF52A}"/>
              </a:ext>
            </a:extLst>
          </p:cNvPr>
          <p:cNvSpPr/>
          <p:nvPr/>
        </p:nvSpPr>
        <p:spPr bwMode="auto">
          <a:xfrm>
            <a:off x="6051884" y="2028002"/>
            <a:ext cx="818376" cy="20690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BD7649-C9DE-441C-A840-5A876250C609}"/>
              </a:ext>
            </a:extLst>
          </p:cNvPr>
          <p:cNvSpPr txBox="1"/>
          <p:nvPr/>
        </p:nvSpPr>
        <p:spPr>
          <a:xfrm>
            <a:off x="6056896" y="1985591"/>
            <a:ext cx="813364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Internet</a:t>
            </a:r>
          </a:p>
        </p:txBody>
      </p:sp>
      <p:pic>
        <p:nvPicPr>
          <p:cNvPr id="94" name="Picture 93" descr="Datei:Router.svg">
            <a:extLst>
              <a:ext uri="{FF2B5EF4-FFF2-40B4-BE49-F238E27FC236}">
                <a16:creationId xmlns:a16="http://schemas.microsoft.com/office/drawing/2014/main" id="{99C19C31-5257-4AE9-884E-D27FA0FF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853" y="2586687"/>
            <a:ext cx="518962" cy="4758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B9559DD-1B5F-49DE-AF86-E22ED5EA5ED2}"/>
              </a:ext>
            </a:extLst>
          </p:cNvPr>
          <p:cNvSpPr txBox="1"/>
          <p:nvPr/>
        </p:nvSpPr>
        <p:spPr>
          <a:xfrm>
            <a:off x="3608172" y="3895683"/>
            <a:ext cx="962443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VPN GW2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8B3579-9EAB-4644-9201-7D89CF26D930}"/>
              </a:ext>
            </a:extLst>
          </p:cNvPr>
          <p:cNvCxnSpPr>
            <a:cxnSpLocks/>
          </p:cNvCxnSpPr>
          <p:nvPr/>
        </p:nvCxnSpPr>
        <p:spPr>
          <a:xfrm flipV="1">
            <a:off x="7621222" y="3322860"/>
            <a:ext cx="134036" cy="5280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127</Words>
  <Application>Microsoft Office PowerPoint</Application>
  <PresentationFormat>Widescreen</PresentationFormat>
  <Paragraphs>61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Wright</dc:creator>
  <cp:lastModifiedBy>Jeremy Wright</cp:lastModifiedBy>
  <cp:revision>8</cp:revision>
  <dcterms:created xsi:type="dcterms:W3CDTF">2020-07-09T19:29:55Z</dcterms:created>
  <dcterms:modified xsi:type="dcterms:W3CDTF">2020-07-09T21:22:11Z</dcterms:modified>
</cp:coreProperties>
</file>