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5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6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2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3C07-9260-44A3-8F3A-D2D92B15235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72BA-08E4-4F2F-9E9D-F987DE38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d4.thetrinket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3" y="678873"/>
            <a:ext cx="8063345" cy="571153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4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into Continental Rewards Program website with </a:t>
            </a:r>
            <a:r>
              <a:rPr lang="en-I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user_name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password shared with you.  Website URL:  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http://crd4.thetrinket.in/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73" y="2398897"/>
            <a:ext cx="7843171" cy="41918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  <a:softEdge rad="12700"/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3838222" y="1772372"/>
            <a:ext cx="846667" cy="125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46858" y="3025422"/>
            <a:ext cx="3657600" cy="2009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Reward Points to get the points details –Total, Redeemed, Balance.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sp>
        <p:nvSpPr>
          <p:cNvPr id="10" name="Oval 9"/>
          <p:cNvSpPr/>
          <p:nvPr/>
        </p:nvSpPr>
        <p:spPr>
          <a:xfrm>
            <a:off x="3246858" y="3025422"/>
            <a:ext cx="3657600" cy="2009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9" y="2510128"/>
            <a:ext cx="10558463" cy="351472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252178" y="2510128"/>
            <a:ext cx="2928442" cy="2524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16889" y="1772356"/>
            <a:ext cx="2190044" cy="737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details by clicking on profile option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0" y="2718681"/>
            <a:ext cx="10458450" cy="336232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6987822" y="1772372"/>
            <a:ext cx="2359378" cy="1106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26489" y="4752622"/>
            <a:ext cx="1221767" cy="6999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0997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the option ‘Shop’ to select the products available for redemption.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9" y="2336801"/>
            <a:ext cx="9253538" cy="414919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2483556" y="1546578"/>
            <a:ext cx="22577" cy="790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91644" y="2336801"/>
            <a:ext cx="451556" cy="2822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70391" y="2646347"/>
            <a:ext cx="9008534" cy="3160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0997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selected products to the cart and proceed with redemption request.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9" y="2539824"/>
            <a:ext cx="10258778" cy="33813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768622" y="1546578"/>
            <a:ext cx="1783645" cy="1083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05689" y="3883378"/>
            <a:ext cx="1151467" cy="3951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959556" y="5204178"/>
            <a:ext cx="1704622" cy="6321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0997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the product added and the shipping address on the confirmation </a:t>
            </a:r>
            <a:r>
              <a:rPr lang="en-I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and place 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order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9" y="2057047"/>
            <a:ext cx="10010422" cy="414055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698044" y="4312356"/>
            <a:ext cx="3556000" cy="7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69244" y="5317067"/>
            <a:ext cx="1478845" cy="5531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46809"/>
            <a:ext cx="7710056" cy="10997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order status under the order history option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9" y="1714923"/>
            <a:ext cx="9705622" cy="387297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7258755" y="1214489"/>
            <a:ext cx="1501422" cy="52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15020" y="1739919"/>
            <a:ext cx="891823" cy="3725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766754" y="3751916"/>
            <a:ext cx="948266" cy="47413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56" y="4481583"/>
            <a:ext cx="4469822" cy="214499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>
            <a:off x="8715020" y="4128539"/>
            <a:ext cx="519291" cy="31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355" y="1666009"/>
            <a:ext cx="9547578" cy="2770524"/>
          </a:xfrm>
          <a:noFill/>
        </p:spPr>
        <p:txBody>
          <a:bodyPr>
            <a:normAutofit/>
          </a:bodyPr>
          <a:lstStyle/>
          <a:p>
            <a:r>
              <a:rPr lang="en-IN" sz="8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6" y="446809"/>
            <a:ext cx="2632364" cy="737756"/>
          </a:xfrm>
        </p:spPr>
      </p:pic>
    </p:spTree>
    <p:extLst>
      <p:ext uri="{BB962C8B-B14F-4D97-AF65-F5344CB8AC3E}">
        <p14:creationId xmlns:p14="http://schemas.microsoft.com/office/powerpoint/2010/main" val="39158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100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Log into Continental Rewards Program website with user_name and password shared with you.  Website URL:  http://crd4.thetrinket.in/ </vt:lpstr>
      <vt:lpstr>Click on Reward Points to get the points details –Total, Redeemed, Balance.</vt:lpstr>
      <vt:lpstr>Check your details by clicking on profile option</vt:lpstr>
      <vt:lpstr>Click on the option ‘Shop’ to select the products available for redemption. </vt:lpstr>
      <vt:lpstr>Add selected products to the cart and proceed with redemption request.</vt:lpstr>
      <vt:lpstr>Verify the product added and the shipping address on the confirmation page and place the order</vt:lpstr>
      <vt:lpstr>Check the order status under the order history option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</dc:creator>
  <cp:lastModifiedBy>Vinod Sah</cp:lastModifiedBy>
  <cp:revision>18</cp:revision>
  <cp:lastPrinted>2020-09-03T13:33:39Z</cp:lastPrinted>
  <dcterms:created xsi:type="dcterms:W3CDTF">2020-09-01T12:19:42Z</dcterms:created>
  <dcterms:modified xsi:type="dcterms:W3CDTF">2020-09-03T13:34:36Z</dcterms:modified>
</cp:coreProperties>
</file>