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7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15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16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69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13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5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7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1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2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7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7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057A-30CB-4F51-89FF-EC96239404A9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714C58-BFC0-4593-AB22-66C6C68EF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6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08" y="816569"/>
            <a:ext cx="7766936" cy="1646302"/>
          </a:xfrm>
        </p:spPr>
        <p:txBody>
          <a:bodyPr/>
          <a:lstStyle/>
          <a:p>
            <a:pPr algn="ctr"/>
            <a:r>
              <a:rPr lang="en-US" u="sng" dirty="0" smtClean="0"/>
              <a:t>PATIENT RECORD MANAGEMENT SYSTEM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85109" y="3072162"/>
            <a:ext cx="9144000" cy="276012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GROUP </a:t>
            </a:r>
            <a:r>
              <a:rPr lang="en-US" sz="3200" b="1" u="sng" dirty="0" smtClean="0"/>
              <a:t>THREE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    EGARU</a:t>
            </a:r>
            <a:r>
              <a:rPr lang="en-US" dirty="0" smtClean="0"/>
              <a:t> Felix.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BALYEJUSA</a:t>
            </a:r>
            <a:r>
              <a:rPr lang="en-US" dirty="0" smtClean="0"/>
              <a:t> Michael.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ABOMUGISHA</a:t>
            </a:r>
            <a:r>
              <a:rPr lang="en-US" dirty="0" smtClean="0"/>
              <a:t> </a:t>
            </a:r>
            <a:r>
              <a:rPr lang="en-US" dirty="0" smtClean="0"/>
              <a:t>Moreen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AFEMA</a:t>
            </a:r>
            <a:r>
              <a:rPr lang="en-US" dirty="0" smtClean="0"/>
              <a:t> Alfred.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DRAMANI</a:t>
            </a:r>
            <a:r>
              <a:rPr lang="en-US" dirty="0" smtClean="0"/>
              <a:t> </a:t>
            </a:r>
            <a:r>
              <a:rPr lang="en-US" dirty="0" smtClean="0"/>
              <a:t>Rophine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u="sng" dirty="0" smtClean="0"/>
              <a:t>SPRINT PROBLEM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patient record management in health or medical centers like hospitals, clinics and dispensaries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sz="4000" u="sng" dirty="0" smtClean="0"/>
              <a:t>Solution and Rationale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Solution</a:t>
            </a:r>
          </a:p>
          <a:p>
            <a:pPr marL="0" indent="0">
              <a:buNone/>
            </a:pPr>
            <a:r>
              <a:rPr lang="en-US" dirty="0" smtClean="0"/>
              <a:t>Development of a desktop application named Patient Record Management System(PRMS) that will help keep track of patient records at various health centers.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Rationale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digitize record keeping at medical centers.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reduce space occupied by papers on shelves.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keep records long enough for  future references.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make retrieval of patient records simpler.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106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PATIENT RECORD MANAGEMENT SYSTEM</vt:lpstr>
      <vt:lpstr>                       SPRINT PROBLEM</vt:lpstr>
      <vt:lpstr>                   Solution and Rationale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RECORD MANAGEMENT SYSTEM</dc:title>
  <dc:creator>moreen</dc:creator>
  <cp:lastModifiedBy>BALYEJUSA MICHAEL</cp:lastModifiedBy>
  <cp:revision>5</cp:revision>
  <dcterms:created xsi:type="dcterms:W3CDTF">2018-07-23T16:59:46Z</dcterms:created>
  <dcterms:modified xsi:type="dcterms:W3CDTF">2018-08-23T21:30:47Z</dcterms:modified>
</cp:coreProperties>
</file>