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6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9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1"/>
  </p:normalViewPr>
  <p:slideViewPr>
    <p:cSldViewPr snapToGrid="0" snapToObjects="1">
      <p:cViewPr varScale="1">
        <p:scale>
          <a:sx n="132" d="100"/>
          <a:sy n="132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D42A-1755-0D42-B5CA-D8D7521A5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33E4-19F9-7145-9AB9-86485DA1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C26C-9815-894D-89CB-C1014D52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EFB-F0B2-A845-843A-02A4362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BD82-1261-DB4E-9C93-4266DCCC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023-DF3F-3D4B-B57A-1134902E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CA1A1-101B-FD43-9957-C60DF0F1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A320-AFED-0342-86FF-CE303BAE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A389-7C7A-DC43-9007-99A93675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AF9-B7DD-1745-A0C3-A5D982B8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30F66-F91C-7544-99AD-FC298D8E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348C-8D90-4A46-9752-072346BB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9D08-47B4-674C-B8F1-A56A28BF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5528-3A15-2C4B-95F8-0127CF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BABD-1BAA-4248-87E4-FE8177B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C733-1BB2-8C44-BAC6-9710941D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3D19-FDD5-FA4B-BAE7-A88B741A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4A76-4970-AE41-89AA-A4EA4ADC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1B3E-374A-F243-8CC1-7E35066B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99E4-9350-BB48-9F74-522D232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5E97-41C1-944F-8D74-5AB83957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CF6E-1931-3046-A11C-982C9AE4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AB72-7FBF-5544-809D-FD7083E9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9A1F-FEE3-AF41-91F0-AC1F2E08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56AA-3A21-DD42-A52C-33B725D3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9B3-2F97-614D-93F8-2A679BB6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B43F-692A-8142-B326-23064C851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2A02-64A3-734F-B395-812DAAFF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4A87-74B1-F542-80AB-90A2FD33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0ECC-4BFD-014C-9E48-96D42707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BC6E-0DAC-F94F-BC6A-060585B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47B8-4977-0F49-A758-5CE4A320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B298-BAE7-C24E-BF97-1F08A27A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8A05-793F-AE4E-A01C-B8C4994C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AD41-F8EE-A444-B22E-32BC870CA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F0561-FCF7-4F4F-9FDB-ED2345F8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CE8CB-A2DA-9547-BBFB-0D4FC42B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A7FF3-6603-FA4E-8259-8929C991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F4F0D-E562-AB4C-B499-45107C01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DCE-BF69-B048-9A8D-76FB5C1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3D19-7CAE-5F47-81AD-18677372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11C2-E32A-7040-B66E-ABBD0C8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53DD2-ECE0-5F4D-9E91-57FAF12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2152-0658-1448-8721-53B16F8E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651C5-31F0-8649-8096-05780D1F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A4C98-AC53-3440-94EE-BD44E155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1D0C-FB97-524B-B1E8-E37843F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A846-A53E-104A-BDED-0623B45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3AD5-D95C-BF44-9E23-F179C5CC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6238-8AE8-ED49-83D0-51BA43AC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E7347-46F2-984B-9B70-8B703E0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30B1-93C9-604A-BC15-7F224D88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4CA0-B461-6C48-8EB8-E68701E1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A8DCE-444E-364A-9CE0-8388865A8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0BFB-4A73-9246-9EDA-C6DC262A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C2FF-71C8-4545-A3F3-D06FA72A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422B-E8DD-AB46-8231-0F66CEA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606D-ADC7-9943-BD6A-E737B7FD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F68C7-C10F-7D4C-9272-86FD586B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E3E9-F963-684D-8C40-41432F74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8C46-B250-044D-9474-8A2F7D879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1470-0B1B-5F41-BC19-8AEABB4719DB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9E34-12C0-BE47-B2CD-6EE481E53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5775-59C1-0F4E-8C66-34E21EC4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D691-DCBB-3849-A115-4287F1E5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28EA-2D07-194B-B358-946B361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E3FD5-31AB-B54E-8D04-BE50BB8DB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2113"/>
                <a:ext cx="10515600" cy="11870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10 dim latent, Normal Gaussian: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 units with Poisson counts: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18ms bin, firing rate Uniform(1Hz, 80Hz)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E3FD5-31AB-B54E-8D04-BE50BB8DB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2113"/>
                <a:ext cx="10515600" cy="1187082"/>
              </a:xfrm>
              <a:blipFill>
                <a:blip r:embed="rId2"/>
                <a:stretch>
                  <a:fillRect l="-844" t="-12632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F58A685-589E-9949-8279-558E3A15D0CC}"/>
              </a:ext>
            </a:extLst>
          </p:cNvPr>
          <p:cNvSpPr txBox="1">
            <a:spLocks/>
          </p:cNvSpPr>
          <p:nvPr/>
        </p:nvSpPr>
        <p:spPr>
          <a:xfrm>
            <a:off x="838200" y="2981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Pre-processing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7D8F17-D5CA-8445-9BE7-DE1C3AA36EBE}"/>
              </a:ext>
            </a:extLst>
          </p:cNvPr>
          <p:cNvSpPr txBox="1">
            <a:spLocks/>
          </p:cNvSpPr>
          <p:nvPr/>
        </p:nvSpPr>
        <p:spPr>
          <a:xfrm>
            <a:off x="838200" y="4018580"/>
            <a:ext cx="10515600" cy="118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 root counts</a:t>
            </a:r>
          </a:p>
          <a:p>
            <a:r>
              <a:rPr lang="en-US" dirty="0"/>
              <a:t>Smooth with gaussian Kernel (around 100ms)</a:t>
            </a:r>
          </a:p>
        </p:txBody>
      </p:sp>
    </p:spTree>
    <p:extLst>
      <p:ext uri="{BB962C8B-B14F-4D97-AF65-F5344CB8AC3E}">
        <p14:creationId xmlns:p14="http://schemas.microsoft.com/office/powerpoint/2010/main" val="33001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E4C6-1B20-E54E-A911-AB960C574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b="0" dirty="0"/>
                  <a:t>, D-dim latent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N&gt;D dimensional observable (units activity)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 diagonal (private, neuron specific noise)</a:t>
                </a:r>
              </a:p>
              <a:p>
                <a:r>
                  <a:rPr lang="en-US" dirty="0"/>
                  <a:t>C determines the covariance of the units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Simple starting point for exploring the data quickly (Gaussian noise model, no temporal structure)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E4C6-1B20-E54E-A911-AB960C574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88E288B-0708-7442-8A5A-531EF6707A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41524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73A824-D0D9-1046-AF7B-86338F50A6BF}"/>
              </a:ext>
            </a:extLst>
          </p:cNvPr>
          <p:cNvSpPr txBox="1"/>
          <p:nvPr/>
        </p:nvSpPr>
        <p:spPr>
          <a:xfrm>
            <a:off x="3792353" y="183994"/>
            <a:ext cx="492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Latent dimension reconstruction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07E30-1919-C040-855E-23F4760727B9}"/>
              </a:ext>
            </a:extLst>
          </p:cNvPr>
          <p:cNvSpPr txBox="1"/>
          <p:nvPr/>
        </p:nvSpPr>
        <p:spPr>
          <a:xfrm>
            <a:off x="827773" y="1709725"/>
            <a:ext cx="44276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in train/test (90/10 percent)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factor analysis on the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Prediction error</a:t>
            </a:r>
            <a:r>
              <a:rPr lang="en-US" dirty="0"/>
              <a:t>: (Yu, 2009 – GPFA paper)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the spike counts of unit j given the activity of all the other units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mean squared difference between prediction and square rooted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Repeat for all units and average across the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1AE8C6-7EFB-B049-B001-C33DA076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"/>
          <a:stretch/>
        </p:blipFill>
        <p:spPr>
          <a:xfrm>
            <a:off x="6352673" y="1373004"/>
            <a:ext cx="5677034" cy="4381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C7D97-AC4B-9D45-90AE-11AF6CE0FCB7}"/>
              </a:ext>
            </a:extLst>
          </p:cNvPr>
          <p:cNvCxnSpPr/>
          <p:nvPr/>
        </p:nvCxnSpPr>
        <p:spPr>
          <a:xfrm>
            <a:off x="9182500" y="2358190"/>
            <a:ext cx="0" cy="29357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BA9B70-5EBD-B94A-8576-E42E1CE05250}"/>
              </a:ext>
            </a:extLst>
          </p:cNvPr>
          <p:cNvSpPr txBox="1"/>
          <p:nvPr/>
        </p:nvSpPr>
        <p:spPr>
          <a:xfrm>
            <a:off x="8752870" y="1988858"/>
            <a:ext cx="10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dim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B37B0-E915-E04D-AE0D-D68FD8294A9D}"/>
              </a:ext>
            </a:extLst>
          </p:cNvPr>
          <p:cNvSpPr txBox="1"/>
          <p:nvPr/>
        </p:nvSpPr>
        <p:spPr>
          <a:xfrm rot="16200000">
            <a:off x="5303494" y="3311094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57883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604-3475-EE4A-A433-F9F2146C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Data: example reconstructed rate </a:t>
            </a:r>
            <a:br>
              <a:rPr lang="en-US" dirty="0"/>
            </a:br>
            <a:r>
              <a:rPr lang="en-US" dirty="0"/>
              <a:t>(single trial, test 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5C8B4-3229-634D-BC7C-C667694B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41" y="1825391"/>
            <a:ext cx="5842000" cy="4381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5D172-EE45-E74F-B76B-14E91F758934}"/>
              </a:ext>
            </a:extLst>
          </p:cNvPr>
          <p:cNvCxnSpPr>
            <a:cxnSpLocks/>
          </p:cNvCxnSpPr>
          <p:nvPr/>
        </p:nvCxnSpPr>
        <p:spPr>
          <a:xfrm>
            <a:off x="7218948" y="2037197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0EFE87-C150-944F-995E-A5CD69AE0353}"/>
              </a:ext>
            </a:extLst>
          </p:cNvPr>
          <p:cNvSpPr txBox="1"/>
          <p:nvPr/>
        </p:nvSpPr>
        <p:spPr>
          <a:xfrm>
            <a:off x="8133348" y="1852531"/>
            <a:ext cx="143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spike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6A02C8-FB39-6946-942C-E7095D4C9713}"/>
              </a:ext>
            </a:extLst>
          </p:cNvPr>
          <p:cNvCxnSpPr>
            <a:cxnSpLocks/>
          </p:cNvCxnSpPr>
          <p:nvPr/>
        </p:nvCxnSpPr>
        <p:spPr>
          <a:xfrm>
            <a:off x="7218948" y="2555387"/>
            <a:ext cx="9144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B02FE-68EE-8340-A020-273AD85F52D9}"/>
              </a:ext>
            </a:extLst>
          </p:cNvPr>
          <p:cNvSpPr txBox="1"/>
          <p:nvPr/>
        </p:nvSpPr>
        <p:spPr>
          <a:xfrm>
            <a:off x="8133348" y="2370721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 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A8CE7-987E-0940-B238-DA43FADC5B94}"/>
              </a:ext>
            </a:extLst>
          </p:cNvPr>
          <p:cNvSpPr/>
          <p:nvPr/>
        </p:nvSpPr>
        <p:spPr>
          <a:xfrm>
            <a:off x="7218948" y="3102453"/>
            <a:ext cx="914400" cy="336884"/>
          </a:xfrm>
          <a:prstGeom prst="rect">
            <a:avLst/>
          </a:prstGeom>
          <a:noFill/>
          <a:ln w="38100"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57908-FA61-BB49-AD4C-B5BF7C518D22}"/>
              </a:ext>
            </a:extLst>
          </p:cNvPr>
          <p:cNvSpPr txBox="1"/>
          <p:nvPr/>
        </p:nvSpPr>
        <p:spPr>
          <a:xfrm>
            <a:off x="8229600" y="308622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AF645-2CE7-D543-B186-B3D78F9C94BE}"/>
              </a:ext>
            </a:extLst>
          </p:cNvPr>
          <p:cNvSpPr txBox="1"/>
          <p:nvPr/>
        </p:nvSpPr>
        <p:spPr>
          <a:xfrm>
            <a:off x="2069431" y="6156928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points</a:t>
            </a:r>
          </a:p>
        </p:txBody>
      </p:sp>
    </p:spTree>
    <p:extLst>
      <p:ext uri="{BB962C8B-B14F-4D97-AF65-F5344CB8AC3E}">
        <p14:creationId xmlns:p14="http://schemas.microsoft.com/office/powerpoint/2010/main" val="21626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D687F-BCA9-9A44-A600-DC26E676E8E8}"/>
              </a:ext>
            </a:extLst>
          </p:cNvPr>
          <p:cNvSpPr txBox="1"/>
          <p:nvPr/>
        </p:nvSpPr>
        <p:spPr>
          <a:xfrm>
            <a:off x="2714323" y="135868"/>
            <a:ext cx="6886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 latent trajectories for individual trials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AC5C5-17E0-FA43-AC37-54F2CC61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1" y="743552"/>
            <a:ext cx="7353300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FB1BE-8EF7-0B46-A36A-79ACAA2D8657}"/>
              </a:ext>
            </a:extLst>
          </p:cNvPr>
          <p:cNvSpPr txBox="1"/>
          <p:nvPr/>
        </p:nvSpPr>
        <p:spPr>
          <a:xfrm>
            <a:off x="9952522" y="1294355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850"/>
                </a:solidFill>
              </a:rPr>
              <a:t>Target ON/OFF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E6E1A-5471-B045-85F7-C0B12D0719C9}"/>
              </a:ext>
            </a:extLst>
          </p:cNvPr>
          <p:cNvSpPr txBox="1"/>
          <p:nvPr/>
        </p:nvSpPr>
        <p:spPr>
          <a:xfrm>
            <a:off x="9952522" y="2915335"/>
            <a:ext cx="17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Move Stop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26542-A6F1-3D41-9F06-C6A723A3F90D}"/>
              </a:ext>
            </a:extLst>
          </p:cNvPr>
          <p:cNvSpPr txBox="1"/>
          <p:nvPr/>
        </p:nvSpPr>
        <p:spPr>
          <a:xfrm>
            <a:off x="9952522" y="2104845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Move Start </a:t>
            </a:r>
          </a:p>
        </p:txBody>
      </p:sp>
    </p:spTree>
    <p:extLst>
      <p:ext uri="{BB962C8B-B14F-4D97-AF65-F5344CB8AC3E}">
        <p14:creationId xmlns:p14="http://schemas.microsoft.com/office/powerpoint/2010/main" val="36557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E929-3D3F-B043-AF0A-E439257D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DF1C-2EDC-974B-8141-CDFABA98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220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Synthetic data</vt:lpstr>
      <vt:lpstr>Exploratory Factor Analysis</vt:lpstr>
      <vt:lpstr>PowerPoint Presentation</vt:lpstr>
      <vt:lpstr>Experimental Data: example reconstructed rate  (single trial, test set)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</dc:title>
  <dc:creator>edoardo balzani</dc:creator>
  <cp:lastModifiedBy>edoardo balzani</cp:lastModifiedBy>
  <cp:revision>6</cp:revision>
  <dcterms:created xsi:type="dcterms:W3CDTF">2021-06-21T17:07:51Z</dcterms:created>
  <dcterms:modified xsi:type="dcterms:W3CDTF">2021-06-21T17:46:28Z</dcterms:modified>
</cp:coreProperties>
</file>