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E0B5-2601-C44D-BE0E-27BFAFFA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62F1D-8888-3541-9287-6D19EAD5A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B60A-48AD-F243-8AF2-CEC81D27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48D0-7D86-D54D-8E24-75A00966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CD27-9C5F-E848-AD86-6F7219FF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D11D-5A92-2F4B-BEA1-D10A711A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A2D32-CFD9-8D4C-A9F6-01E5B5663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69FE-92DA-7D40-9B18-DC68757C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4FFD-AC4A-264D-9472-40232436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1502-5047-944B-81EE-C9E0D4AE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DAA75-8451-2640-AA33-D67165A73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ACD4-5D21-F544-BEE9-348D729E6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B8EE-E9B4-174F-91A6-5344F80E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2B3C-24B5-F44E-A21B-54E70AB6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DDBE-A64F-874D-90EF-23601BC8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6C4D-689E-CE42-A27C-EF242CFF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E722-EA4C-E840-9158-533C8DF5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98A7-2AD2-8C4B-9AE4-DE048E08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5EEB-B88A-C847-A787-1436EE9C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CD5D-116D-EB42-90D5-2BDF4D51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4E56-B27B-CB4E-B473-4D05ED84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EDC93-4A4D-0F47-A019-5BA1A4E2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8F6B-1A74-C646-AABC-3F28A4BE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511BF-F8FE-8D43-98EB-BDBD9EF3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8A46-3415-3843-8D1B-18D48D52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A11-B32D-BB43-A1AD-D7C09B57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81EC-232C-CC4A-AAD9-0E1152FF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837A5-BD51-3044-B258-FB0E1213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5A2F7-8815-194E-9EE2-59104308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32AAF-1782-1042-983B-BC603E90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549B-EED3-614A-87AD-F310BBFB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BCCC-49B1-6C46-95A1-21163E72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376F2-214D-A941-BE73-4DBF58C3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F236-59B3-7548-AA5B-19E89392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12AE5-A201-6A45-9FAB-DCE8BB15E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F6A26-5E95-744B-9D03-BE316B215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DA829-2DCB-4045-B587-E972961C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5A445-7ED3-2644-8DA9-FA42F85A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CFCF7-1535-3546-ABA5-311DAF61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0918-463B-F745-836A-CFDE0A61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3CB5E-FD58-A448-AA0D-BF327B2A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2773-0707-2047-B50A-BCA7278B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C0C04-8377-1246-B6AF-37F0623D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66D74-D26D-9045-B5DE-5B67942F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6BB7C-A246-F446-9AA5-BE71915B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5E327-5AAE-A94C-9A04-CE4C4287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0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103-4492-6846-882C-05AC334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B908-6A80-5346-AC3F-8C9C33CE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3EB9B-B543-C147-8B7F-C6D2D09C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EDE-CA1E-A940-AD21-90305283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90488-05F6-FC4B-9CE1-C8A0D3A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EA0CC-9CEB-7A49-905B-2BC200BD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C5B1-8635-C847-9DC9-FA261F7A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8950F-52A4-1749-85DE-52A11413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9D837-FF01-1A40-A0D8-40FB6A787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6A00-0C67-6F42-9A60-5AC463C3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44E6-2130-B849-B4D6-B3B8AC73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C89AA-3CA4-F348-881F-8924E32E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F3E22-BF2D-0D4D-B6B4-D464EA58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C902-B86B-F841-AE78-C61C58E1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CE8C-00FD-1248-851F-40E246C35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06ED-E999-8347-8256-F4FF56EC397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D12C-845B-3D4A-AF31-97C1B2D6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3285-53B8-B643-8980-356C261BC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048A-9CCE-B04A-958A-C14288BA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CE177B-C808-954C-8CDF-42D7FF986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31"/>
          <a:stretch/>
        </p:blipFill>
        <p:spPr>
          <a:xfrm>
            <a:off x="4007783" y="1647564"/>
            <a:ext cx="3628693" cy="3376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5F887-BAF6-1642-83BC-C86BAAE96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57" t="54922" r="49505" b="9492"/>
          <a:stretch/>
        </p:blipFill>
        <p:spPr>
          <a:xfrm>
            <a:off x="869165" y="3222473"/>
            <a:ext cx="1909822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46CA26-3A9C-3D42-868A-A0DF2061B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1" t="11834" r="51171" b="52580"/>
          <a:stretch/>
        </p:blipFill>
        <p:spPr>
          <a:xfrm>
            <a:off x="705298" y="928027"/>
            <a:ext cx="1909822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11D638-569B-5A40-8104-B4543F8F6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61"/>
          <a:stretch/>
        </p:blipFill>
        <p:spPr>
          <a:xfrm>
            <a:off x="8182555" y="1800761"/>
            <a:ext cx="2757367" cy="34235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C44A55-122C-5C49-8782-41342E7CF195}"/>
              </a:ext>
            </a:extLst>
          </p:cNvPr>
          <p:cNvSpPr txBox="1"/>
          <p:nvPr/>
        </p:nvSpPr>
        <p:spPr>
          <a:xfrm>
            <a:off x="1222501" y="469556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rates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DBA53-422A-F14C-9CC9-C5474BABB1A5}"/>
              </a:ext>
            </a:extLst>
          </p:cNvPr>
          <p:cNvSpPr txBox="1"/>
          <p:nvPr/>
        </p:nvSpPr>
        <p:spPr>
          <a:xfrm>
            <a:off x="705298" y="3037807"/>
            <a:ext cx="208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smooth rates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542B-3933-2147-8B34-9C9C2836AC40}"/>
              </a:ext>
            </a:extLst>
          </p:cNvPr>
          <p:cNvSpPr txBox="1"/>
          <p:nvPr/>
        </p:nvSpPr>
        <p:spPr>
          <a:xfrm>
            <a:off x="4622794" y="177225"/>
            <a:ext cx="3789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ROOM COORDINATES</a:t>
            </a:r>
          </a:p>
        </p:txBody>
      </p:sp>
    </p:spTree>
    <p:extLst>
      <p:ext uri="{BB962C8B-B14F-4D97-AF65-F5344CB8AC3E}">
        <p14:creationId xmlns:p14="http://schemas.microsoft.com/office/powerpoint/2010/main" val="40019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A94BC9-D54D-DA48-964B-4A2BE62B0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2" t="8221" r="51126" b="57094"/>
          <a:stretch/>
        </p:blipFill>
        <p:spPr>
          <a:xfrm>
            <a:off x="939111" y="1000897"/>
            <a:ext cx="1855521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A11D5-890D-5746-84E7-335E47A6E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6" t="56645" r="52342" b="8670"/>
          <a:stretch/>
        </p:blipFill>
        <p:spPr>
          <a:xfrm>
            <a:off x="939110" y="3525794"/>
            <a:ext cx="1855521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DA0F80-A335-B34D-A9B8-3F0D5DF15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11" r="320"/>
          <a:stretch/>
        </p:blipFill>
        <p:spPr>
          <a:xfrm>
            <a:off x="4576195" y="1726508"/>
            <a:ext cx="3628693" cy="3376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929D61-BD34-7A40-8E64-D3A99528B2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96" t="-499" r="2965" b="499"/>
          <a:stretch/>
        </p:blipFill>
        <p:spPr>
          <a:xfrm>
            <a:off x="8459485" y="1837719"/>
            <a:ext cx="2757367" cy="34235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D0DB55-E732-B041-B798-C00472FA1B78}"/>
              </a:ext>
            </a:extLst>
          </p:cNvPr>
          <p:cNvSpPr txBox="1"/>
          <p:nvPr/>
        </p:nvSpPr>
        <p:spPr>
          <a:xfrm>
            <a:off x="939110" y="3286897"/>
            <a:ext cx="208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smooth rates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70C4B-5BEA-BE45-8E29-595AEE451333}"/>
              </a:ext>
            </a:extLst>
          </p:cNvPr>
          <p:cNvSpPr txBox="1"/>
          <p:nvPr/>
        </p:nvSpPr>
        <p:spPr>
          <a:xfrm>
            <a:off x="1574963" y="762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F9AC2-DD8E-AF4A-BA92-6BF633E8BFAF}"/>
              </a:ext>
            </a:extLst>
          </p:cNvPr>
          <p:cNvSpPr txBox="1"/>
          <p:nvPr/>
        </p:nvSpPr>
        <p:spPr>
          <a:xfrm>
            <a:off x="4622794" y="177225"/>
            <a:ext cx="3836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ARENA COORDINATES</a:t>
            </a:r>
          </a:p>
        </p:txBody>
      </p:sp>
    </p:spTree>
    <p:extLst>
      <p:ext uri="{BB962C8B-B14F-4D97-AF65-F5344CB8AC3E}">
        <p14:creationId xmlns:p14="http://schemas.microsoft.com/office/powerpoint/2010/main" val="369182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edoardo balzani</dc:creator>
  <cp:lastModifiedBy>edoardo balzani</cp:lastModifiedBy>
  <cp:revision>2</cp:revision>
  <dcterms:created xsi:type="dcterms:W3CDTF">2020-12-03T16:07:12Z</dcterms:created>
  <dcterms:modified xsi:type="dcterms:W3CDTF">2020-12-04T01:30:56Z</dcterms:modified>
</cp:coreProperties>
</file>