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82651"/>
  </p:normalViewPr>
  <p:slideViewPr>
    <p:cSldViewPr snapToGrid="0" snapToObjects="1">
      <p:cViewPr varScale="1">
        <p:scale>
          <a:sx n="119" d="100"/>
          <a:sy n="119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F545D-0427-0141-ADEA-FB20475C26C6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DE58-8ADF-D342-A28A-7E2F4E536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sim of the spike counts</a:t>
            </a:r>
          </a:p>
          <a:p>
            <a:r>
              <a:rPr lang="en-US" dirty="0"/>
              <a:t>and then summary stats.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8DE58-8ADF-D342-A28A-7E2F4E536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D379-4A6E-534B-BE9F-9CA29EF5B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2B5F7-B0DB-004E-B01E-8DF82AA42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AB8B-731D-DF4E-9689-45699E70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CF60-DDE6-074B-98D4-BAA38B80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FAB7-0B1F-1C43-A50C-2A9349A2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18A9-564F-C64E-B5B1-B238915B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8BEF2-23A9-DD42-9D4B-F218FF417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AD76-1BB4-854C-9725-86168B25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A119-D6D8-D646-96CA-7F953C09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767BC-369C-9A4F-8D39-E7180FE9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2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A4810-EEBA-7945-BA4E-9330336ED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770C6-6140-4943-BC24-E16AAFF2A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3FF7-5A97-F844-9500-15E44128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9F75-358E-634B-9885-F072F473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1CA0-6DB2-9F42-8556-F3504F5C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5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0B2C-36F1-E849-AECA-4333AF52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4848-95A0-5741-8B7A-4E4E2065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C18D-FA83-F640-A394-763D692D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7A2E-856E-2E42-B9DB-CF680D27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9904-168B-8B4D-9359-8B51139C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4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81D6-4337-804E-81C2-A65192BC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C6B5-B46F-8A44-B76E-57CE2BB34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53127-AA93-8C4A-BB91-FEA41D83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0F147-43B5-B14E-88E9-06545D3D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4D05-05F2-784C-9061-6D5A22EB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9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5E64-6DC2-2E48-A018-F8204239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6990-46DD-9F43-BA4C-9E56498F4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BF8CE-DE62-7444-9E4A-004B982D4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C88EE-3E5E-F347-BEFE-9CB3F879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34AC8-4B44-1348-9DBF-1EF1F7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BEE88-E5EC-C643-AFB9-9C382725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EF5C6-631C-DA43-9214-05E295C4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94C25-00A3-9641-ABE9-22BBE438E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54E68-5D93-624D-B18A-99136B916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69E55-CD0C-2C4F-8043-69FF74CA3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D3AA0-0F41-2748-8563-C0916EBC0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84222-108F-D449-8A09-44CAAE9A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46E91-DDBA-044B-9CCD-807751CE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F4EE7-BB96-4741-A848-55979494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8612-4C43-3B4E-BA64-043A18D5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80C44-0217-4E43-B4C1-6F6B44A6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3DF4F-2E5B-D745-9B0B-7F53897D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E5743-8C5A-DD4F-9DD0-A3F46F2D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AE029-27A7-4D4E-A83D-34783A53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3A47C-397A-4C44-9A95-06F931BE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40208-7BD3-BE47-92E6-E21B03B6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96BA-2798-8F40-8AAB-67682E05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A15A-D7A0-BF47-9564-18CAB814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A968F-D5FA-684F-80EA-56A2FBF1F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6C409-A45F-544A-BBBA-705C68F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5EAEE-5A3E-3440-A9C1-797D2A26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61329-8681-AF4E-93D0-C60EFA42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9E88-0D08-FC4C-B99E-398E2A30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FF513-205B-C845-A4D2-76845A0FE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3E705-27C5-DD4B-8FD0-40792C75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49A2F-C4ED-2E4A-BB1A-E1A3E8E7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031E7-52B8-AC42-8819-096BB7EB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E1CF-A3F1-A54F-864A-DBA2E1A5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711C2-06C2-CC4D-BE93-841908B7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D0BDA-5CA6-3D4A-A152-39B3D87E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E69A-7EA1-DD42-8433-633AC86BF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7D03-47F2-E248-8AD8-BF734DEF8AB7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9157-D134-4A4E-85F9-8964AEAD1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C728-0D2B-CE40-B993-BE53EA870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3A7E-D448-BB4B-8EED-EB73A8C3B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6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9E8E-FED6-2A4C-882C-7A6CFE40C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Residual Estimate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686C8-494D-3943-B843-893861881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78CD-3E13-F94E-8418-D748B634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based on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8D216-05EE-A047-8807-8C9616C25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2374072"/>
            <a:ext cx="3603057" cy="2161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81C5C-6A16-9D42-958E-F52701524132}"/>
              </a:ext>
            </a:extLst>
          </p:cNvPr>
          <p:cNvSpPr txBox="1"/>
          <p:nvPr/>
        </p:nvSpPr>
        <p:spPr>
          <a:xfrm>
            <a:off x="1601417" y="1663048"/>
            <a:ext cx="182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Smoothed Spikes</a:t>
            </a: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GAM Prediction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825A0C-CE72-FF47-A9CE-13FB4F899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85"/>
          <a:stretch/>
        </p:blipFill>
        <p:spPr>
          <a:xfrm>
            <a:off x="5471381" y="2202994"/>
            <a:ext cx="2484699" cy="2503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8442EF-F18A-1441-B91E-232A6A664F5B}"/>
              </a:ext>
            </a:extLst>
          </p:cNvPr>
          <p:cNvSpPr txBox="1"/>
          <p:nvPr/>
        </p:nvSpPr>
        <p:spPr>
          <a:xfrm>
            <a:off x="5312778" y="1815367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(</a:t>
            </a:r>
            <a:r>
              <a:rPr lang="en-US" b="1" dirty="0">
                <a:solidFill>
                  <a:srgbClr val="0070C0"/>
                </a:solidFill>
              </a:rPr>
              <a:t>sm. spikes</a:t>
            </a:r>
            <a:r>
              <a:rPr lang="en-US" dirty="0"/>
              <a:t> –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prediction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FB4E9-8988-9E47-938D-569403F8E5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" t="-731" r="50000" b="731"/>
          <a:stretch/>
        </p:blipFill>
        <p:spPr>
          <a:xfrm>
            <a:off x="8945826" y="2184699"/>
            <a:ext cx="2484699" cy="2503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36B561-E92E-CB42-9739-98B1A81E6876}"/>
                  </a:ext>
                </a:extLst>
              </p:cNvPr>
              <p:cNvSpPr txBox="1"/>
              <p:nvPr/>
            </p:nvSpPr>
            <p:spPr>
              <a:xfrm>
                <a:off x="8819582" y="1429862"/>
                <a:ext cx="28571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learn PCA w based on GAM</a:t>
                </a:r>
                <a:endParaRPr lang="en-US" dirty="0"/>
              </a:p>
              <a:p>
                <a:r>
                  <a:rPr lang="en-US" dirty="0"/>
                  <a:t>residual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Spikes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36B561-E92E-CB42-9739-98B1A81E6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82" y="1429862"/>
                <a:ext cx="2857192" cy="646331"/>
              </a:xfrm>
              <a:prstGeom prst="rect">
                <a:avLst/>
              </a:prstGeom>
              <a:blipFill>
                <a:blip r:embed="rId4"/>
                <a:stretch>
                  <a:fillRect l="-1327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7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7B37-E2EC-1246-912E-AD3ED542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a factor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A5AA-7206-B24B-832E-52D2D615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</a:t>
            </a:r>
            <a:r>
              <a:rPr lang="en-US" dirty="0"/>
              <a:t> smoothed spikes</a:t>
            </a:r>
          </a:p>
          <a:p>
            <a:r>
              <a:rPr lang="en-US" b="1" dirty="0"/>
              <a:t>x</a:t>
            </a:r>
            <a:r>
              <a:rPr lang="en-US" dirty="0"/>
              <a:t> latent 60 dim</a:t>
            </a:r>
          </a:p>
          <a:p>
            <a:r>
              <a:rPr lang="en-US" b="1" dirty="0"/>
              <a:t>s</a:t>
            </a:r>
            <a:r>
              <a:rPr lang="en-US" dirty="0"/>
              <a:t> stimulus non-linearly transformed using a B-spline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B0976-EAA4-BC4B-8E91-EA0E6A735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4" y="3310359"/>
            <a:ext cx="3973188" cy="1938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51CD7B-27C8-FE4C-A8DB-3133B3D33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67" y="3310359"/>
            <a:ext cx="4367081" cy="3374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7F335D-6A2A-CA41-9C20-8C039C3CC928}"/>
                  </a:ext>
                </a:extLst>
              </p:cNvPr>
              <p:cNvSpPr txBox="1"/>
              <p:nvPr/>
            </p:nvSpPr>
            <p:spPr>
              <a:xfrm>
                <a:off x="8516207" y="4872942"/>
                <a:ext cx="1830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resid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7F335D-6A2A-CA41-9C20-8C039C3CC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07" y="4872942"/>
                <a:ext cx="1830822" cy="369332"/>
              </a:xfrm>
              <a:prstGeom prst="rect">
                <a:avLst/>
              </a:prstGeom>
              <a:blipFill>
                <a:blip r:embed="rId4"/>
                <a:stretch>
                  <a:fillRect l="-2759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898-C767-2D4F-B999-CC951F03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86547"/>
            <a:ext cx="10515600" cy="1325563"/>
          </a:xfrm>
        </p:spPr>
        <p:txBody>
          <a:bodyPr/>
          <a:lstStyle/>
          <a:p>
            <a:r>
              <a:rPr lang="en-US" dirty="0"/>
              <a:t>Does the latent contains trial information?</a:t>
            </a:r>
            <a:br>
              <a:rPr lang="en-US" dirty="0"/>
            </a:br>
            <a:r>
              <a:rPr lang="en-US" dirty="0"/>
              <a:t>(trajectory angle)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2460E-DCAE-2E4A-B154-AD557E26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062" y="1412110"/>
            <a:ext cx="5040775" cy="504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61F85-A044-4C46-81DE-5E9F7215B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8" y="2346644"/>
            <a:ext cx="4228940" cy="3171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0F85B7-492C-BD48-97C4-23F885D4B6FC}"/>
                  </a:ext>
                </a:extLst>
              </p:cNvPr>
              <p:cNvSpPr txBox="1"/>
              <p:nvPr/>
            </p:nvSpPr>
            <p:spPr>
              <a:xfrm>
                <a:off x="1437498" y="1595348"/>
                <a:ext cx="26157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LDA</a:t>
                </a:r>
              </a:p>
              <a:p>
                <a:r>
                  <a:rPr lang="en-US" dirty="0"/>
                  <a:t>samples: #trial</a:t>
                </a:r>
              </a:p>
              <a:p>
                <a:r>
                  <a:rPr lang="en-US" dirty="0"/>
                  <a:t>features: (units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time pts)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0F85B7-492C-BD48-97C4-23F885D4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98" y="1595348"/>
                <a:ext cx="2615716" cy="923330"/>
              </a:xfrm>
              <a:prstGeom prst="rect">
                <a:avLst/>
              </a:prstGeom>
              <a:blipFill>
                <a:blip r:embed="rId4"/>
                <a:stretch>
                  <a:fillRect l="-1932" t="-2740" r="-966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16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898-C767-2D4F-B999-CC951F03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86547"/>
            <a:ext cx="10515600" cy="1325563"/>
          </a:xfrm>
        </p:spPr>
        <p:txBody>
          <a:bodyPr/>
          <a:lstStyle/>
          <a:p>
            <a:r>
              <a:rPr lang="en-US" dirty="0"/>
              <a:t>Does the latent contains trial information?</a:t>
            </a:r>
            <a:br>
              <a:rPr lang="en-US" dirty="0"/>
            </a:br>
            <a:r>
              <a:rPr lang="en-US" dirty="0"/>
              <a:t>(trajectory radial distance)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2460E-DCAE-2E4A-B154-AD557E26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062" y="1412110"/>
            <a:ext cx="5040775" cy="5040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0F85B7-492C-BD48-97C4-23F885D4B6FC}"/>
                  </a:ext>
                </a:extLst>
              </p:cNvPr>
              <p:cNvSpPr txBox="1"/>
              <p:nvPr/>
            </p:nvSpPr>
            <p:spPr>
              <a:xfrm>
                <a:off x="1437498" y="1595348"/>
                <a:ext cx="26157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LDA</a:t>
                </a:r>
              </a:p>
              <a:p>
                <a:r>
                  <a:rPr lang="en-US" dirty="0"/>
                  <a:t>samples: #trial</a:t>
                </a:r>
              </a:p>
              <a:p>
                <a:r>
                  <a:rPr lang="en-US" dirty="0"/>
                  <a:t>features: (units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time pts)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0F85B7-492C-BD48-97C4-23F885D4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98" y="1595348"/>
                <a:ext cx="2615716" cy="923330"/>
              </a:xfrm>
              <a:prstGeom prst="rect">
                <a:avLst/>
              </a:prstGeom>
              <a:blipFill>
                <a:blip r:embed="rId4"/>
                <a:stretch>
                  <a:fillRect l="-1932" t="-2740" r="-966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7A0DA4D-A890-5A46-A61C-D4D5FDC80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40" y="2824223"/>
            <a:ext cx="4112869" cy="30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2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AA73-C1FF-8E49-AB88-6F7B955F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Supplements: rad. distance to target reconstruction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5E9CB-F9D4-1B4C-B09C-C8A498827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9014"/>
            <a:ext cx="10515600" cy="27090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0489B-1946-584D-9A9B-BEF471DBB988}"/>
              </a:ext>
            </a:extLst>
          </p:cNvPr>
          <p:cNvSpPr txBox="1"/>
          <p:nvPr/>
        </p:nvSpPr>
        <p:spPr>
          <a:xfrm>
            <a:off x="3268824" y="5001208"/>
            <a:ext cx="565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achieves 100% accuracy in variable selection for simulated data over the tested units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A628-740D-6F48-B938-3E5BE0AA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stimulus relevant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6926-474C-BE44-974B-7EC60C73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CCA initial stimulus position (depth and lateral displacement)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1CB2A-7C28-4746-AF28-7FD17E1A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49" y="2995028"/>
            <a:ext cx="3157728" cy="23682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F83F1-D603-AC4E-8985-5923E41C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080" y="2995028"/>
            <a:ext cx="3157728" cy="2368296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6DF61-3D12-2740-B95C-C784BBABE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12" y="2995028"/>
            <a:ext cx="3157728" cy="236829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9BAE8-BE0C-4F4C-8CEF-2568F9C119A6}"/>
              </a:ext>
            </a:extLst>
          </p:cNvPr>
          <p:cNvSpPr txBox="1"/>
          <p:nvPr/>
        </p:nvSpPr>
        <p:spPr>
          <a:xfrm>
            <a:off x="1707655" y="25582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1E7A3-EB7E-BA4D-961E-AAE9D1926EA4}"/>
              </a:ext>
            </a:extLst>
          </p:cNvPr>
          <p:cNvSpPr txBox="1"/>
          <p:nvPr/>
        </p:nvSpPr>
        <p:spPr>
          <a:xfrm>
            <a:off x="5371464" y="2558228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area 7a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2028B-D050-C645-857F-5793A376A86E}"/>
              </a:ext>
            </a:extLst>
          </p:cNvPr>
          <p:cNvSpPr txBox="1"/>
          <p:nvPr/>
        </p:nvSpPr>
        <p:spPr>
          <a:xfrm>
            <a:off x="9342442" y="2558228"/>
            <a:ext cx="7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dlPFC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5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A628-740D-6F48-B938-3E5BE0AA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stimulus relevant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6926-474C-BE44-974B-7EC60C73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CCA initial stimulus position (depth and lateral displacement)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1CB2A-7C28-4746-AF28-7FD17E1A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49" y="2995028"/>
            <a:ext cx="3157728" cy="23682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F83F1-D603-AC4E-8985-5923E41C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080" y="2995028"/>
            <a:ext cx="3157728" cy="2368296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6DF61-3D12-2740-B95C-C784BBABE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12" y="2995028"/>
            <a:ext cx="3157728" cy="236829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9BAE8-BE0C-4F4C-8CEF-2568F9C119A6}"/>
              </a:ext>
            </a:extLst>
          </p:cNvPr>
          <p:cNvSpPr txBox="1"/>
          <p:nvPr/>
        </p:nvSpPr>
        <p:spPr>
          <a:xfrm>
            <a:off x="1707655" y="25582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1E7A3-EB7E-BA4D-961E-AAE9D1926EA4}"/>
              </a:ext>
            </a:extLst>
          </p:cNvPr>
          <p:cNvSpPr txBox="1"/>
          <p:nvPr/>
        </p:nvSpPr>
        <p:spPr>
          <a:xfrm>
            <a:off x="5371464" y="2558228"/>
            <a:ext cx="87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area 7a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2028B-D050-C645-857F-5793A376A86E}"/>
              </a:ext>
            </a:extLst>
          </p:cNvPr>
          <p:cNvSpPr txBox="1"/>
          <p:nvPr/>
        </p:nvSpPr>
        <p:spPr>
          <a:xfrm>
            <a:off x="9342442" y="2558228"/>
            <a:ext cx="7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dlPFC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26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12107</TotalTime>
  <Words>181</Words>
  <Application>Microsoft Macintosh PowerPoint</Application>
  <PresentationFormat>Widescreen</PresentationFormat>
  <Paragraphs>35</Paragraphs>
  <Slides>8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Residual Estimate</vt:lpstr>
      <vt:lpstr>Residual based on difference</vt:lpstr>
      <vt:lpstr>Fit a factor analysis</vt:lpstr>
      <vt:lpstr>Does the latent contains trial information? (trajectory angle)</vt:lpstr>
      <vt:lpstr>Does the latent contains trial information? (trajectory radial distance)</vt:lpstr>
      <vt:lpstr>Paper Supplements: rad. distance to target reconstruction</vt:lpstr>
      <vt:lpstr>Find stimulus relevant direction</vt:lpstr>
      <vt:lpstr>Find stimulus relevant direction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Residual Estimate</dc:title>
  <dc:creator>edoardo balzani</dc:creator>
  <cp:lastModifiedBy>edoardo balzani</cp:lastModifiedBy>
  <cp:revision>10</cp:revision>
  <dcterms:created xsi:type="dcterms:W3CDTF">2021-08-16T14:25:41Z</dcterms:created>
  <dcterms:modified xsi:type="dcterms:W3CDTF">2021-08-25T15:35:36Z</dcterms:modified>
</cp:coreProperties>
</file>