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8" r:id="rId3"/>
    <p:sldId id="259" r:id="rId4"/>
    <p:sldId id="260" r:id="rId5"/>
    <p:sldId id="263" r:id="rId6"/>
    <p:sldId id="261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6F2709-EE07-4C9F-82DD-63633A362BA7}">
          <p14:sldIdLst>
            <p14:sldId id="262"/>
            <p14:sldId id="258"/>
            <p14:sldId id="259"/>
            <p14:sldId id="260"/>
            <p14:sldId id="263"/>
            <p14:sldId id="261"/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DA1"/>
    <a:srgbClr val="54DC6E"/>
    <a:srgbClr val="3A3A3A"/>
    <a:srgbClr val="F24C4C"/>
    <a:srgbClr val="FD7F8B"/>
    <a:srgbClr val="FFFFFF"/>
    <a:srgbClr val="D0DAE6"/>
    <a:srgbClr val="B7DBFF"/>
    <a:srgbClr val="F5A759"/>
    <a:srgbClr val="F2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280" autoAdjust="0"/>
  </p:normalViewPr>
  <p:slideViewPr>
    <p:cSldViewPr snapToGrid="0">
      <p:cViewPr varScale="1">
        <p:scale>
          <a:sx n="145" d="100"/>
          <a:sy n="145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09CD-A7A8-4E17-89F3-C39BA45983D4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0EB44-D42A-4C96-BCC7-42208850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0EB44-D42A-4C96-BCC7-422088504D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099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038600" y="1847850"/>
            <a:ext cx="30099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7372350" y="1825625"/>
            <a:ext cx="30099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47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4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5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8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E0230-504A-428F-8D01-AC130AD3112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9607-B9D0-41D7-932E-F6FEEADE5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unakbanik/pokemon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hyperlink" Target="https://www.kaggle.com/datasets/kvpratama/pokemon-images-datase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6919"/>
            </a:avLst>
          </a:prstGeom>
          <a:solidFill>
            <a:srgbClr val="F24C4C"/>
          </a:solidFill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95262" y="0"/>
            <a:ext cx="2924179" cy="6858000"/>
            <a:chOff x="0" y="0"/>
            <a:chExt cx="2924179" cy="6858000"/>
          </a:xfrm>
          <a:solidFill>
            <a:srgbClr val="C12929"/>
          </a:solidFill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981200" cy="6858000"/>
            </a:xfrm>
            <a:prstGeom prst="rect">
              <a:avLst/>
            </a:prstGeom>
            <a:grpFill/>
            <a:ln>
              <a:solidFill>
                <a:srgbClr val="C1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entagon 5"/>
            <p:cNvSpPr/>
            <p:nvPr/>
          </p:nvSpPr>
          <p:spPr>
            <a:xfrm rot="16200000">
              <a:off x="-34809" y="3899011"/>
              <a:ext cx="3384324" cy="2533652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95467 w 3338605"/>
                <a:gd name="connsiteY3" fmla="*/ 2511524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81234" y="2495655"/>
                    <a:pt x="1895467" y="2511524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C1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0"/>
            <a:ext cx="2924179" cy="6858000"/>
            <a:chOff x="0" y="0"/>
            <a:chExt cx="2924179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81200" cy="6858000"/>
            </a:xfrm>
            <a:prstGeom prst="rect">
              <a:avLst/>
            </a:prstGeom>
            <a:solidFill>
              <a:srgbClr val="F24C4C"/>
            </a:solidFill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entagon 5"/>
            <p:cNvSpPr/>
            <p:nvPr/>
          </p:nvSpPr>
          <p:spPr>
            <a:xfrm rot="16200000">
              <a:off x="-11950" y="3921872"/>
              <a:ext cx="3338605" cy="2533652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05037" y="2503272"/>
                    <a:pt x="1819270" y="2519141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C4C"/>
            </a:solidFill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90525" y="4491039"/>
            <a:ext cx="2062161" cy="206216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2605" y="4633119"/>
            <a:ext cx="1778000" cy="177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4-Point Star 11"/>
          <p:cNvSpPr/>
          <p:nvPr/>
        </p:nvSpPr>
        <p:spPr>
          <a:xfrm>
            <a:off x="828676" y="5863193"/>
            <a:ext cx="285749" cy="292259"/>
          </a:xfrm>
          <a:prstGeom prst="star4">
            <a:avLst>
              <a:gd name="adj" fmla="val 2136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1052042" y="6100682"/>
            <a:ext cx="114274" cy="109617"/>
          </a:xfrm>
          <a:prstGeom prst="star4">
            <a:avLst>
              <a:gd name="adj" fmla="val 2136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000250" y="-2"/>
            <a:ext cx="10258821" cy="540395"/>
            <a:chOff x="2000250" y="-228600"/>
            <a:chExt cx="10258821" cy="1162050"/>
          </a:xfrm>
        </p:grpSpPr>
        <p:sp>
          <p:nvSpPr>
            <p:cNvPr id="30" name="Rounded Rectangle 29"/>
            <p:cNvSpPr/>
            <p:nvPr/>
          </p:nvSpPr>
          <p:spPr>
            <a:xfrm>
              <a:off x="2724150" y="-228600"/>
              <a:ext cx="8915400" cy="1162050"/>
            </a:xfrm>
            <a:prstGeom prst="roundRect">
              <a:avLst/>
            </a:prstGeom>
            <a:solidFill>
              <a:srgbClr val="F87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724150" y="171450"/>
              <a:ext cx="8743950" cy="133350"/>
            </a:xfrm>
            <a:prstGeom prst="roundRect">
              <a:avLst/>
            </a:prstGeom>
            <a:solidFill>
              <a:srgbClr val="F2F2F2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000250" y="-228600"/>
              <a:ext cx="942979" cy="1143000"/>
            </a:xfrm>
            <a:prstGeom prst="roundRect">
              <a:avLst/>
            </a:prstGeom>
            <a:solidFill>
              <a:srgbClr val="C12929"/>
            </a:solidFill>
            <a:ln>
              <a:solidFill>
                <a:srgbClr val="C1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1316092" y="-228600"/>
              <a:ext cx="942979" cy="1143000"/>
            </a:xfrm>
            <a:prstGeom prst="roundRect">
              <a:avLst/>
            </a:prstGeom>
            <a:solidFill>
              <a:srgbClr val="C1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558776" y="2844877"/>
            <a:ext cx="854320" cy="854320"/>
          </a:xfrm>
          <a:prstGeom prst="ellipse">
            <a:avLst/>
          </a:prstGeom>
          <a:solidFill>
            <a:srgbClr val="C1292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8776" y="1634642"/>
            <a:ext cx="854320" cy="8543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58776" y="424408"/>
            <a:ext cx="854320" cy="854320"/>
          </a:xfrm>
          <a:prstGeom prst="ellipse">
            <a:avLst/>
          </a:prstGeom>
          <a:solidFill>
            <a:srgbClr val="87ED9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920501" y="1499721"/>
            <a:ext cx="393426" cy="173350"/>
            <a:chOff x="7054133" y="1598993"/>
            <a:chExt cx="393426" cy="173350"/>
          </a:xfrm>
          <a:solidFill>
            <a:srgbClr val="F24C4C"/>
          </a:solidFill>
        </p:grpSpPr>
        <p:sp>
          <p:nvSpPr>
            <p:cNvPr id="41" name="Oval 40"/>
            <p:cNvSpPr/>
            <p:nvPr/>
          </p:nvSpPr>
          <p:spPr>
            <a:xfrm flipH="1" flipV="1">
              <a:off x="7054133" y="1598993"/>
              <a:ext cx="163820" cy="173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flipH="1" flipV="1">
              <a:off x="7283739" y="1598993"/>
              <a:ext cx="163820" cy="173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1139299" y="1740236"/>
            <a:ext cx="630673" cy="3917921"/>
          </a:xfrm>
          <a:prstGeom prst="roundRect">
            <a:avLst/>
          </a:prstGeom>
          <a:solidFill>
            <a:srgbClr val="C1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1266664" y="1886758"/>
            <a:ext cx="427784" cy="3657699"/>
          </a:xfrm>
          <a:prstGeom prst="roundRect">
            <a:avLst/>
          </a:prstGeom>
          <a:solidFill>
            <a:srgbClr val="F2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76461" y="729293"/>
            <a:ext cx="10015539" cy="193274"/>
          </a:xfrm>
          <a:prstGeom prst="rect">
            <a:avLst/>
          </a:prstGeom>
          <a:solidFill>
            <a:srgbClr val="C12929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flipV="1">
            <a:off x="6764975" y="6356507"/>
            <a:ext cx="662299" cy="334329"/>
          </a:xfrm>
          <a:prstGeom prst="triangl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048438" y="1634642"/>
            <a:ext cx="4071761" cy="4071761"/>
            <a:chOff x="5048438" y="1634642"/>
            <a:chExt cx="4071761" cy="4071761"/>
          </a:xfrm>
        </p:grpSpPr>
        <p:sp>
          <p:nvSpPr>
            <p:cNvPr id="13" name="Donut 12"/>
            <p:cNvSpPr/>
            <p:nvPr/>
          </p:nvSpPr>
          <p:spPr>
            <a:xfrm>
              <a:off x="5048438" y="1634642"/>
              <a:ext cx="4071761" cy="4071761"/>
            </a:xfrm>
            <a:prstGeom prst="donut">
              <a:avLst>
                <a:gd name="adj" fmla="val 7607"/>
              </a:avLst>
            </a:prstGeom>
            <a:solidFill>
              <a:srgbClr val="C12929"/>
            </a:solidFill>
            <a:ln w="57150">
              <a:solidFill>
                <a:srgbClr val="C1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Donut 42"/>
            <p:cNvSpPr/>
            <p:nvPr/>
          </p:nvSpPr>
          <p:spPr>
            <a:xfrm>
              <a:off x="6435055" y="3054538"/>
              <a:ext cx="1322138" cy="1322138"/>
            </a:xfrm>
            <a:prstGeom prst="donut">
              <a:avLst>
                <a:gd name="adj" fmla="val 24856"/>
              </a:avLst>
            </a:prstGeom>
            <a:solidFill>
              <a:srgbClr val="C12929"/>
            </a:solidFill>
            <a:ln w="57150">
              <a:solidFill>
                <a:srgbClr val="C1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5749179" y="3063792"/>
              <a:ext cx="375334" cy="1270808"/>
            </a:xfrm>
            <a:prstGeom prst="rect">
              <a:avLst/>
            </a:prstGeom>
            <a:solidFill>
              <a:srgbClr val="C12929"/>
            </a:solidFill>
            <a:ln>
              <a:solidFill>
                <a:srgbClr val="C1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8153600" y="3063792"/>
              <a:ext cx="375334" cy="1270808"/>
            </a:xfrm>
            <a:prstGeom prst="rect">
              <a:avLst/>
            </a:prstGeom>
            <a:solidFill>
              <a:srgbClr val="C12929"/>
            </a:solidFill>
            <a:ln>
              <a:solidFill>
                <a:srgbClr val="C1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11335106" y="1999477"/>
            <a:ext cx="265988" cy="48582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1335106" y="2736054"/>
            <a:ext cx="265988" cy="48582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1347562" y="4945786"/>
            <a:ext cx="265988" cy="48582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1347562" y="4209208"/>
            <a:ext cx="265988" cy="48582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11347562" y="3472631"/>
            <a:ext cx="265988" cy="48582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805548" y="6029619"/>
            <a:ext cx="3662551" cy="744254"/>
            <a:chOff x="7805548" y="6029619"/>
            <a:chExt cx="3662551" cy="744254"/>
          </a:xfrm>
        </p:grpSpPr>
        <p:sp>
          <p:nvSpPr>
            <p:cNvPr id="15" name="Rounded Rectangle 14"/>
            <p:cNvSpPr/>
            <p:nvPr/>
          </p:nvSpPr>
          <p:spPr>
            <a:xfrm>
              <a:off x="7805548" y="6029619"/>
              <a:ext cx="3662551" cy="590154"/>
            </a:xfrm>
            <a:prstGeom prst="roundRect">
              <a:avLst/>
            </a:prstGeom>
            <a:solidFill>
              <a:srgbClr val="9DC3E6"/>
            </a:solidFill>
            <a:ln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KMN RBYGSC" panose="00000400000000000000" pitchFamily="2" charset="0"/>
                </a:rPr>
                <a:t>New Pokémon Info!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 flipV="1">
              <a:off x="7982084" y="6494393"/>
              <a:ext cx="359183" cy="279480"/>
            </a:xfrm>
            <a:prstGeom prst="triangle">
              <a:avLst/>
            </a:prstGeom>
            <a:solidFill>
              <a:srgbClr val="9DC3E6"/>
            </a:solidFill>
            <a:ln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72975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7" presetClass="emph" presetSubtype="0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0556"/>
            </a:avLst>
          </a:prstGeom>
          <a:solidFill>
            <a:srgbClr val="F24C4C"/>
          </a:solidFill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95262" y="0"/>
            <a:ext cx="2924179" cy="6858000"/>
            <a:chOff x="0" y="0"/>
            <a:chExt cx="2924179" cy="6858000"/>
          </a:xfrm>
          <a:solidFill>
            <a:srgbClr val="C12929"/>
          </a:solidFill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981200" cy="6858000"/>
            </a:xfrm>
            <a:prstGeom prst="rect">
              <a:avLst/>
            </a:prstGeom>
            <a:grpFill/>
            <a:ln>
              <a:solidFill>
                <a:srgbClr val="C1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entagon 5"/>
            <p:cNvSpPr/>
            <p:nvPr/>
          </p:nvSpPr>
          <p:spPr>
            <a:xfrm rot="16200000">
              <a:off x="-34809" y="3899011"/>
              <a:ext cx="3384324" cy="2533652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95467 w 3338605"/>
                <a:gd name="connsiteY3" fmla="*/ 2511524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81234" y="2495655"/>
                    <a:pt x="1895467" y="2511524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C1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0"/>
            <a:ext cx="2924179" cy="6858000"/>
            <a:chOff x="0" y="0"/>
            <a:chExt cx="2924179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981200" cy="6858000"/>
            </a:xfrm>
            <a:prstGeom prst="rect">
              <a:avLst/>
            </a:prstGeom>
            <a:solidFill>
              <a:srgbClr val="F24C4C"/>
            </a:solidFill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entagon 5"/>
            <p:cNvSpPr/>
            <p:nvPr/>
          </p:nvSpPr>
          <p:spPr>
            <a:xfrm rot="16200000">
              <a:off x="-11950" y="3921872"/>
              <a:ext cx="3338605" cy="2533652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05037" y="2503272"/>
                    <a:pt x="1819270" y="2519141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C4C"/>
            </a:solidFill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90525" y="4491039"/>
            <a:ext cx="2062161" cy="2062161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2605" y="4633119"/>
            <a:ext cx="1778000" cy="177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828676" y="5863193"/>
            <a:ext cx="285749" cy="292259"/>
          </a:xfrm>
          <a:prstGeom prst="star4">
            <a:avLst>
              <a:gd name="adj" fmla="val 2136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1052042" y="6100682"/>
            <a:ext cx="114274" cy="109617"/>
          </a:xfrm>
          <a:prstGeom prst="star4">
            <a:avLst>
              <a:gd name="adj" fmla="val 2136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000250" y="-228600"/>
            <a:ext cx="10258821" cy="1162050"/>
            <a:chOff x="2000250" y="-228600"/>
            <a:chExt cx="10258821" cy="1162050"/>
          </a:xfrm>
        </p:grpSpPr>
        <p:sp>
          <p:nvSpPr>
            <p:cNvPr id="30" name="Rounded Rectangle 29"/>
            <p:cNvSpPr/>
            <p:nvPr/>
          </p:nvSpPr>
          <p:spPr>
            <a:xfrm>
              <a:off x="2724150" y="-228600"/>
              <a:ext cx="8915400" cy="1162050"/>
            </a:xfrm>
            <a:prstGeom prst="roundRect">
              <a:avLst/>
            </a:prstGeom>
            <a:solidFill>
              <a:srgbClr val="F87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724150" y="171450"/>
              <a:ext cx="8743950" cy="133350"/>
            </a:xfrm>
            <a:prstGeom prst="roundRect">
              <a:avLst/>
            </a:prstGeom>
            <a:solidFill>
              <a:srgbClr val="F2F2F2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000250" y="-228600"/>
              <a:ext cx="942979" cy="1143000"/>
            </a:xfrm>
            <a:prstGeom prst="roundRect">
              <a:avLst/>
            </a:prstGeom>
            <a:solidFill>
              <a:srgbClr val="C12929"/>
            </a:solidFill>
            <a:ln>
              <a:solidFill>
                <a:srgbClr val="C1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1316092" y="-228600"/>
              <a:ext cx="942979" cy="1143000"/>
            </a:xfrm>
            <a:prstGeom prst="roundRect">
              <a:avLst/>
            </a:prstGeom>
            <a:solidFill>
              <a:srgbClr val="C1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Snip and Round Single Corner Rectangle 32"/>
          <p:cNvSpPr/>
          <p:nvPr/>
        </p:nvSpPr>
        <p:spPr>
          <a:xfrm flipV="1">
            <a:off x="3052425" y="1362500"/>
            <a:ext cx="8196596" cy="3025571"/>
          </a:xfrm>
          <a:prstGeom prst="snipRoundRect">
            <a:avLst>
              <a:gd name="adj1" fmla="val 16667"/>
              <a:gd name="adj2" fmla="val 11476"/>
            </a:avLst>
          </a:prstGeom>
          <a:solidFill>
            <a:srgbClr val="6A6A6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58776" y="2844877"/>
            <a:ext cx="854320" cy="854320"/>
          </a:xfrm>
          <a:prstGeom prst="ellipse">
            <a:avLst/>
          </a:prstGeom>
          <a:solidFill>
            <a:srgbClr val="C1292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8776" y="1634642"/>
            <a:ext cx="854320" cy="8543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58776" y="424408"/>
            <a:ext cx="854320" cy="854320"/>
          </a:xfrm>
          <a:prstGeom prst="ellipse">
            <a:avLst/>
          </a:prstGeom>
          <a:solidFill>
            <a:srgbClr val="87ED9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332411" y="1729846"/>
            <a:ext cx="7569607" cy="238834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6A6A6A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3563062" y="1457882"/>
            <a:ext cx="265988" cy="48582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926707" y="1457882"/>
            <a:ext cx="265988" cy="48582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289688" y="1439073"/>
            <a:ext cx="265988" cy="48582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485976" y="5175894"/>
            <a:ext cx="3579349" cy="14553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61497" y="5184466"/>
            <a:ext cx="1435608" cy="14356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485977" y="4712928"/>
            <a:ext cx="1731976" cy="234366"/>
          </a:xfrm>
          <a:prstGeom prst="roundRect">
            <a:avLst/>
          </a:prstGeom>
          <a:solidFill>
            <a:srgbClr val="87ED93"/>
          </a:solidFill>
          <a:ln w="28575">
            <a:solidFill>
              <a:srgbClr val="87ED9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313927" y="4712928"/>
            <a:ext cx="1728216" cy="234366"/>
          </a:xfrm>
          <a:prstGeom prst="roundRect">
            <a:avLst/>
          </a:prstGeom>
          <a:solidFill>
            <a:srgbClr val="FFD966"/>
          </a:solidFill>
          <a:ln w="28575">
            <a:solidFill>
              <a:srgbClr val="FFD96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552632" y="4712928"/>
            <a:ext cx="1865376" cy="1840272"/>
            <a:chOff x="9552632" y="4712928"/>
            <a:chExt cx="1865376" cy="1840272"/>
          </a:xfrm>
          <a:solidFill>
            <a:srgbClr val="6A6A6A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4" name="Rounded Rectangle 53"/>
            <p:cNvSpPr/>
            <p:nvPr/>
          </p:nvSpPr>
          <p:spPr>
            <a:xfrm>
              <a:off x="9552632" y="5354399"/>
              <a:ext cx="1865376" cy="560933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16200000">
              <a:off x="9565185" y="5352597"/>
              <a:ext cx="1840272" cy="560933"/>
            </a:xfrm>
            <a:prstGeom prst="round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920501" y="1499721"/>
            <a:ext cx="393426" cy="173350"/>
            <a:chOff x="7054133" y="1598993"/>
            <a:chExt cx="393426" cy="173350"/>
          </a:xfrm>
          <a:solidFill>
            <a:srgbClr val="F24C4C"/>
          </a:solidFill>
        </p:grpSpPr>
        <p:sp>
          <p:nvSpPr>
            <p:cNvPr id="41" name="Oval 40"/>
            <p:cNvSpPr/>
            <p:nvPr/>
          </p:nvSpPr>
          <p:spPr>
            <a:xfrm flipH="1" flipV="1">
              <a:off x="7054133" y="1598993"/>
              <a:ext cx="163820" cy="173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flipH="1" flipV="1">
              <a:off x="7283739" y="1598993"/>
              <a:ext cx="163820" cy="173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607308" y="5354399"/>
            <a:ext cx="3383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Group Name: Team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Arcanine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Group Number: 5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4642" y="2249752"/>
            <a:ext cx="697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endPos="0" dist="50800" dir="5400000" sy="-100000" algn="bl" rotWithShape="0"/>
                </a:effectLst>
                <a:latin typeface="PKMN RBYGSC" panose="00000400000000000000" pitchFamily="2" charset="0"/>
              </a:rPr>
              <a:t>Group Project 3</a:t>
            </a:r>
          </a:p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endPos="0" dist="50800" dir="5400000" sy="-100000" algn="bl" rotWithShape="0"/>
                </a:effectLst>
                <a:latin typeface="PKMN RBYGSC" panose="00000400000000000000" pitchFamily="2" charset="0"/>
              </a:rPr>
              <a:t>Creating a Pokedex</a:t>
            </a:r>
          </a:p>
        </p:txBody>
      </p:sp>
    </p:spTree>
    <p:extLst>
      <p:ext uri="{BB962C8B-B14F-4D97-AF65-F5344CB8AC3E}">
        <p14:creationId xmlns:p14="http://schemas.microsoft.com/office/powerpoint/2010/main" val="192997176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1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21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2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601"/>
                            </p:stCondLst>
                            <p:childTnLst>
                              <p:par>
                                <p:cTn id="2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fill="remove" grpId="0" nodeType="withEffect">
                                  <p:stCondLst>
                                    <p:cond delay="499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999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8" grpId="0" animBg="1"/>
      <p:bldP spid="39" grpId="0" animBg="1"/>
      <p:bldP spid="40" grpId="0" animBg="1"/>
      <p:bldP spid="45" grpId="0" animBg="1"/>
      <p:bldP spid="52" grpId="0" animBg="1"/>
      <p:bldP spid="53" grpId="0" animBg="1"/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4C4C"/>
          </a:solidFill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8219" y="166766"/>
            <a:ext cx="11489484" cy="5290136"/>
            <a:chOff x="368219" y="166766"/>
            <a:chExt cx="11489484" cy="5290136"/>
          </a:xfrm>
        </p:grpSpPr>
        <p:sp>
          <p:nvSpPr>
            <p:cNvPr id="8" name="Snip and Round Single Corner Rectangle 7"/>
            <p:cNvSpPr/>
            <p:nvPr/>
          </p:nvSpPr>
          <p:spPr>
            <a:xfrm flipV="1">
              <a:off x="368219" y="308181"/>
              <a:ext cx="11489484" cy="5148721"/>
            </a:xfrm>
            <a:prstGeom prst="snipRoundRect">
              <a:avLst>
                <a:gd name="adj1" fmla="val 16667"/>
                <a:gd name="adj2" fmla="val 6296"/>
              </a:avLst>
            </a:prstGeom>
            <a:solidFill>
              <a:srgbClr val="6A6A6A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63922" y="797275"/>
              <a:ext cx="10685128" cy="4170531"/>
            </a:xfrm>
            <a:prstGeom prst="roundRect">
              <a:avLst>
                <a:gd name="adj" fmla="val 6618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rgbClr val="6A6A6A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86562" y="166766"/>
              <a:ext cx="549012" cy="8045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20240" y="166766"/>
              <a:ext cx="549012" cy="8045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353917" y="166766"/>
              <a:ext cx="549012" cy="8045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750510" y="394493"/>
              <a:ext cx="691399" cy="304642"/>
              <a:chOff x="7066736" y="1590684"/>
              <a:chExt cx="393426" cy="173350"/>
            </a:xfrm>
            <a:solidFill>
              <a:srgbClr val="F24C4C"/>
            </a:solidFill>
          </p:grpSpPr>
          <p:sp>
            <p:nvSpPr>
              <p:cNvPr id="33" name="Oval 32"/>
              <p:cNvSpPr/>
              <p:nvPr/>
            </p:nvSpPr>
            <p:spPr>
              <a:xfrm flipH="1" flipV="1">
                <a:off x="7066736" y="1590684"/>
                <a:ext cx="163820" cy="173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 flipH="1" flipV="1">
                <a:off x="7296342" y="1590684"/>
                <a:ext cx="163820" cy="173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218708" y="1882411"/>
            <a:ext cx="9749786" cy="2689181"/>
            <a:chOff x="1238960" y="1861382"/>
            <a:chExt cx="9749786" cy="2689181"/>
          </a:xfrm>
        </p:grpSpPr>
        <p:sp>
          <p:nvSpPr>
            <p:cNvPr id="13" name="Rounded Rectangle 12"/>
            <p:cNvSpPr/>
            <p:nvPr/>
          </p:nvSpPr>
          <p:spPr>
            <a:xfrm>
              <a:off x="1238961" y="1861382"/>
              <a:ext cx="4690783" cy="729420"/>
            </a:xfrm>
            <a:prstGeom prst="roundRect">
              <a:avLst/>
            </a:prstGeom>
            <a:solidFill>
              <a:srgbClr val="C6F6C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38960" y="2841263"/>
              <a:ext cx="4690783" cy="729420"/>
            </a:xfrm>
            <a:prstGeom prst="roundRect">
              <a:avLst/>
            </a:prstGeom>
            <a:solidFill>
              <a:srgbClr val="C6F6C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38960" y="3821143"/>
              <a:ext cx="4690783" cy="729420"/>
            </a:xfrm>
            <a:prstGeom prst="roundRect">
              <a:avLst/>
            </a:prstGeom>
            <a:solidFill>
              <a:srgbClr val="C6F6C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97963" y="1863873"/>
              <a:ext cx="4690783" cy="729420"/>
            </a:xfrm>
            <a:prstGeom prst="roundRect">
              <a:avLst/>
            </a:prstGeom>
            <a:solidFill>
              <a:srgbClr val="C6F6C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3422302" y="5774628"/>
            <a:ext cx="2651760" cy="409704"/>
          </a:xfrm>
          <a:prstGeom prst="roundRect">
            <a:avLst/>
          </a:prstGeom>
          <a:solidFill>
            <a:srgbClr val="87ED93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188801" y="5774628"/>
            <a:ext cx="2651760" cy="409704"/>
          </a:xfrm>
          <a:prstGeom prst="roundRect">
            <a:avLst/>
          </a:prstGeom>
          <a:solidFill>
            <a:srgbClr val="FFD966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>
            <a:off x="3422302" y="6495907"/>
            <a:ext cx="5418259" cy="40349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33"/>
          <a:stretch/>
        </p:blipFill>
        <p:spPr>
          <a:xfrm>
            <a:off x="772619" y="5913297"/>
            <a:ext cx="2036240" cy="979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0931" y="1063949"/>
            <a:ext cx="559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KMN RBYGSC" panose="00000400000000000000" pitchFamily="2" charset="0"/>
              </a:rPr>
              <a:t>Members &amp; Contribution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4320" y="1915309"/>
            <a:ext cx="36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Adam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44320" y="2906141"/>
            <a:ext cx="36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Jesse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44320" y="3896974"/>
            <a:ext cx="36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Vineetha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05195" y="1918690"/>
            <a:ext cx="36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Dustin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18"/>
          <a:stretch/>
        </p:blipFill>
        <p:spPr>
          <a:xfrm>
            <a:off x="9388609" y="5707363"/>
            <a:ext cx="2469094" cy="11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7" presetClass="emph" presetSubtype="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1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2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3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5" grpId="0"/>
      <p:bldP spid="27" grpId="0"/>
      <p:bldP spid="3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4C4C"/>
          </a:solidFill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63862" y="-1219200"/>
            <a:ext cx="1634837" cy="62899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lay 5"/>
          <p:cNvSpPr/>
          <p:nvPr/>
        </p:nvSpPr>
        <p:spPr>
          <a:xfrm rot="5400000">
            <a:off x="321323" y="-497792"/>
            <a:ext cx="1719905" cy="1634837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62552" y="339428"/>
            <a:ext cx="9386103" cy="6284424"/>
            <a:chOff x="2362552" y="339428"/>
            <a:chExt cx="9386103" cy="6284424"/>
          </a:xfrm>
        </p:grpSpPr>
        <p:sp>
          <p:nvSpPr>
            <p:cNvPr id="11" name="Rounded Rectangle 10"/>
            <p:cNvSpPr/>
            <p:nvPr/>
          </p:nvSpPr>
          <p:spPr>
            <a:xfrm>
              <a:off x="2362552" y="339428"/>
              <a:ext cx="9386103" cy="62844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45948" y="484909"/>
              <a:ext cx="9019310" cy="5971309"/>
            </a:xfrm>
            <a:prstGeom prst="roundRect">
              <a:avLst>
                <a:gd name="adj" fmla="val 15288"/>
              </a:avLst>
            </a:prstGeom>
            <a:solidFill>
              <a:srgbClr val="B0F2B8"/>
            </a:solidFill>
            <a:ln w="2857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57471" y="339428"/>
            <a:ext cx="1208631" cy="1208631"/>
            <a:chOff x="557471" y="339428"/>
            <a:chExt cx="1208631" cy="1208631"/>
          </a:xfrm>
        </p:grpSpPr>
        <p:sp>
          <p:nvSpPr>
            <p:cNvPr id="8" name="Oval 7">
              <a:hlinkClick r:id="rId2" action="ppaction://hlinksldjump"/>
            </p:cNvPr>
            <p:cNvSpPr/>
            <p:nvPr/>
          </p:nvSpPr>
          <p:spPr>
            <a:xfrm>
              <a:off x="557471" y="339428"/>
              <a:ext cx="1208631" cy="1208631"/>
            </a:xfrm>
            <a:prstGeom prst="ellipse">
              <a:avLst/>
            </a:prstGeom>
            <a:solidFill>
              <a:srgbClr val="9DC3E6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45151" y="511060"/>
              <a:ext cx="852759" cy="852759"/>
              <a:chOff x="5048438" y="1634642"/>
              <a:chExt cx="4071761" cy="4071761"/>
            </a:xfrm>
            <a:solidFill>
              <a:srgbClr val="5F86CD"/>
            </a:solidFill>
          </p:grpSpPr>
          <p:sp>
            <p:nvSpPr>
              <p:cNvPr id="17" name="Donut 16"/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Donut 17"/>
              <p:cNvSpPr/>
              <p:nvPr/>
            </p:nvSpPr>
            <p:spPr>
              <a:xfrm>
                <a:off x="6435055" y="3054538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57472" y="1955906"/>
            <a:ext cx="1208631" cy="1208631"/>
            <a:chOff x="557472" y="1955906"/>
            <a:chExt cx="1208631" cy="1208631"/>
          </a:xfrm>
        </p:grpSpPr>
        <p:sp>
          <p:nvSpPr>
            <p:cNvPr id="9" name="Oval 8">
              <a:hlinkClick r:id="rId3" action="ppaction://hlinksldjump"/>
            </p:cNvPr>
            <p:cNvSpPr/>
            <p:nvPr/>
          </p:nvSpPr>
          <p:spPr>
            <a:xfrm>
              <a:off x="557472" y="1955906"/>
              <a:ext cx="1208631" cy="1208631"/>
            </a:xfrm>
            <a:prstGeom prst="ellipse">
              <a:avLst/>
            </a:prstGeom>
            <a:solidFill>
              <a:srgbClr val="83F1A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45151" y="2130689"/>
              <a:ext cx="852759" cy="852759"/>
              <a:chOff x="5048438" y="1634642"/>
              <a:chExt cx="4071761" cy="4071761"/>
            </a:xfrm>
            <a:solidFill>
              <a:srgbClr val="2DDB80"/>
            </a:solidFill>
          </p:grpSpPr>
          <p:sp>
            <p:nvSpPr>
              <p:cNvPr id="22" name="Donut 21"/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onut 22"/>
              <p:cNvSpPr/>
              <p:nvPr/>
            </p:nvSpPr>
            <p:spPr>
              <a:xfrm>
                <a:off x="6435055" y="3054538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557472" y="3572384"/>
            <a:ext cx="1208631" cy="1208631"/>
            <a:chOff x="557472" y="3572384"/>
            <a:chExt cx="1208631" cy="1208631"/>
          </a:xfrm>
        </p:grpSpPr>
        <p:sp>
          <p:nvSpPr>
            <p:cNvPr id="10" name="Oval 9">
              <a:hlinkClick r:id="rId4" action="ppaction://hlinksldjump"/>
            </p:cNvPr>
            <p:cNvSpPr/>
            <p:nvPr/>
          </p:nvSpPr>
          <p:spPr>
            <a:xfrm>
              <a:off x="557472" y="3572384"/>
              <a:ext cx="1208631" cy="1208631"/>
            </a:xfrm>
            <a:prstGeom prst="ellipse">
              <a:avLst/>
            </a:prstGeom>
            <a:solidFill>
              <a:srgbClr val="F4B168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45151" y="3750319"/>
              <a:ext cx="852759" cy="852759"/>
              <a:chOff x="5048438" y="1634642"/>
              <a:chExt cx="4071761" cy="4071761"/>
            </a:xfrm>
            <a:solidFill>
              <a:schemeClr val="accent2"/>
            </a:solidFill>
          </p:grpSpPr>
          <p:sp>
            <p:nvSpPr>
              <p:cNvPr id="27" name="Donut 26"/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Donut 27"/>
              <p:cNvSpPr/>
              <p:nvPr/>
            </p:nvSpPr>
            <p:spPr>
              <a:xfrm>
                <a:off x="6435055" y="3054538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" name="Oval 35"/>
          <p:cNvSpPr/>
          <p:nvPr/>
        </p:nvSpPr>
        <p:spPr>
          <a:xfrm>
            <a:off x="544127" y="5308029"/>
            <a:ext cx="1280781" cy="1280160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63828" y="5411580"/>
            <a:ext cx="1072996" cy="1058123"/>
          </a:xfrm>
          <a:prstGeom prst="ellipse">
            <a:avLst/>
          </a:prstGeom>
          <a:solidFill>
            <a:srgbClr val="57E39A">
              <a:alpha val="75686"/>
            </a:srgbClr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09369" y="748868"/>
            <a:ext cx="605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KMN RBYGSC" panose="00000400000000000000" pitchFamily="2" charset="0"/>
              </a:rPr>
              <a:t>Creating a Pokedex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34929" y="1480696"/>
            <a:ext cx="8200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Arial Rounded MT Bold" panose="020F0704030504030204" pitchFamily="34" charset="0"/>
              </a:rPr>
              <a:t>Welcome to the Pokedex Data Visualization Project! This project offers a captivating way to explore Pokémon data through interactive visualizations. By combining a Flask API, an SQLite database, HTML, CSS, Javascript and D3.js charts, this project presents Pokémon information in an engaging and informative manner.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7070351" y="3539859"/>
            <a:ext cx="4064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Arial Rounded MT Bold" panose="020F0704030504030204" pitchFamily="34" charset="0"/>
              </a:rPr>
              <a:t>Technology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Arial Rounded MT Bold" panose="020F0704030504030204" pitchFamily="34" charset="0"/>
              </a:rPr>
              <a:t>Backend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Arial Rounded MT Bold" panose="020F0704030504030204" pitchFamily="34" charset="0"/>
              </a:rPr>
              <a:t>Frontend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Arial Rounded MT Bold" panose="020F0704030504030204" pitchFamily="34" charset="0"/>
              </a:rPr>
              <a:t>User Functionality</a:t>
            </a:r>
          </a:p>
        </p:txBody>
      </p:sp>
      <p:pic>
        <p:nvPicPr>
          <p:cNvPr id="14" name="Content Placeholder 13" descr="A cartoon of a dragon&#10;&#10;Description automatically generated">
            <a:extLst>
              <a:ext uri="{FF2B5EF4-FFF2-40B4-BE49-F238E27FC236}">
                <a16:creationId xmlns:a16="http://schemas.microsoft.com/office/drawing/2014/main" id="{32691A9D-6304-5D56-5D57-8DFC08FD1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47" y="3659832"/>
            <a:ext cx="2286000" cy="2286000"/>
          </a:xfrm>
          <a:prstGeom prst="roundRect">
            <a:avLst/>
          </a:prstGeom>
          <a:ln w="57150">
            <a:solidFill>
              <a:srgbClr val="57E39A"/>
            </a:solidFill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-2315751" y="0"/>
            <a:ext cx="2150902" cy="4953000"/>
          </a:xfrm>
          <a:prstGeom prst="roundRect">
            <a:avLst/>
          </a:prstGeom>
          <a:solidFill>
            <a:srgbClr val="61C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 Rounded MT Bold" panose="020F0704030504030204" pitchFamily="34" charset="0"/>
              </a:rPr>
              <a:t>Note: You can use these 3 buttons (blue, green, orange) to navigate through the upcoming slides. </a:t>
            </a:r>
          </a:p>
          <a:p>
            <a:pPr algn="ctr"/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The buttons are also present in the upcoming slides (bottom right).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*In the next slides: “Main” button at bottom right returns to this specific slide</a:t>
            </a: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868E550F-B1C1-4262-B85E-BD90F272B161}"/>
              </a:ext>
            </a:extLst>
          </p:cNvPr>
          <p:cNvSpPr/>
          <p:nvPr/>
        </p:nvSpPr>
        <p:spPr>
          <a:xfrm>
            <a:off x="-2315751" y="5086928"/>
            <a:ext cx="2150902" cy="1787236"/>
          </a:xfrm>
          <a:prstGeom prst="roundRect">
            <a:avLst/>
          </a:prstGeom>
          <a:solidFill>
            <a:srgbClr val="61C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 Rounded MT Bold" panose="020F0704030504030204" pitchFamily="34" charset="0"/>
              </a:rPr>
              <a:t>Note: Remove/delete the camera icon before inserting a picture in the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845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2014 L -0.00026 0.573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8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1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252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853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7" grpId="0" animBg="1"/>
      <p:bldP spid="37" grpId="1" animBg="1"/>
      <p:bldP spid="39" grpId="0"/>
      <p:bldP spid="3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"/>
            <a:ext cx="12192000" cy="1785059"/>
            <a:chOff x="0" y="2"/>
            <a:chExt cx="12192000" cy="17850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ectangle 2"/>
            <p:cNvSpPr/>
            <p:nvPr/>
          </p:nvSpPr>
          <p:spPr>
            <a:xfrm rot="5400000">
              <a:off x="5448301" y="-5448299"/>
              <a:ext cx="1295397" cy="12192000"/>
            </a:xfrm>
            <a:prstGeom prst="rect">
              <a:avLst/>
            </a:prstGeom>
            <a:solidFill>
              <a:srgbClr val="F24C4C"/>
            </a:solidFill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entagon 5"/>
            <p:cNvSpPr/>
            <p:nvPr/>
          </p:nvSpPr>
          <p:spPr>
            <a:xfrm>
              <a:off x="0" y="464457"/>
              <a:ext cx="3771900" cy="1320604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05037" y="2503272"/>
                    <a:pt x="1819270" y="2519141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C4C"/>
            </a:solidFill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-2958" y="744368"/>
            <a:ext cx="475980" cy="20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63382" y="722756"/>
            <a:ext cx="2172260" cy="204766"/>
          </a:xfrm>
          <a:custGeom>
            <a:avLst/>
            <a:gdLst>
              <a:gd name="connsiteX0" fmla="*/ 0 w 2172260"/>
              <a:gd name="connsiteY0" fmla="*/ 0 h 201591"/>
              <a:gd name="connsiteX1" fmla="*/ 2172260 w 2172260"/>
              <a:gd name="connsiteY1" fmla="*/ 0 h 201591"/>
              <a:gd name="connsiteX2" fmla="*/ 2172260 w 2172260"/>
              <a:gd name="connsiteY2" fmla="*/ 201591 h 201591"/>
              <a:gd name="connsiteX3" fmla="*/ 0 w 2172260"/>
              <a:gd name="connsiteY3" fmla="*/ 201591 h 201591"/>
              <a:gd name="connsiteX4" fmla="*/ 0 w 2172260"/>
              <a:gd name="connsiteY4" fmla="*/ 0 h 201591"/>
              <a:gd name="connsiteX0" fmla="*/ 0 w 2172260"/>
              <a:gd name="connsiteY0" fmla="*/ 0 h 204766"/>
              <a:gd name="connsiteX1" fmla="*/ 2172260 w 2172260"/>
              <a:gd name="connsiteY1" fmla="*/ 0 h 204766"/>
              <a:gd name="connsiteX2" fmla="*/ 2061135 w 2172260"/>
              <a:gd name="connsiteY2" fmla="*/ 204766 h 204766"/>
              <a:gd name="connsiteX3" fmla="*/ 0 w 2172260"/>
              <a:gd name="connsiteY3" fmla="*/ 201591 h 204766"/>
              <a:gd name="connsiteX4" fmla="*/ 0 w 2172260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260" h="204766">
                <a:moveTo>
                  <a:pt x="0" y="0"/>
                </a:moveTo>
                <a:lnTo>
                  <a:pt x="2172260" y="0"/>
                </a:lnTo>
                <a:lnTo>
                  <a:pt x="2061135" y="204766"/>
                </a:lnTo>
                <a:lnTo>
                  <a:pt x="0" y="2015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1"/>
          <p:cNvSpPr/>
          <p:nvPr/>
        </p:nvSpPr>
        <p:spPr>
          <a:xfrm>
            <a:off x="3972065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/>
          <p:cNvSpPr/>
          <p:nvPr/>
        </p:nvSpPr>
        <p:spPr>
          <a:xfrm>
            <a:off x="4234037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/>
          <p:cNvSpPr/>
          <p:nvPr/>
        </p:nvSpPr>
        <p:spPr>
          <a:xfrm>
            <a:off x="4491282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/>
          <p:nvPr/>
        </p:nvSpPr>
        <p:spPr>
          <a:xfrm flipH="1" flipV="1">
            <a:off x="10019740" y="722756"/>
            <a:ext cx="2172260" cy="204766"/>
          </a:xfrm>
          <a:custGeom>
            <a:avLst/>
            <a:gdLst>
              <a:gd name="connsiteX0" fmla="*/ 0 w 2172260"/>
              <a:gd name="connsiteY0" fmla="*/ 0 h 201591"/>
              <a:gd name="connsiteX1" fmla="*/ 2172260 w 2172260"/>
              <a:gd name="connsiteY1" fmla="*/ 0 h 201591"/>
              <a:gd name="connsiteX2" fmla="*/ 2172260 w 2172260"/>
              <a:gd name="connsiteY2" fmla="*/ 201591 h 201591"/>
              <a:gd name="connsiteX3" fmla="*/ 0 w 2172260"/>
              <a:gd name="connsiteY3" fmla="*/ 201591 h 201591"/>
              <a:gd name="connsiteX4" fmla="*/ 0 w 2172260"/>
              <a:gd name="connsiteY4" fmla="*/ 0 h 201591"/>
              <a:gd name="connsiteX0" fmla="*/ 0 w 2172260"/>
              <a:gd name="connsiteY0" fmla="*/ 0 h 204766"/>
              <a:gd name="connsiteX1" fmla="*/ 2172260 w 2172260"/>
              <a:gd name="connsiteY1" fmla="*/ 0 h 204766"/>
              <a:gd name="connsiteX2" fmla="*/ 2061135 w 2172260"/>
              <a:gd name="connsiteY2" fmla="*/ 204766 h 204766"/>
              <a:gd name="connsiteX3" fmla="*/ 0 w 2172260"/>
              <a:gd name="connsiteY3" fmla="*/ 201591 h 204766"/>
              <a:gd name="connsiteX4" fmla="*/ 0 w 2172260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260" h="204766">
                <a:moveTo>
                  <a:pt x="0" y="0"/>
                </a:moveTo>
                <a:lnTo>
                  <a:pt x="2172260" y="0"/>
                </a:lnTo>
                <a:lnTo>
                  <a:pt x="2061135" y="204766"/>
                </a:lnTo>
                <a:lnTo>
                  <a:pt x="0" y="2015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-2958" y="1575311"/>
            <a:ext cx="12192000" cy="5301545"/>
            <a:chOff x="0" y="1556455"/>
            <a:chExt cx="12192000" cy="5301545"/>
          </a:xfrm>
          <a:solidFill>
            <a:schemeClr val="accent4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1" name="Round Same Side Corner Rectangle 20"/>
            <p:cNvSpPr/>
            <p:nvPr/>
          </p:nvSpPr>
          <p:spPr>
            <a:xfrm>
              <a:off x="0" y="2027066"/>
              <a:ext cx="12192000" cy="4830934"/>
            </a:xfrm>
            <a:custGeom>
              <a:avLst/>
              <a:gdLst>
                <a:gd name="connsiteX0" fmla="*/ 0 w 12192000"/>
                <a:gd name="connsiteY0" fmla="*/ 0 h 5148434"/>
                <a:gd name="connsiteX1" fmla="*/ 12192000 w 12192000"/>
                <a:gd name="connsiteY1" fmla="*/ 0 h 5148434"/>
                <a:gd name="connsiteX2" fmla="*/ 12192000 w 12192000"/>
                <a:gd name="connsiteY2" fmla="*/ 0 h 5148434"/>
                <a:gd name="connsiteX3" fmla="*/ 12192000 w 12192000"/>
                <a:gd name="connsiteY3" fmla="*/ 5148434 h 5148434"/>
                <a:gd name="connsiteX4" fmla="*/ 12192000 w 12192000"/>
                <a:gd name="connsiteY4" fmla="*/ 5148434 h 5148434"/>
                <a:gd name="connsiteX5" fmla="*/ 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0 h 5148434"/>
                <a:gd name="connsiteX8" fmla="*/ 0 w 12192000"/>
                <a:gd name="connsiteY8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5148434">
                  <a:moveTo>
                    <a:pt x="0" y="0"/>
                  </a:moveTo>
                  <a:lnTo>
                    <a:pt x="2946400" y="4934"/>
                  </a:lnTo>
                  <a:lnTo>
                    <a:pt x="12192000" y="0"/>
                  </a:lnTo>
                  <a:lnTo>
                    <a:pt x="12192000" y="0"/>
                  </a:lnTo>
                  <a:lnTo>
                    <a:pt x="12192000" y="5148434"/>
                  </a:lnTo>
                  <a:lnTo>
                    <a:pt x="12192000" y="5148434"/>
                  </a:lnTo>
                  <a:lnTo>
                    <a:pt x="0" y="5148434"/>
                  </a:lnTo>
                  <a:lnTo>
                    <a:pt x="0" y="51484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entagon 5"/>
            <p:cNvSpPr/>
            <p:nvPr/>
          </p:nvSpPr>
          <p:spPr>
            <a:xfrm flipH="1" flipV="1">
              <a:off x="1582710" y="1556455"/>
              <a:ext cx="3771900" cy="1320604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05037" y="2503272"/>
                    <a:pt x="1819270" y="2519141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ame Side Corner Rectangle 20"/>
            <p:cNvSpPr/>
            <p:nvPr/>
          </p:nvSpPr>
          <p:spPr>
            <a:xfrm>
              <a:off x="3403600" y="1556455"/>
              <a:ext cx="8788400" cy="489661"/>
            </a:xfrm>
            <a:custGeom>
              <a:avLst/>
              <a:gdLst>
                <a:gd name="connsiteX0" fmla="*/ 0 w 12192000"/>
                <a:gd name="connsiteY0" fmla="*/ 0 h 5148434"/>
                <a:gd name="connsiteX1" fmla="*/ 12192000 w 12192000"/>
                <a:gd name="connsiteY1" fmla="*/ 0 h 5148434"/>
                <a:gd name="connsiteX2" fmla="*/ 12192000 w 12192000"/>
                <a:gd name="connsiteY2" fmla="*/ 0 h 5148434"/>
                <a:gd name="connsiteX3" fmla="*/ 12192000 w 12192000"/>
                <a:gd name="connsiteY3" fmla="*/ 5148434 h 5148434"/>
                <a:gd name="connsiteX4" fmla="*/ 12192000 w 12192000"/>
                <a:gd name="connsiteY4" fmla="*/ 5148434 h 5148434"/>
                <a:gd name="connsiteX5" fmla="*/ 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0 h 5148434"/>
                <a:gd name="connsiteX8" fmla="*/ 0 w 12192000"/>
                <a:gd name="connsiteY8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5148434">
                  <a:moveTo>
                    <a:pt x="0" y="0"/>
                  </a:moveTo>
                  <a:lnTo>
                    <a:pt x="2946400" y="4934"/>
                  </a:lnTo>
                  <a:lnTo>
                    <a:pt x="12192000" y="0"/>
                  </a:lnTo>
                  <a:lnTo>
                    <a:pt x="12192000" y="0"/>
                  </a:lnTo>
                  <a:lnTo>
                    <a:pt x="12192000" y="5148434"/>
                  </a:lnTo>
                  <a:lnTo>
                    <a:pt x="12192000" y="5148434"/>
                  </a:lnTo>
                  <a:lnTo>
                    <a:pt x="0" y="5148434"/>
                  </a:lnTo>
                  <a:lnTo>
                    <a:pt x="0" y="51484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>
            <a:hlinkClick r:id="rId2" action="ppaction://hlinksldjump"/>
          </p:cNvPr>
          <p:cNvSpPr/>
          <p:nvPr/>
        </p:nvSpPr>
        <p:spPr>
          <a:xfrm>
            <a:off x="10534650" y="6191250"/>
            <a:ext cx="1394782" cy="438150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KMN RBYGSC" panose="00000400000000000000" pitchFamily="2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5887" y="278599"/>
            <a:ext cx="1234727" cy="1234727"/>
            <a:chOff x="565887" y="278599"/>
            <a:chExt cx="1234727" cy="1234727"/>
          </a:xfrm>
          <a:solidFill>
            <a:srgbClr val="9DC3E6"/>
          </a:solidFill>
        </p:grpSpPr>
        <p:sp>
          <p:nvSpPr>
            <p:cNvPr id="8" name="Oval 7"/>
            <p:cNvSpPr/>
            <p:nvPr/>
          </p:nvSpPr>
          <p:spPr>
            <a:xfrm>
              <a:off x="565887" y="278599"/>
              <a:ext cx="1234727" cy="1234727"/>
            </a:xfrm>
            <a:prstGeom prst="ellipse">
              <a:avLst/>
            </a:prstGeom>
            <a:grpFill/>
            <a:ln w="2857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urved Connector 34"/>
            <p:cNvCxnSpPr/>
            <p:nvPr/>
          </p:nvCxnSpPr>
          <p:spPr>
            <a:xfrm rot="16200000" flipH="1">
              <a:off x="735960" y="460266"/>
              <a:ext cx="902969" cy="885950"/>
            </a:xfrm>
            <a:prstGeom prst="curvedConnector3">
              <a:avLst>
                <a:gd name="adj1" fmla="val 50000"/>
              </a:avLst>
            </a:prstGeom>
            <a:grpFill/>
            <a:ln w="57150"/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Donut 30"/>
          <p:cNvSpPr/>
          <p:nvPr/>
        </p:nvSpPr>
        <p:spPr>
          <a:xfrm>
            <a:off x="433443" y="146155"/>
            <a:ext cx="1499616" cy="1499616"/>
          </a:xfrm>
          <a:prstGeom prst="donut">
            <a:avLst>
              <a:gd name="adj" fmla="val 91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-2015976" y="2307067"/>
            <a:ext cx="3954411" cy="3954411"/>
          </a:xfrm>
          <a:prstGeom prst="donut">
            <a:avLst>
              <a:gd name="adj" fmla="val 10853"/>
            </a:avLst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-1504587" y="2343770"/>
            <a:ext cx="993199" cy="993199"/>
          </a:xfrm>
          <a:prstGeom prst="ellipse">
            <a:avLst/>
          </a:prstGeom>
          <a:solidFill>
            <a:srgbClr val="F24C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Akira Expanded" panose="02000800000000000000" pitchFamily="50" charset="0"/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-2248966" y="3876025"/>
            <a:ext cx="993199" cy="993199"/>
          </a:xfrm>
          <a:prstGeom prst="ellipse">
            <a:avLst/>
          </a:prstGeom>
          <a:solidFill>
            <a:srgbClr val="F24C4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kira Expanded" panose="02000800000000000000" pitchFamily="50" charset="0"/>
              </a:rPr>
              <a:t>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05100" y="2083351"/>
            <a:ext cx="8877300" cy="16468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Flask API (included in the project)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SQLite Database (included in the project)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D3 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Ullib.parse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874356" y="3373672"/>
            <a:ext cx="1714312" cy="1714312"/>
            <a:chOff x="5048438" y="1634642"/>
            <a:chExt cx="4071761" cy="4071761"/>
          </a:xfrm>
          <a:solidFill>
            <a:srgbClr val="F24C4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2" name="Donut 31"/>
            <p:cNvSpPr/>
            <p:nvPr/>
          </p:nvSpPr>
          <p:spPr>
            <a:xfrm>
              <a:off x="5048438" y="1634642"/>
              <a:ext cx="4071761" cy="4071761"/>
            </a:xfrm>
            <a:prstGeom prst="donut">
              <a:avLst>
                <a:gd name="adj" fmla="val 7607"/>
              </a:avLst>
            </a:prstGeom>
            <a:grpFill/>
            <a:ln w="57150"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Donut 32"/>
            <p:cNvSpPr/>
            <p:nvPr/>
          </p:nvSpPr>
          <p:spPr>
            <a:xfrm>
              <a:off x="6435055" y="3054538"/>
              <a:ext cx="1322138" cy="1322138"/>
            </a:xfrm>
            <a:prstGeom prst="donut">
              <a:avLst>
                <a:gd name="adj" fmla="val 24856"/>
              </a:avLst>
            </a:prstGeom>
            <a:grpFill/>
            <a:ln w="57150"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749179" y="3063792"/>
              <a:ext cx="375334" cy="1270808"/>
            </a:xfrm>
            <a:prstGeom prst="rect">
              <a:avLst/>
            </a:prstGeom>
            <a:grpFill/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8153600" y="3063792"/>
              <a:ext cx="375334" cy="1270808"/>
            </a:xfrm>
            <a:prstGeom prst="rect">
              <a:avLst/>
            </a:prstGeom>
            <a:grpFill/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14859" y="527201"/>
            <a:ext cx="520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kira Expanded" panose="02000800000000000000" pitchFamily="50" charset="0"/>
              </a:rPr>
              <a:t>Technology Stack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980781" y="1659757"/>
            <a:ext cx="2306145" cy="448156"/>
          </a:xfrm>
          <a:prstGeom prst="roundRect">
            <a:avLst/>
          </a:prstGeom>
          <a:solidFill>
            <a:srgbClr val="F24C4C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KMN RBYGSC" panose="00000400000000000000" pitchFamily="2" charset="0"/>
              </a:rPr>
              <a:t>Technology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9213219" y="6142411"/>
            <a:ext cx="533398" cy="533398"/>
            <a:chOff x="557472" y="1955906"/>
            <a:chExt cx="1208631" cy="1208631"/>
          </a:xfrm>
        </p:grpSpPr>
        <p:sp>
          <p:nvSpPr>
            <p:cNvPr id="42" name="Oval 41">
              <a:hlinkClick r:id="rId3" action="ppaction://hlinksldjump"/>
            </p:cNvPr>
            <p:cNvSpPr/>
            <p:nvPr/>
          </p:nvSpPr>
          <p:spPr>
            <a:xfrm>
              <a:off x="557472" y="1955906"/>
              <a:ext cx="1208631" cy="1208631"/>
            </a:xfrm>
            <a:prstGeom prst="ellipse">
              <a:avLst/>
            </a:prstGeom>
            <a:solidFill>
              <a:srgbClr val="83F1A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45151" y="2130689"/>
              <a:ext cx="852759" cy="852759"/>
              <a:chOff x="5048438" y="1634642"/>
              <a:chExt cx="4071761" cy="4071761"/>
            </a:xfrm>
            <a:solidFill>
              <a:srgbClr val="2DDB80"/>
            </a:solidFill>
          </p:grpSpPr>
          <p:sp>
            <p:nvSpPr>
              <p:cNvPr id="44" name="Donut 43">
                <a:hlinkClick r:id="rId3" action="ppaction://hlinksldjump"/>
              </p:cNvPr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Donut 44"/>
              <p:cNvSpPr/>
              <p:nvPr/>
            </p:nvSpPr>
            <p:spPr>
              <a:xfrm>
                <a:off x="6435055" y="3054538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9877963" y="6139791"/>
            <a:ext cx="530352" cy="530352"/>
            <a:chOff x="557472" y="3572384"/>
            <a:chExt cx="1208631" cy="1208631"/>
          </a:xfrm>
        </p:grpSpPr>
        <p:sp>
          <p:nvSpPr>
            <p:cNvPr id="49" name="Oval 48">
              <a:hlinkClick r:id="rId4" action="ppaction://hlinksldjump"/>
            </p:cNvPr>
            <p:cNvSpPr/>
            <p:nvPr/>
          </p:nvSpPr>
          <p:spPr>
            <a:xfrm>
              <a:off x="557472" y="3572384"/>
              <a:ext cx="1208631" cy="1208631"/>
            </a:xfrm>
            <a:prstGeom prst="ellipse">
              <a:avLst/>
            </a:prstGeom>
            <a:solidFill>
              <a:srgbClr val="F4B168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45151" y="3750319"/>
              <a:ext cx="852759" cy="852759"/>
              <a:chOff x="5048438" y="1634642"/>
              <a:chExt cx="4071761" cy="4071761"/>
            </a:xfrm>
            <a:solidFill>
              <a:schemeClr val="accent2"/>
            </a:solidFill>
          </p:grpSpPr>
          <p:sp>
            <p:nvSpPr>
              <p:cNvPr id="51" name="Donut 50">
                <a:hlinkClick r:id="rId4" action="ppaction://hlinksldjump"/>
              </p:cNvPr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Donut 51"/>
              <p:cNvSpPr/>
              <p:nvPr/>
            </p:nvSpPr>
            <p:spPr>
              <a:xfrm>
                <a:off x="6435055" y="3054538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4ACC9FE4-883A-21D3-8976-DFDE5D433EDB}"/>
              </a:ext>
            </a:extLst>
          </p:cNvPr>
          <p:cNvSpPr/>
          <p:nvPr/>
        </p:nvSpPr>
        <p:spPr>
          <a:xfrm>
            <a:off x="2705100" y="4069158"/>
            <a:ext cx="8877300" cy="1882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Clone the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Install required libraries(use pip install –r requirements.txt to quickly install libraries)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Initialize Flask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Access the project in your web browser at `http://127.0.0.1:8000`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Select a Pokémon from the dropdown or input the Pokedex number into the search 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Watch the charts automatically update per the Pokémon you select.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2E2A1E8C-E338-15A6-86F9-C5DF8CB2C420}"/>
              </a:ext>
            </a:extLst>
          </p:cNvPr>
          <p:cNvSpPr/>
          <p:nvPr/>
        </p:nvSpPr>
        <p:spPr>
          <a:xfrm>
            <a:off x="2980781" y="3853148"/>
            <a:ext cx="2306145" cy="448156"/>
          </a:xfrm>
          <a:prstGeom prst="roundRect">
            <a:avLst/>
          </a:prstGeom>
          <a:solidFill>
            <a:srgbClr val="F24C4C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KMN RBYGSC" panose="00000400000000000000" pitchFamily="2" charset="0"/>
              </a:rPr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327774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1273 C -0.02266 0.02523 -0.04128 0.06343 -0.05 0.08982 C -0.05873 0.11644 -0.05404 0.1287 -0.05625 0.14676 C -0.05847 0.16482 -0.06224 0.17662 -0.06328 0.19815 C -0.06433 0.21968 -0.06602 0.24954 -0.0625 0.27593 C -0.05899 0.30232 -0.05104 0.33241 -0.04219 0.35648 C -0.03334 0.38056 -0.02045 0.40463 -0.00938 0.42037 C 0.00169 0.43611 0.01224 0.44282 0.02422 0.45093 C 0.0362 0.45903 0.04804 0.46551 0.0625 0.46898 C 0.07695 0.47245 0.09831 0.47431 0.11081 0.47176 C 0.12331 0.46921 0.12721 0.46227 0.13724 0.4537 C 0.14739 0.44514 0.16263 0.43333 0.17161 0.42037 C 0.1806 0.40741 0.19114 0.37593 0.19114 0.37593 C 0.19687 0.36296 0.20299 0.35232 0.20599 0.34259 C 0.20898 0.33287 0.20781 0.32662 0.20911 0.31759 C 0.21041 0.30857 0.21185 0.29815 0.2138 0.28843 C 0.21575 0.2787 0.2194 0.27222 0.22083 0.25926 C 0.22226 0.2463 0.22148 0.22431 0.22239 0.21065 C 0.22331 0.19699 0.22643 0.19074 0.2263 0.17732 C 0.22617 0.16389 0.22799 0.15324 0.22161 0.13009 C 0.21523 0.10694 0.19791 0.05995 0.18802 0.03866 C 0.17812 0.01736 0.17409 0.01435 0.16224 0.00255 C 0.15039 -0.00926 0.11745 -0.03171 0.11706 -0.03218 C 0.11666 -0.03264 0.14817 -0.00949 0.15989 -0.00023 " pathEditMode="fixed" ptsTypes="AAAAAAAAAAAAAAAAAAAAAA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00949 C -0.00039 0.04097 0.00221 0.07245 0.00703 0.0956 C 0.01185 0.11875 0.01966 0.13519 0.02578 0.14838 C 0.0319 0.16157 0.03529 0.16458 0.04375 0.17477 C 0.05221 0.18495 0.06562 0.19861 0.07656 0.20949 C 0.0875 0.22037 0.0987 0.23264 0.10937 0.24005 C 0.12005 0.24745 0.13086 0.25324 0.14062 0.25394 C 0.15026 0.25463 0.15924 0.24815 0.16784 0.24421 C 0.17643 0.24028 0.18438 0.23611 0.19206 0.23032 C 0.19974 0.22454 0.20664 0.21667 0.21393 0.20949 C 0.22122 0.20231 0.2293 0.19468 0.23581 0.18727 C 0.24232 0.17986 0.24792 0.17384 0.25299 0.16505 C 0.25807 0.15625 0.26315 0.1456 0.26628 0.13449 C 0.2694 0.12338 0.26914 0.11227 0.27174 0.09838 C 0.27435 0.08449 0.2793 0.06597 0.2819 0.05116 C 0.28451 0.03634 0.28672 0.01991 0.28737 0.00949 C 0.28802 -0.00093 0.28698 -0.00602 0.28581 -0.01111 " pathEditMode="relative" ptsTypes="AAAAAAAAAAAAAAAAA">
                                      <p:cBhvr>
                                        <p:cTn id="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10" grpId="0" animBg="1"/>
      <p:bldP spid="37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"/>
            <a:ext cx="12192000" cy="1785059"/>
            <a:chOff x="0" y="2"/>
            <a:chExt cx="12192000" cy="1785059"/>
          </a:xfrm>
          <a:solidFill>
            <a:srgbClr val="F24C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ectangle 2"/>
            <p:cNvSpPr/>
            <p:nvPr/>
          </p:nvSpPr>
          <p:spPr>
            <a:xfrm rot="5400000">
              <a:off x="5448301" y="-5448299"/>
              <a:ext cx="1295397" cy="12192000"/>
            </a:xfrm>
            <a:prstGeom prst="rect">
              <a:avLst/>
            </a:prstGeom>
            <a:grpFill/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entagon 5"/>
            <p:cNvSpPr/>
            <p:nvPr/>
          </p:nvSpPr>
          <p:spPr>
            <a:xfrm>
              <a:off x="0" y="464457"/>
              <a:ext cx="3771900" cy="1320604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05037" y="2503272"/>
                    <a:pt x="1819270" y="2519141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-2958" y="744368"/>
            <a:ext cx="475980" cy="20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63382" y="722756"/>
            <a:ext cx="2172260" cy="204766"/>
          </a:xfrm>
          <a:custGeom>
            <a:avLst/>
            <a:gdLst>
              <a:gd name="connsiteX0" fmla="*/ 0 w 2172260"/>
              <a:gd name="connsiteY0" fmla="*/ 0 h 201591"/>
              <a:gd name="connsiteX1" fmla="*/ 2172260 w 2172260"/>
              <a:gd name="connsiteY1" fmla="*/ 0 h 201591"/>
              <a:gd name="connsiteX2" fmla="*/ 2172260 w 2172260"/>
              <a:gd name="connsiteY2" fmla="*/ 201591 h 201591"/>
              <a:gd name="connsiteX3" fmla="*/ 0 w 2172260"/>
              <a:gd name="connsiteY3" fmla="*/ 201591 h 201591"/>
              <a:gd name="connsiteX4" fmla="*/ 0 w 2172260"/>
              <a:gd name="connsiteY4" fmla="*/ 0 h 201591"/>
              <a:gd name="connsiteX0" fmla="*/ 0 w 2172260"/>
              <a:gd name="connsiteY0" fmla="*/ 0 h 204766"/>
              <a:gd name="connsiteX1" fmla="*/ 2172260 w 2172260"/>
              <a:gd name="connsiteY1" fmla="*/ 0 h 204766"/>
              <a:gd name="connsiteX2" fmla="*/ 2061135 w 2172260"/>
              <a:gd name="connsiteY2" fmla="*/ 204766 h 204766"/>
              <a:gd name="connsiteX3" fmla="*/ 0 w 2172260"/>
              <a:gd name="connsiteY3" fmla="*/ 201591 h 204766"/>
              <a:gd name="connsiteX4" fmla="*/ 0 w 2172260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260" h="204766">
                <a:moveTo>
                  <a:pt x="0" y="0"/>
                </a:moveTo>
                <a:lnTo>
                  <a:pt x="2172260" y="0"/>
                </a:lnTo>
                <a:lnTo>
                  <a:pt x="2061135" y="204766"/>
                </a:lnTo>
                <a:lnTo>
                  <a:pt x="0" y="2015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1"/>
          <p:cNvSpPr/>
          <p:nvPr/>
        </p:nvSpPr>
        <p:spPr>
          <a:xfrm>
            <a:off x="3972065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/>
          <p:cNvSpPr/>
          <p:nvPr/>
        </p:nvSpPr>
        <p:spPr>
          <a:xfrm>
            <a:off x="4234037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/>
          <p:cNvSpPr/>
          <p:nvPr/>
        </p:nvSpPr>
        <p:spPr>
          <a:xfrm>
            <a:off x="4491282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/>
          <p:nvPr/>
        </p:nvSpPr>
        <p:spPr>
          <a:xfrm flipH="1" flipV="1">
            <a:off x="10019740" y="722756"/>
            <a:ext cx="2172260" cy="204766"/>
          </a:xfrm>
          <a:custGeom>
            <a:avLst/>
            <a:gdLst>
              <a:gd name="connsiteX0" fmla="*/ 0 w 2172260"/>
              <a:gd name="connsiteY0" fmla="*/ 0 h 201591"/>
              <a:gd name="connsiteX1" fmla="*/ 2172260 w 2172260"/>
              <a:gd name="connsiteY1" fmla="*/ 0 h 201591"/>
              <a:gd name="connsiteX2" fmla="*/ 2172260 w 2172260"/>
              <a:gd name="connsiteY2" fmla="*/ 201591 h 201591"/>
              <a:gd name="connsiteX3" fmla="*/ 0 w 2172260"/>
              <a:gd name="connsiteY3" fmla="*/ 201591 h 201591"/>
              <a:gd name="connsiteX4" fmla="*/ 0 w 2172260"/>
              <a:gd name="connsiteY4" fmla="*/ 0 h 201591"/>
              <a:gd name="connsiteX0" fmla="*/ 0 w 2172260"/>
              <a:gd name="connsiteY0" fmla="*/ 0 h 204766"/>
              <a:gd name="connsiteX1" fmla="*/ 2172260 w 2172260"/>
              <a:gd name="connsiteY1" fmla="*/ 0 h 204766"/>
              <a:gd name="connsiteX2" fmla="*/ 2061135 w 2172260"/>
              <a:gd name="connsiteY2" fmla="*/ 204766 h 204766"/>
              <a:gd name="connsiteX3" fmla="*/ 0 w 2172260"/>
              <a:gd name="connsiteY3" fmla="*/ 201591 h 204766"/>
              <a:gd name="connsiteX4" fmla="*/ 0 w 2172260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260" h="204766">
                <a:moveTo>
                  <a:pt x="0" y="0"/>
                </a:moveTo>
                <a:lnTo>
                  <a:pt x="2172260" y="0"/>
                </a:lnTo>
                <a:lnTo>
                  <a:pt x="2061135" y="204766"/>
                </a:lnTo>
                <a:lnTo>
                  <a:pt x="0" y="2015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65887" y="278599"/>
            <a:ext cx="1234727" cy="1234727"/>
            <a:chOff x="565887" y="278599"/>
            <a:chExt cx="1234727" cy="1234727"/>
          </a:xfrm>
          <a:solidFill>
            <a:srgbClr val="83F1A0"/>
          </a:solidFill>
        </p:grpSpPr>
        <p:sp>
          <p:nvSpPr>
            <p:cNvPr id="8" name="Oval 7"/>
            <p:cNvSpPr/>
            <p:nvPr/>
          </p:nvSpPr>
          <p:spPr>
            <a:xfrm>
              <a:off x="565887" y="278599"/>
              <a:ext cx="1234727" cy="1234727"/>
            </a:xfrm>
            <a:prstGeom prst="ellipse">
              <a:avLst/>
            </a:prstGeom>
            <a:solidFill>
              <a:srgbClr val="83F1A0"/>
            </a:solidFill>
            <a:ln w="2857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urved Connector 34"/>
            <p:cNvCxnSpPr/>
            <p:nvPr/>
          </p:nvCxnSpPr>
          <p:spPr>
            <a:xfrm rot="16200000" flipH="1">
              <a:off x="735960" y="460266"/>
              <a:ext cx="902969" cy="885950"/>
            </a:xfrm>
            <a:prstGeom prst="curvedConnector3">
              <a:avLst>
                <a:gd name="adj1" fmla="val 50000"/>
              </a:avLst>
            </a:prstGeom>
            <a:grpFill/>
            <a:ln w="57150">
              <a:solidFill>
                <a:srgbClr val="00B05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Donut 30"/>
          <p:cNvSpPr/>
          <p:nvPr/>
        </p:nvSpPr>
        <p:spPr>
          <a:xfrm>
            <a:off x="433443" y="146155"/>
            <a:ext cx="1499616" cy="1499616"/>
          </a:xfrm>
          <a:prstGeom prst="donut">
            <a:avLst>
              <a:gd name="adj" fmla="val 91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1556455"/>
            <a:ext cx="12192000" cy="5301545"/>
            <a:chOff x="0" y="1556455"/>
            <a:chExt cx="12192000" cy="5301545"/>
          </a:xfrm>
          <a:solidFill>
            <a:srgbClr val="D8BEEC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6" name="Round Same Side Corner Rectangle 20"/>
            <p:cNvSpPr/>
            <p:nvPr/>
          </p:nvSpPr>
          <p:spPr>
            <a:xfrm>
              <a:off x="0" y="2027066"/>
              <a:ext cx="12192000" cy="4830934"/>
            </a:xfrm>
            <a:custGeom>
              <a:avLst/>
              <a:gdLst>
                <a:gd name="connsiteX0" fmla="*/ 0 w 12192000"/>
                <a:gd name="connsiteY0" fmla="*/ 0 h 5148434"/>
                <a:gd name="connsiteX1" fmla="*/ 12192000 w 12192000"/>
                <a:gd name="connsiteY1" fmla="*/ 0 h 5148434"/>
                <a:gd name="connsiteX2" fmla="*/ 12192000 w 12192000"/>
                <a:gd name="connsiteY2" fmla="*/ 0 h 5148434"/>
                <a:gd name="connsiteX3" fmla="*/ 12192000 w 12192000"/>
                <a:gd name="connsiteY3" fmla="*/ 5148434 h 5148434"/>
                <a:gd name="connsiteX4" fmla="*/ 12192000 w 12192000"/>
                <a:gd name="connsiteY4" fmla="*/ 5148434 h 5148434"/>
                <a:gd name="connsiteX5" fmla="*/ 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0 h 5148434"/>
                <a:gd name="connsiteX8" fmla="*/ 0 w 12192000"/>
                <a:gd name="connsiteY8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5148434">
                  <a:moveTo>
                    <a:pt x="0" y="0"/>
                  </a:moveTo>
                  <a:lnTo>
                    <a:pt x="2946400" y="4934"/>
                  </a:lnTo>
                  <a:lnTo>
                    <a:pt x="12192000" y="0"/>
                  </a:lnTo>
                  <a:lnTo>
                    <a:pt x="12192000" y="0"/>
                  </a:lnTo>
                  <a:lnTo>
                    <a:pt x="12192000" y="5148434"/>
                  </a:lnTo>
                  <a:lnTo>
                    <a:pt x="12192000" y="5148434"/>
                  </a:lnTo>
                  <a:lnTo>
                    <a:pt x="0" y="5148434"/>
                  </a:lnTo>
                  <a:lnTo>
                    <a:pt x="0" y="51484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entagon 5"/>
            <p:cNvSpPr/>
            <p:nvPr/>
          </p:nvSpPr>
          <p:spPr>
            <a:xfrm flipH="1" flipV="1">
              <a:off x="1582710" y="1556455"/>
              <a:ext cx="3771900" cy="1320604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05037" y="2503272"/>
                    <a:pt x="1819270" y="2519141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 Same Side Corner Rectangle 20"/>
            <p:cNvSpPr/>
            <p:nvPr/>
          </p:nvSpPr>
          <p:spPr>
            <a:xfrm>
              <a:off x="3403600" y="1556455"/>
              <a:ext cx="8788400" cy="489661"/>
            </a:xfrm>
            <a:custGeom>
              <a:avLst/>
              <a:gdLst>
                <a:gd name="connsiteX0" fmla="*/ 0 w 12192000"/>
                <a:gd name="connsiteY0" fmla="*/ 0 h 5148434"/>
                <a:gd name="connsiteX1" fmla="*/ 12192000 w 12192000"/>
                <a:gd name="connsiteY1" fmla="*/ 0 h 5148434"/>
                <a:gd name="connsiteX2" fmla="*/ 12192000 w 12192000"/>
                <a:gd name="connsiteY2" fmla="*/ 0 h 5148434"/>
                <a:gd name="connsiteX3" fmla="*/ 12192000 w 12192000"/>
                <a:gd name="connsiteY3" fmla="*/ 5148434 h 5148434"/>
                <a:gd name="connsiteX4" fmla="*/ 12192000 w 12192000"/>
                <a:gd name="connsiteY4" fmla="*/ 5148434 h 5148434"/>
                <a:gd name="connsiteX5" fmla="*/ 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0 h 5148434"/>
                <a:gd name="connsiteX8" fmla="*/ 0 w 12192000"/>
                <a:gd name="connsiteY8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5148434">
                  <a:moveTo>
                    <a:pt x="0" y="0"/>
                  </a:moveTo>
                  <a:lnTo>
                    <a:pt x="2946400" y="4934"/>
                  </a:lnTo>
                  <a:lnTo>
                    <a:pt x="12192000" y="0"/>
                  </a:lnTo>
                  <a:lnTo>
                    <a:pt x="12192000" y="0"/>
                  </a:lnTo>
                  <a:lnTo>
                    <a:pt x="12192000" y="5148434"/>
                  </a:lnTo>
                  <a:lnTo>
                    <a:pt x="12192000" y="5148434"/>
                  </a:lnTo>
                  <a:lnTo>
                    <a:pt x="0" y="5148434"/>
                  </a:lnTo>
                  <a:lnTo>
                    <a:pt x="0" y="51484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ounded Rectangle 28">
            <a:hlinkClick r:id="rId2" action="ppaction://hlinksldjump"/>
          </p:cNvPr>
          <p:cNvSpPr/>
          <p:nvPr/>
        </p:nvSpPr>
        <p:spPr>
          <a:xfrm>
            <a:off x="10534650" y="6191250"/>
            <a:ext cx="1394782" cy="438150"/>
          </a:xfrm>
          <a:prstGeom prst="roundRect">
            <a:avLst>
              <a:gd name="adj" fmla="val 50000"/>
            </a:avLst>
          </a:prstGeom>
          <a:solidFill>
            <a:srgbClr val="C6F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KMN RBYGSC" panose="00000400000000000000" pitchFamily="2" charset="0"/>
              </a:rPr>
              <a:t>Main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14859" y="527201"/>
            <a:ext cx="5204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Akira Expanded" panose="02000800000000000000" pitchFamily="50" charset="0"/>
              </a:rPr>
              <a:t>Backend functionality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-3488490" y="2232402"/>
            <a:ext cx="3250175" cy="1044630"/>
            <a:chOff x="-3372378" y="2247900"/>
            <a:chExt cx="3250175" cy="1044630"/>
          </a:xfrm>
        </p:grpSpPr>
        <p:sp>
          <p:nvSpPr>
            <p:cNvPr id="10" name="Rounded Rectangle 9"/>
            <p:cNvSpPr/>
            <p:nvPr/>
          </p:nvSpPr>
          <p:spPr>
            <a:xfrm>
              <a:off x="-3372378" y="2247900"/>
              <a:ext cx="3250175" cy="1044630"/>
            </a:xfrm>
            <a:prstGeom prst="roundRect">
              <a:avLst>
                <a:gd name="adj" fmla="val 50000"/>
              </a:avLst>
            </a:prstGeom>
            <a:solidFill>
              <a:srgbClr val="F2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-1113308" y="2330256"/>
              <a:ext cx="906549" cy="906109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/>
          <p:cNvSpPr/>
          <p:nvPr/>
        </p:nvSpPr>
        <p:spPr>
          <a:xfrm>
            <a:off x="-1165863" y="2370605"/>
            <a:ext cx="759477" cy="748950"/>
          </a:xfrm>
          <a:prstGeom prst="ellipse">
            <a:avLst/>
          </a:prstGeom>
          <a:solidFill>
            <a:srgbClr val="57E39A">
              <a:alpha val="75686"/>
            </a:srgbClr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4306"/>
              </p:ext>
            </p:extLst>
          </p:nvPr>
        </p:nvGraphicFramePr>
        <p:xfrm>
          <a:off x="2949512" y="1765884"/>
          <a:ext cx="8633408" cy="414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834">
                  <a:extLst>
                    <a:ext uri="{9D8B030D-6E8A-4147-A177-3AD203B41FA5}">
                      <a16:colId xmlns:a16="http://schemas.microsoft.com/office/drawing/2014/main" val="1259416894"/>
                    </a:ext>
                  </a:extLst>
                </a:gridCol>
                <a:gridCol w="6089574">
                  <a:extLst>
                    <a:ext uri="{9D8B030D-6E8A-4147-A177-3AD203B41FA5}">
                      <a16:colId xmlns:a16="http://schemas.microsoft.com/office/drawing/2014/main" val="1615888961"/>
                    </a:ext>
                  </a:extLst>
                </a:gridCol>
              </a:tblGrid>
              <a:tr h="47459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KMN RBYGSC" panose="00000400000000000000" pitchFamily="2" charset="0"/>
                        </a:rPr>
                        <a:t>Backend Functionality </a:t>
                      </a:r>
                    </a:p>
                  </a:txBody>
                  <a:tcPr anchor="ctr">
                    <a:solidFill>
                      <a:srgbClr val="F24C4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63213"/>
                  </a:ext>
                </a:extLst>
              </a:tr>
              <a:tr h="1485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Data Wrangling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Data was gathered from datasets on Kaggle:</a:t>
                      </a:r>
                      <a:b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</a:br>
                      <a:r>
                        <a:rPr lang="fi-FI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[Pokemon Dataset on Kaggle](</a:t>
                      </a:r>
                      <a:r>
                        <a:rPr lang="fi-FI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  <a:hlinkClick r:id="rId3"/>
                        </a:rPr>
                        <a:t>https://www.kaggle.com/rounakbanik/pokemon</a:t>
                      </a:r>
                      <a:r>
                        <a:rPr lang="fi-FI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)</a:t>
                      </a:r>
                    </a:p>
                    <a:p>
                      <a:r>
                        <a:rPr lang="fi-FI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[Pokemon Images Dataset on Kaggle](</a:t>
                      </a:r>
                      <a:r>
                        <a:rPr lang="fi-FI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  <a:hlinkClick r:id="rId4"/>
                        </a:rPr>
                        <a:t>https://www.kaggle.com/datasets/kvpratama/pokemon-images-dataset</a:t>
                      </a:r>
                      <a:r>
                        <a:rPr lang="fi-FI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976355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Data clean up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Imported data, created pandas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DataFrames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to clean up data, dropped null fields and removed unnecessary data points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701057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SQLlite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Created SQLite database, created tables, imported data from pandas DataFrame, linked the photos of each Pokémon to the Pokémon table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32761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Flask API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Created flask API, created all endpoints for relevant data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004653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CSS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984672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Javascript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Created JavaScript to handle API calls and link data to CSS and 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679937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HTML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24389"/>
                  </a:ext>
                </a:extLst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9235534" y="6145148"/>
            <a:ext cx="530352" cy="530352"/>
            <a:chOff x="557471" y="339428"/>
            <a:chExt cx="1208631" cy="1208631"/>
          </a:xfrm>
        </p:grpSpPr>
        <p:sp>
          <p:nvSpPr>
            <p:cNvPr id="53" name="Oval 52">
              <a:hlinkClick r:id="rId5" action="ppaction://hlinksldjump"/>
            </p:cNvPr>
            <p:cNvSpPr/>
            <p:nvPr/>
          </p:nvSpPr>
          <p:spPr>
            <a:xfrm>
              <a:off x="557471" y="339428"/>
              <a:ext cx="1208631" cy="1208631"/>
            </a:xfrm>
            <a:prstGeom prst="ellipse">
              <a:avLst/>
            </a:prstGeom>
            <a:solidFill>
              <a:srgbClr val="9DC3E6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45151" y="511060"/>
              <a:ext cx="852759" cy="852759"/>
              <a:chOff x="5048438" y="1634642"/>
              <a:chExt cx="4071761" cy="4071761"/>
            </a:xfrm>
            <a:solidFill>
              <a:srgbClr val="5F86CD"/>
            </a:solidFill>
          </p:grpSpPr>
          <p:sp>
            <p:nvSpPr>
              <p:cNvPr id="55" name="Donut 54">
                <a:hlinkClick r:id="rId5" action="ppaction://hlinksldjump"/>
              </p:cNvPr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Donut 55"/>
              <p:cNvSpPr/>
              <p:nvPr/>
            </p:nvSpPr>
            <p:spPr>
              <a:xfrm>
                <a:off x="6435055" y="3054538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9892114" y="6145148"/>
            <a:ext cx="530352" cy="530352"/>
            <a:chOff x="557472" y="3572384"/>
            <a:chExt cx="1208631" cy="1208631"/>
          </a:xfrm>
        </p:grpSpPr>
        <p:sp>
          <p:nvSpPr>
            <p:cNvPr id="60" name="Oval 59">
              <a:hlinkClick r:id="rId6" action="ppaction://hlinksldjump"/>
            </p:cNvPr>
            <p:cNvSpPr/>
            <p:nvPr/>
          </p:nvSpPr>
          <p:spPr>
            <a:xfrm>
              <a:off x="557472" y="3572384"/>
              <a:ext cx="1208631" cy="1208631"/>
            </a:xfrm>
            <a:prstGeom prst="ellipse">
              <a:avLst/>
            </a:prstGeom>
            <a:solidFill>
              <a:srgbClr val="F4B168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45151" y="3750319"/>
              <a:ext cx="852759" cy="852759"/>
              <a:chOff x="5048438" y="1634642"/>
              <a:chExt cx="4071761" cy="4071761"/>
            </a:xfrm>
            <a:solidFill>
              <a:schemeClr val="accent2"/>
            </a:solidFill>
          </p:grpSpPr>
          <p:sp>
            <p:nvSpPr>
              <p:cNvPr id="62" name="Donut 61">
                <a:hlinkClick r:id="rId6" action="ppaction://hlinksldjump"/>
              </p:cNvPr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Donut 62"/>
              <p:cNvSpPr/>
              <p:nvPr/>
            </p:nvSpPr>
            <p:spPr>
              <a:xfrm>
                <a:off x="6435055" y="3054538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Rounded Rectangle 2">
            <a:extLst>
              <a:ext uri="{FF2B5EF4-FFF2-40B4-BE49-F238E27FC236}">
                <a16:creationId xmlns:a16="http://schemas.microsoft.com/office/drawing/2014/main" id="{EAB180E1-65B1-4C77-B687-30DB4E0EFA30}"/>
              </a:ext>
            </a:extLst>
          </p:cNvPr>
          <p:cNvSpPr/>
          <p:nvPr/>
        </p:nvSpPr>
        <p:spPr>
          <a:xfrm>
            <a:off x="-2315751" y="5086928"/>
            <a:ext cx="2150902" cy="1787236"/>
          </a:xfrm>
          <a:prstGeom prst="roundRect">
            <a:avLst/>
          </a:prstGeom>
          <a:solidFill>
            <a:srgbClr val="61C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 Rounded MT Bold" panose="020F0704030504030204" pitchFamily="34" charset="0"/>
              </a:rPr>
              <a:t>Note: Remove/delete the camera icon before inserting a picture in the placeholder</a:t>
            </a:r>
          </a:p>
        </p:txBody>
      </p:sp>
    </p:spTree>
    <p:extLst>
      <p:ext uri="{BB962C8B-B14F-4D97-AF65-F5344CB8AC3E}">
        <p14:creationId xmlns:p14="http://schemas.microsoft.com/office/powerpoint/2010/main" val="10355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25 -3.7037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25 -1.48148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8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"/>
            <a:ext cx="12192000" cy="1785059"/>
            <a:chOff x="0" y="2"/>
            <a:chExt cx="12192000" cy="1785059"/>
          </a:xfrm>
          <a:solidFill>
            <a:srgbClr val="F24C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ectangle 2"/>
            <p:cNvSpPr/>
            <p:nvPr/>
          </p:nvSpPr>
          <p:spPr>
            <a:xfrm rot="5400000">
              <a:off x="5448301" y="-5448299"/>
              <a:ext cx="1295397" cy="12192000"/>
            </a:xfrm>
            <a:prstGeom prst="rect">
              <a:avLst/>
            </a:prstGeom>
            <a:grpFill/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entagon 5"/>
            <p:cNvSpPr/>
            <p:nvPr/>
          </p:nvSpPr>
          <p:spPr>
            <a:xfrm>
              <a:off x="0" y="464457"/>
              <a:ext cx="3771900" cy="1320604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05037" y="2503272"/>
                    <a:pt x="1819270" y="2519141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-2958" y="744368"/>
            <a:ext cx="475980" cy="20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63382" y="722756"/>
            <a:ext cx="2172260" cy="204766"/>
          </a:xfrm>
          <a:custGeom>
            <a:avLst/>
            <a:gdLst>
              <a:gd name="connsiteX0" fmla="*/ 0 w 2172260"/>
              <a:gd name="connsiteY0" fmla="*/ 0 h 201591"/>
              <a:gd name="connsiteX1" fmla="*/ 2172260 w 2172260"/>
              <a:gd name="connsiteY1" fmla="*/ 0 h 201591"/>
              <a:gd name="connsiteX2" fmla="*/ 2172260 w 2172260"/>
              <a:gd name="connsiteY2" fmla="*/ 201591 h 201591"/>
              <a:gd name="connsiteX3" fmla="*/ 0 w 2172260"/>
              <a:gd name="connsiteY3" fmla="*/ 201591 h 201591"/>
              <a:gd name="connsiteX4" fmla="*/ 0 w 2172260"/>
              <a:gd name="connsiteY4" fmla="*/ 0 h 201591"/>
              <a:gd name="connsiteX0" fmla="*/ 0 w 2172260"/>
              <a:gd name="connsiteY0" fmla="*/ 0 h 204766"/>
              <a:gd name="connsiteX1" fmla="*/ 2172260 w 2172260"/>
              <a:gd name="connsiteY1" fmla="*/ 0 h 204766"/>
              <a:gd name="connsiteX2" fmla="*/ 2061135 w 2172260"/>
              <a:gd name="connsiteY2" fmla="*/ 204766 h 204766"/>
              <a:gd name="connsiteX3" fmla="*/ 0 w 2172260"/>
              <a:gd name="connsiteY3" fmla="*/ 201591 h 204766"/>
              <a:gd name="connsiteX4" fmla="*/ 0 w 2172260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260" h="204766">
                <a:moveTo>
                  <a:pt x="0" y="0"/>
                </a:moveTo>
                <a:lnTo>
                  <a:pt x="2172260" y="0"/>
                </a:lnTo>
                <a:lnTo>
                  <a:pt x="2061135" y="204766"/>
                </a:lnTo>
                <a:lnTo>
                  <a:pt x="0" y="2015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1"/>
          <p:cNvSpPr/>
          <p:nvPr/>
        </p:nvSpPr>
        <p:spPr>
          <a:xfrm>
            <a:off x="3972065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/>
          <p:cNvSpPr/>
          <p:nvPr/>
        </p:nvSpPr>
        <p:spPr>
          <a:xfrm>
            <a:off x="4234037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/>
          <p:cNvSpPr/>
          <p:nvPr/>
        </p:nvSpPr>
        <p:spPr>
          <a:xfrm>
            <a:off x="4491282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/>
          <p:nvPr/>
        </p:nvSpPr>
        <p:spPr>
          <a:xfrm flipH="1" flipV="1">
            <a:off x="10019740" y="722756"/>
            <a:ext cx="2172260" cy="204766"/>
          </a:xfrm>
          <a:custGeom>
            <a:avLst/>
            <a:gdLst>
              <a:gd name="connsiteX0" fmla="*/ 0 w 2172260"/>
              <a:gd name="connsiteY0" fmla="*/ 0 h 201591"/>
              <a:gd name="connsiteX1" fmla="*/ 2172260 w 2172260"/>
              <a:gd name="connsiteY1" fmla="*/ 0 h 201591"/>
              <a:gd name="connsiteX2" fmla="*/ 2172260 w 2172260"/>
              <a:gd name="connsiteY2" fmla="*/ 201591 h 201591"/>
              <a:gd name="connsiteX3" fmla="*/ 0 w 2172260"/>
              <a:gd name="connsiteY3" fmla="*/ 201591 h 201591"/>
              <a:gd name="connsiteX4" fmla="*/ 0 w 2172260"/>
              <a:gd name="connsiteY4" fmla="*/ 0 h 201591"/>
              <a:gd name="connsiteX0" fmla="*/ 0 w 2172260"/>
              <a:gd name="connsiteY0" fmla="*/ 0 h 204766"/>
              <a:gd name="connsiteX1" fmla="*/ 2172260 w 2172260"/>
              <a:gd name="connsiteY1" fmla="*/ 0 h 204766"/>
              <a:gd name="connsiteX2" fmla="*/ 2061135 w 2172260"/>
              <a:gd name="connsiteY2" fmla="*/ 204766 h 204766"/>
              <a:gd name="connsiteX3" fmla="*/ 0 w 2172260"/>
              <a:gd name="connsiteY3" fmla="*/ 201591 h 204766"/>
              <a:gd name="connsiteX4" fmla="*/ 0 w 2172260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260" h="204766">
                <a:moveTo>
                  <a:pt x="0" y="0"/>
                </a:moveTo>
                <a:lnTo>
                  <a:pt x="2172260" y="0"/>
                </a:lnTo>
                <a:lnTo>
                  <a:pt x="2061135" y="204766"/>
                </a:lnTo>
                <a:lnTo>
                  <a:pt x="0" y="2015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65887" y="278599"/>
            <a:ext cx="1234727" cy="1234727"/>
            <a:chOff x="565887" y="278599"/>
            <a:chExt cx="1234727" cy="1234727"/>
          </a:xfrm>
          <a:solidFill>
            <a:srgbClr val="83F1A0"/>
          </a:solidFill>
        </p:grpSpPr>
        <p:sp>
          <p:nvSpPr>
            <p:cNvPr id="8" name="Oval 7"/>
            <p:cNvSpPr/>
            <p:nvPr/>
          </p:nvSpPr>
          <p:spPr>
            <a:xfrm>
              <a:off x="565887" y="278599"/>
              <a:ext cx="1234727" cy="1234727"/>
            </a:xfrm>
            <a:prstGeom prst="ellipse">
              <a:avLst/>
            </a:prstGeom>
            <a:solidFill>
              <a:srgbClr val="83F1A0"/>
            </a:solidFill>
            <a:ln w="2857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urved Connector 34"/>
            <p:cNvCxnSpPr/>
            <p:nvPr/>
          </p:nvCxnSpPr>
          <p:spPr>
            <a:xfrm rot="16200000" flipH="1">
              <a:off x="735960" y="460266"/>
              <a:ext cx="902969" cy="885950"/>
            </a:xfrm>
            <a:prstGeom prst="curvedConnector3">
              <a:avLst>
                <a:gd name="adj1" fmla="val 50000"/>
              </a:avLst>
            </a:prstGeom>
            <a:grpFill/>
            <a:ln w="57150">
              <a:solidFill>
                <a:srgbClr val="00B050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Donut 30"/>
          <p:cNvSpPr/>
          <p:nvPr/>
        </p:nvSpPr>
        <p:spPr>
          <a:xfrm>
            <a:off x="433443" y="146155"/>
            <a:ext cx="1499616" cy="1499616"/>
          </a:xfrm>
          <a:prstGeom prst="donut">
            <a:avLst>
              <a:gd name="adj" fmla="val 91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1556455"/>
            <a:ext cx="12192000" cy="5301545"/>
            <a:chOff x="0" y="1556455"/>
            <a:chExt cx="12192000" cy="5301545"/>
          </a:xfrm>
          <a:solidFill>
            <a:srgbClr val="D8BEEC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6" name="Round Same Side Corner Rectangle 20"/>
            <p:cNvSpPr/>
            <p:nvPr/>
          </p:nvSpPr>
          <p:spPr>
            <a:xfrm>
              <a:off x="0" y="2027066"/>
              <a:ext cx="12192000" cy="4830934"/>
            </a:xfrm>
            <a:custGeom>
              <a:avLst/>
              <a:gdLst>
                <a:gd name="connsiteX0" fmla="*/ 0 w 12192000"/>
                <a:gd name="connsiteY0" fmla="*/ 0 h 5148434"/>
                <a:gd name="connsiteX1" fmla="*/ 12192000 w 12192000"/>
                <a:gd name="connsiteY1" fmla="*/ 0 h 5148434"/>
                <a:gd name="connsiteX2" fmla="*/ 12192000 w 12192000"/>
                <a:gd name="connsiteY2" fmla="*/ 0 h 5148434"/>
                <a:gd name="connsiteX3" fmla="*/ 12192000 w 12192000"/>
                <a:gd name="connsiteY3" fmla="*/ 5148434 h 5148434"/>
                <a:gd name="connsiteX4" fmla="*/ 12192000 w 12192000"/>
                <a:gd name="connsiteY4" fmla="*/ 5148434 h 5148434"/>
                <a:gd name="connsiteX5" fmla="*/ 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0 h 5148434"/>
                <a:gd name="connsiteX8" fmla="*/ 0 w 12192000"/>
                <a:gd name="connsiteY8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5148434">
                  <a:moveTo>
                    <a:pt x="0" y="0"/>
                  </a:moveTo>
                  <a:lnTo>
                    <a:pt x="2946400" y="4934"/>
                  </a:lnTo>
                  <a:lnTo>
                    <a:pt x="12192000" y="0"/>
                  </a:lnTo>
                  <a:lnTo>
                    <a:pt x="12192000" y="0"/>
                  </a:lnTo>
                  <a:lnTo>
                    <a:pt x="12192000" y="5148434"/>
                  </a:lnTo>
                  <a:lnTo>
                    <a:pt x="12192000" y="5148434"/>
                  </a:lnTo>
                  <a:lnTo>
                    <a:pt x="0" y="5148434"/>
                  </a:lnTo>
                  <a:lnTo>
                    <a:pt x="0" y="51484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entagon 5"/>
            <p:cNvSpPr/>
            <p:nvPr/>
          </p:nvSpPr>
          <p:spPr>
            <a:xfrm flipH="1" flipV="1">
              <a:off x="1582710" y="1556455"/>
              <a:ext cx="3771900" cy="1320604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05037" y="2503272"/>
                    <a:pt x="1819270" y="2519141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 Same Side Corner Rectangle 20"/>
            <p:cNvSpPr/>
            <p:nvPr/>
          </p:nvSpPr>
          <p:spPr>
            <a:xfrm>
              <a:off x="3403600" y="1556455"/>
              <a:ext cx="8788400" cy="489661"/>
            </a:xfrm>
            <a:custGeom>
              <a:avLst/>
              <a:gdLst>
                <a:gd name="connsiteX0" fmla="*/ 0 w 12192000"/>
                <a:gd name="connsiteY0" fmla="*/ 0 h 5148434"/>
                <a:gd name="connsiteX1" fmla="*/ 12192000 w 12192000"/>
                <a:gd name="connsiteY1" fmla="*/ 0 h 5148434"/>
                <a:gd name="connsiteX2" fmla="*/ 12192000 w 12192000"/>
                <a:gd name="connsiteY2" fmla="*/ 0 h 5148434"/>
                <a:gd name="connsiteX3" fmla="*/ 12192000 w 12192000"/>
                <a:gd name="connsiteY3" fmla="*/ 5148434 h 5148434"/>
                <a:gd name="connsiteX4" fmla="*/ 12192000 w 12192000"/>
                <a:gd name="connsiteY4" fmla="*/ 5148434 h 5148434"/>
                <a:gd name="connsiteX5" fmla="*/ 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0 h 5148434"/>
                <a:gd name="connsiteX8" fmla="*/ 0 w 12192000"/>
                <a:gd name="connsiteY8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5148434">
                  <a:moveTo>
                    <a:pt x="0" y="0"/>
                  </a:moveTo>
                  <a:lnTo>
                    <a:pt x="2946400" y="4934"/>
                  </a:lnTo>
                  <a:lnTo>
                    <a:pt x="12192000" y="0"/>
                  </a:lnTo>
                  <a:lnTo>
                    <a:pt x="12192000" y="0"/>
                  </a:lnTo>
                  <a:lnTo>
                    <a:pt x="12192000" y="5148434"/>
                  </a:lnTo>
                  <a:lnTo>
                    <a:pt x="12192000" y="5148434"/>
                  </a:lnTo>
                  <a:lnTo>
                    <a:pt x="0" y="5148434"/>
                  </a:lnTo>
                  <a:lnTo>
                    <a:pt x="0" y="51484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ounded Rectangle 28">
            <a:hlinkClick r:id="rId2" action="ppaction://hlinksldjump"/>
          </p:cNvPr>
          <p:cNvSpPr/>
          <p:nvPr/>
        </p:nvSpPr>
        <p:spPr>
          <a:xfrm>
            <a:off x="10534650" y="6191250"/>
            <a:ext cx="1394782" cy="438150"/>
          </a:xfrm>
          <a:prstGeom prst="roundRect">
            <a:avLst>
              <a:gd name="adj" fmla="val 50000"/>
            </a:avLst>
          </a:prstGeom>
          <a:solidFill>
            <a:srgbClr val="C6F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KMN RBYGSC" panose="00000400000000000000" pitchFamily="2" charset="0"/>
              </a:rPr>
              <a:t>Main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14859" y="527201"/>
            <a:ext cx="5204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latin typeface="Akira Expanded" panose="02000800000000000000" pitchFamily="50" charset="0"/>
              </a:rPr>
              <a:t>Frontend functionality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-3488490" y="2232402"/>
            <a:ext cx="3250175" cy="1044630"/>
            <a:chOff x="-3372378" y="2247900"/>
            <a:chExt cx="3250175" cy="1044630"/>
          </a:xfrm>
        </p:grpSpPr>
        <p:sp>
          <p:nvSpPr>
            <p:cNvPr id="10" name="Rounded Rectangle 9"/>
            <p:cNvSpPr/>
            <p:nvPr/>
          </p:nvSpPr>
          <p:spPr>
            <a:xfrm>
              <a:off x="-3372378" y="2247900"/>
              <a:ext cx="3250175" cy="1044630"/>
            </a:xfrm>
            <a:prstGeom prst="roundRect">
              <a:avLst>
                <a:gd name="adj" fmla="val 50000"/>
              </a:avLst>
            </a:prstGeom>
            <a:solidFill>
              <a:srgbClr val="F2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-1113308" y="2330256"/>
              <a:ext cx="906549" cy="906109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/>
          <p:cNvSpPr/>
          <p:nvPr/>
        </p:nvSpPr>
        <p:spPr>
          <a:xfrm>
            <a:off x="-1165863" y="2370605"/>
            <a:ext cx="759477" cy="748950"/>
          </a:xfrm>
          <a:prstGeom prst="ellipse">
            <a:avLst/>
          </a:prstGeom>
          <a:solidFill>
            <a:srgbClr val="57E39A">
              <a:alpha val="75686"/>
            </a:srgbClr>
          </a:solidFill>
          <a:ln w="2857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63184"/>
              </p:ext>
            </p:extLst>
          </p:nvPr>
        </p:nvGraphicFramePr>
        <p:xfrm>
          <a:off x="2949512" y="1765884"/>
          <a:ext cx="8633408" cy="222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834">
                  <a:extLst>
                    <a:ext uri="{9D8B030D-6E8A-4147-A177-3AD203B41FA5}">
                      <a16:colId xmlns:a16="http://schemas.microsoft.com/office/drawing/2014/main" val="1259416894"/>
                    </a:ext>
                  </a:extLst>
                </a:gridCol>
                <a:gridCol w="6089574">
                  <a:extLst>
                    <a:ext uri="{9D8B030D-6E8A-4147-A177-3AD203B41FA5}">
                      <a16:colId xmlns:a16="http://schemas.microsoft.com/office/drawing/2014/main" val="1615888961"/>
                    </a:ext>
                  </a:extLst>
                </a:gridCol>
              </a:tblGrid>
              <a:tr h="47459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KMN RBYGSC" panose="00000400000000000000" pitchFamily="2" charset="0"/>
                        </a:rPr>
                        <a:t>Frontend Functionality </a:t>
                      </a:r>
                    </a:p>
                  </a:txBody>
                  <a:tcPr anchor="ctr">
                    <a:solidFill>
                      <a:srgbClr val="F24C4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63213"/>
                  </a:ext>
                </a:extLst>
              </a:tr>
              <a:tr h="5653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HTML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We used HTML to create structure for the components in our dashboard. We </a:t>
                      </a:r>
                    </a:p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separated the code for the components into their own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divs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 and assigned multiple classes, which allowed us to manipulate them in CSS.</a:t>
                      </a:r>
                      <a:endParaRPr lang="fi-FI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976355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CSS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We relied on CSS for alignment, as well as more typical styling elements like color and shape. This allowed us to have a major impact on placement with just a small change to a selector’s property or value.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701057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JavaScript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rPr>
                        <a:t>Created JavaScript to handle API calls and link data to CSS and HTML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32761"/>
                  </a:ext>
                </a:extLst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9235534" y="6145148"/>
            <a:ext cx="530352" cy="530352"/>
            <a:chOff x="557471" y="339428"/>
            <a:chExt cx="1208631" cy="1208631"/>
          </a:xfrm>
        </p:grpSpPr>
        <p:sp>
          <p:nvSpPr>
            <p:cNvPr id="53" name="Oval 52">
              <a:hlinkClick r:id="rId3" action="ppaction://hlinksldjump"/>
            </p:cNvPr>
            <p:cNvSpPr/>
            <p:nvPr/>
          </p:nvSpPr>
          <p:spPr>
            <a:xfrm>
              <a:off x="557471" y="339428"/>
              <a:ext cx="1208631" cy="1208631"/>
            </a:xfrm>
            <a:prstGeom prst="ellipse">
              <a:avLst/>
            </a:prstGeom>
            <a:solidFill>
              <a:srgbClr val="9DC3E6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45151" y="511060"/>
              <a:ext cx="852759" cy="852759"/>
              <a:chOff x="5048438" y="1634642"/>
              <a:chExt cx="4071761" cy="4071761"/>
            </a:xfrm>
            <a:solidFill>
              <a:srgbClr val="5F86CD"/>
            </a:solidFill>
          </p:grpSpPr>
          <p:sp>
            <p:nvSpPr>
              <p:cNvPr id="55" name="Donut 54">
                <a:hlinkClick r:id="rId3" action="ppaction://hlinksldjump"/>
              </p:cNvPr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Donut 55"/>
              <p:cNvSpPr/>
              <p:nvPr/>
            </p:nvSpPr>
            <p:spPr>
              <a:xfrm>
                <a:off x="6435055" y="3054538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9892114" y="6145148"/>
            <a:ext cx="530352" cy="530352"/>
            <a:chOff x="557472" y="3572384"/>
            <a:chExt cx="1208631" cy="1208631"/>
          </a:xfrm>
        </p:grpSpPr>
        <p:sp>
          <p:nvSpPr>
            <p:cNvPr id="60" name="Oval 59">
              <a:hlinkClick r:id="rId4" action="ppaction://hlinksldjump"/>
            </p:cNvPr>
            <p:cNvSpPr/>
            <p:nvPr/>
          </p:nvSpPr>
          <p:spPr>
            <a:xfrm>
              <a:off x="557472" y="3572384"/>
              <a:ext cx="1208631" cy="1208631"/>
            </a:xfrm>
            <a:prstGeom prst="ellipse">
              <a:avLst/>
            </a:prstGeom>
            <a:solidFill>
              <a:srgbClr val="F4B168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45151" y="3750319"/>
              <a:ext cx="852759" cy="852759"/>
              <a:chOff x="5048438" y="1634642"/>
              <a:chExt cx="4071761" cy="4071761"/>
            </a:xfrm>
            <a:solidFill>
              <a:schemeClr val="accent2"/>
            </a:solidFill>
          </p:grpSpPr>
          <p:sp>
            <p:nvSpPr>
              <p:cNvPr id="62" name="Donut 61">
                <a:hlinkClick r:id="rId4" action="ppaction://hlinksldjump"/>
              </p:cNvPr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Donut 62"/>
              <p:cNvSpPr/>
              <p:nvPr/>
            </p:nvSpPr>
            <p:spPr>
              <a:xfrm>
                <a:off x="6435055" y="3054538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Rounded Rectangle 2">
            <a:extLst>
              <a:ext uri="{FF2B5EF4-FFF2-40B4-BE49-F238E27FC236}">
                <a16:creationId xmlns:a16="http://schemas.microsoft.com/office/drawing/2014/main" id="{EAB180E1-65B1-4C77-B687-30DB4E0EFA30}"/>
              </a:ext>
            </a:extLst>
          </p:cNvPr>
          <p:cNvSpPr/>
          <p:nvPr/>
        </p:nvSpPr>
        <p:spPr>
          <a:xfrm>
            <a:off x="-2315751" y="5086928"/>
            <a:ext cx="2150902" cy="1787236"/>
          </a:xfrm>
          <a:prstGeom prst="roundRect">
            <a:avLst/>
          </a:prstGeom>
          <a:solidFill>
            <a:srgbClr val="61C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 Rounded MT Bold" panose="020F0704030504030204" pitchFamily="34" charset="0"/>
              </a:rPr>
              <a:t>Note: Remove/delete the camera icon before inserting a picture in the placeholder</a:t>
            </a:r>
          </a:p>
        </p:txBody>
      </p:sp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DCFA3E42-92C4-F8AF-59AE-90F8C019F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420" y="4141440"/>
            <a:ext cx="2286000" cy="2286000"/>
          </a:xfrm>
          <a:prstGeom prst="roundRect">
            <a:avLst/>
          </a:prstGeom>
          <a:ln w="57150">
            <a:solidFill>
              <a:srgbClr val="57E39A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3002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25 -3.7037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25 -1.48148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8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"/>
            <a:ext cx="12192000" cy="1785059"/>
            <a:chOff x="0" y="2"/>
            <a:chExt cx="12192000" cy="17850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Rectangle 2"/>
            <p:cNvSpPr/>
            <p:nvPr/>
          </p:nvSpPr>
          <p:spPr>
            <a:xfrm rot="5400000">
              <a:off x="5448301" y="-5448299"/>
              <a:ext cx="1295397" cy="12192000"/>
            </a:xfrm>
            <a:prstGeom prst="rect">
              <a:avLst/>
            </a:prstGeom>
            <a:solidFill>
              <a:srgbClr val="F24C4C"/>
            </a:solidFill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entagon 5"/>
            <p:cNvSpPr/>
            <p:nvPr/>
          </p:nvSpPr>
          <p:spPr>
            <a:xfrm>
              <a:off x="0" y="464457"/>
              <a:ext cx="3771900" cy="1320604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05037" y="2503272"/>
                    <a:pt x="1819270" y="2519141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C4C"/>
            </a:solidFill>
            <a:ln>
              <a:solidFill>
                <a:srgbClr val="F24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-2958" y="744368"/>
            <a:ext cx="475980" cy="201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63382" y="722756"/>
            <a:ext cx="2172260" cy="204766"/>
          </a:xfrm>
          <a:custGeom>
            <a:avLst/>
            <a:gdLst>
              <a:gd name="connsiteX0" fmla="*/ 0 w 2172260"/>
              <a:gd name="connsiteY0" fmla="*/ 0 h 201591"/>
              <a:gd name="connsiteX1" fmla="*/ 2172260 w 2172260"/>
              <a:gd name="connsiteY1" fmla="*/ 0 h 201591"/>
              <a:gd name="connsiteX2" fmla="*/ 2172260 w 2172260"/>
              <a:gd name="connsiteY2" fmla="*/ 201591 h 201591"/>
              <a:gd name="connsiteX3" fmla="*/ 0 w 2172260"/>
              <a:gd name="connsiteY3" fmla="*/ 201591 h 201591"/>
              <a:gd name="connsiteX4" fmla="*/ 0 w 2172260"/>
              <a:gd name="connsiteY4" fmla="*/ 0 h 201591"/>
              <a:gd name="connsiteX0" fmla="*/ 0 w 2172260"/>
              <a:gd name="connsiteY0" fmla="*/ 0 h 204766"/>
              <a:gd name="connsiteX1" fmla="*/ 2172260 w 2172260"/>
              <a:gd name="connsiteY1" fmla="*/ 0 h 204766"/>
              <a:gd name="connsiteX2" fmla="*/ 2061135 w 2172260"/>
              <a:gd name="connsiteY2" fmla="*/ 204766 h 204766"/>
              <a:gd name="connsiteX3" fmla="*/ 0 w 2172260"/>
              <a:gd name="connsiteY3" fmla="*/ 201591 h 204766"/>
              <a:gd name="connsiteX4" fmla="*/ 0 w 2172260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260" h="204766">
                <a:moveTo>
                  <a:pt x="0" y="0"/>
                </a:moveTo>
                <a:lnTo>
                  <a:pt x="2172260" y="0"/>
                </a:lnTo>
                <a:lnTo>
                  <a:pt x="2061135" y="204766"/>
                </a:lnTo>
                <a:lnTo>
                  <a:pt x="0" y="2015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1"/>
          <p:cNvSpPr/>
          <p:nvPr/>
        </p:nvSpPr>
        <p:spPr>
          <a:xfrm>
            <a:off x="3972065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/>
          <p:cNvSpPr/>
          <p:nvPr/>
        </p:nvSpPr>
        <p:spPr>
          <a:xfrm>
            <a:off x="4234037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/>
          <p:cNvSpPr/>
          <p:nvPr/>
        </p:nvSpPr>
        <p:spPr>
          <a:xfrm>
            <a:off x="4491282" y="722756"/>
            <a:ext cx="323578" cy="204766"/>
          </a:xfrm>
          <a:custGeom>
            <a:avLst/>
            <a:gdLst>
              <a:gd name="connsiteX0" fmla="*/ 0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0 w 214040"/>
              <a:gd name="connsiteY4" fmla="*/ 0 h 204766"/>
              <a:gd name="connsiteX0" fmla="*/ 109538 w 214040"/>
              <a:gd name="connsiteY0" fmla="*/ 0 h 204766"/>
              <a:gd name="connsiteX1" fmla="*/ 214040 w 214040"/>
              <a:gd name="connsiteY1" fmla="*/ 0 h 204766"/>
              <a:gd name="connsiteX2" fmla="*/ 214040 w 214040"/>
              <a:gd name="connsiteY2" fmla="*/ 204766 h 204766"/>
              <a:gd name="connsiteX3" fmla="*/ 0 w 214040"/>
              <a:gd name="connsiteY3" fmla="*/ 204766 h 204766"/>
              <a:gd name="connsiteX4" fmla="*/ 109538 w 214040"/>
              <a:gd name="connsiteY4" fmla="*/ 0 h 204766"/>
              <a:gd name="connsiteX0" fmla="*/ 109538 w 323578"/>
              <a:gd name="connsiteY0" fmla="*/ 0 h 204766"/>
              <a:gd name="connsiteX1" fmla="*/ 323578 w 323578"/>
              <a:gd name="connsiteY1" fmla="*/ 0 h 204766"/>
              <a:gd name="connsiteX2" fmla="*/ 214040 w 323578"/>
              <a:gd name="connsiteY2" fmla="*/ 204766 h 204766"/>
              <a:gd name="connsiteX3" fmla="*/ 0 w 323578"/>
              <a:gd name="connsiteY3" fmla="*/ 204766 h 204766"/>
              <a:gd name="connsiteX4" fmla="*/ 109538 w 323578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578" h="204766">
                <a:moveTo>
                  <a:pt x="109538" y="0"/>
                </a:moveTo>
                <a:lnTo>
                  <a:pt x="323578" y="0"/>
                </a:lnTo>
                <a:lnTo>
                  <a:pt x="214040" y="204766"/>
                </a:lnTo>
                <a:lnTo>
                  <a:pt x="0" y="204766"/>
                </a:lnTo>
                <a:lnTo>
                  <a:pt x="1095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/>
          <p:cNvSpPr/>
          <p:nvPr/>
        </p:nvSpPr>
        <p:spPr>
          <a:xfrm flipH="1" flipV="1">
            <a:off x="10019740" y="722756"/>
            <a:ext cx="2172260" cy="204766"/>
          </a:xfrm>
          <a:custGeom>
            <a:avLst/>
            <a:gdLst>
              <a:gd name="connsiteX0" fmla="*/ 0 w 2172260"/>
              <a:gd name="connsiteY0" fmla="*/ 0 h 201591"/>
              <a:gd name="connsiteX1" fmla="*/ 2172260 w 2172260"/>
              <a:gd name="connsiteY1" fmla="*/ 0 h 201591"/>
              <a:gd name="connsiteX2" fmla="*/ 2172260 w 2172260"/>
              <a:gd name="connsiteY2" fmla="*/ 201591 h 201591"/>
              <a:gd name="connsiteX3" fmla="*/ 0 w 2172260"/>
              <a:gd name="connsiteY3" fmla="*/ 201591 h 201591"/>
              <a:gd name="connsiteX4" fmla="*/ 0 w 2172260"/>
              <a:gd name="connsiteY4" fmla="*/ 0 h 201591"/>
              <a:gd name="connsiteX0" fmla="*/ 0 w 2172260"/>
              <a:gd name="connsiteY0" fmla="*/ 0 h 204766"/>
              <a:gd name="connsiteX1" fmla="*/ 2172260 w 2172260"/>
              <a:gd name="connsiteY1" fmla="*/ 0 h 204766"/>
              <a:gd name="connsiteX2" fmla="*/ 2061135 w 2172260"/>
              <a:gd name="connsiteY2" fmla="*/ 204766 h 204766"/>
              <a:gd name="connsiteX3" fmla="*/ 0 w 2172260"/>
              <a:gd name="connsiteY3" fmla="*/ 201591 h 204766"/>
              <a:gd name="connsiteX4" fmla="*/ 0 w 2172260"/>
              <a:gd name="connsiteY4" fmla="*/ 0 h 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260" h="204766">
                <a:moveTo>
                  <a:pt x="0" y="0"/>
                </a:moveTo>
                <a:lnTo>
                  <a:pt x="2172260" y="0"/>
                </a:lnTo>
                <a:lnTo>
                  <a:pt x="2061135" y="204766"/>
                </a:lnTo>
                <a:lnTo>
                  <a:pt x="0" y="2015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0" y="1553698"/>
            <a:ext cx="12192000" cy="5304302"/>
            <a:chOff x="0" y="1553698"/>
            <a:chExt cx="12192000" cy="5304302"/>
          </a:xfrm>
          <a:solidFill>
            <a:srgbClr val="F5B7B7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21" name="Round Same Side Corner Rectangle 20"/>
            <p:cNvSpPr/>
            <p:nvPr/>
          </p:nvSpPr>
          <p:spPr>
            <a:xfrm>
              <a:off x="0" y="2027066"/>
              <a:ext cx="12192000" cy="4830934"/>
            </a:xfrm>
            <a:custGeom>
              <a:avLst/>
              <a:gdLst>
                <a:gd name="connsiteX0" fmla="*/ 0 w 12192000"/>
                <a:gd name="connsiteY0" fmla="*/ 0 h 5148434"/>
                <a:gd name="connsiteX1" fmla="*/ 12192000 w 12192000"/>
                <a:gd name="connsiteY1" fmla="*/ 0 h 5148434"/>
                <a:gd name="connsiteX2" fmla="*/ 12192000 w 12192000"/>
                <a:gd name="connsiteY2" fmla="*/ 0 h 5148434"/>
                <a:gd name="connsiteX3" fmla="*/ 12192000 w 12192000"/>
                <a:gd name="connsiteY3" fmla="*/ 5148434 h 5148434"/>
                <a:gd name="connsiteX4" fmla="*/ 12192000 w 12192000"/>
                <a:gd name="connsiteY4" fmla="*/ 5148434 h 5148434"/>
                <a:gd name="connsiteX5" fmla="*/ 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0 h 5148434"/>
                <a:gd name="connsiteX8" fmla="*/ 0 w 12192000"/>
                <a:gd name="connsiteY8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5148434">
                  <a:moveTo>
                    <a:pt x="0" y="0"/>
                  </a:moveTo>
                  <a:lnTo>
                    <a:pt x="2946400" y="4934"/>
                  </a:lnTo>
                  <a:lnTo>
                    <a:pt x="12192000" y="0"/>
                  </a:lnTo>
                  <a:lnTo>
                    <a:pt x="12192000" y="0"/>
                  </a:lnTo>
                  <a:lnTo>
                    <a:pt x="12192000" y="5148434"/>
                  </a:lnTo>
                  <a:lnTo>
                    <a:pt x="12192000" y="5148434"/>
                  </a:lnTo>
                  <a:lnTo>
                    <a:pt x="0" y="5148434"/>
                  </a:lnTo>
                  <a:lnTo>
                    <a:pt x="0" y="51484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entagon 5"/>
            <p:cNvSpPr/>
            <p:nvPr/>
          </p:nvSpPr>
          <p:spPr>
            <a:xfrm flipH="1" flipV="1">
              <a:off x="1582710" y="1553698"/>
              <a:ext cx="3771900" cy="1323360"/>
            </a:xfrm>
            <a:custGeom>
              <a:avLst/>
              <a:gdLst>
                <a:gd name="connsiteX0" fmla="*/ 0 w 3086099"/>
                <a:gd name="connsiteY0" fmla="*/ 0 h 2533652"/>
                <a:gd name="connsiteX1" fmla="*/ 1819273 w 3086099"/>
                <a:gd name="connsiteY1" fmla="*/ 0 h 2533652"/>
                <a:gd name="connsiteX2" fmla="*/ 3086099 w 3086099"/>
                <a:gd name="connsiteY2" fmla="*/ 1266826 h 2533652"/>
                <a:gd name="connsiteX3" fmla="*/ 1819273 w 3086099"/>
                <a:gd name="connsiteY3" fmla="*/ 2533652 h 2533652"/>
                <a:gd name="connsiteX4" fmla="*/ 0 w 3086099"/>
                <a:gd name="connsiteY4" fmla="*/ 2533652 h 2533652"/>
                <a:gd name="connsiteX5" fmla="*/ 0 w 3086099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086096"/>
                <a:gd name="connsiteY0" fmla="*/ 0 h 2533652"/>
                <a:gd name="connsiteX1" fmla="*/ 1819273 w 3086096"/>
                <a:gd name="connsiteY1" fmla="*/ 0 h 2533652"/>
                <a:gd name="connsiteX2" fmla="*/ 3086096 w 3086096"/>
                <a:gd name="connsiteY2" fmla="*/ 1266826 h 2533652"/>
                <a:gd name="connsiteX3" fmla="*/ 1819273 w 3086096"/>
                <a:gd name="connsiteY3" fmla="*/ 2533652 h 2533652"/>
                <a:gd name="connsiteX4" fmla="*/ 0 w 3086096"/>
                <a:gd name="connsiteY4" fmla="*/ 2533652 h 2533652"/>
                <a:gd name="connsiteX5" fmla="*/ 0 w 3086096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3 w 3144153"/>
                <a:gd name="connsiteY3" fmla="*/ 2533652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144153"/>
                <a:gd name="connsiteY0" fmla="*/ 0 h 2533652"/>
                <a:gd name="connsiteX1" fmla="*/ 1819273 w 3144153"/>
                <a:gd name="connsiteY1" fmla="*/ 0 h 2533652"/>
                <a:gd name="connsiteX2" fmla="*/ 3144153 w 3144153"/>
                <a:gd name="connsiteY2" fmla="*/ 1600655 h 2533652"/>
                <a:gd name="connsiteX3" fmla="*/ 1819270 w 3144153"/>
                <a:gd name="connsiteY3" fmla="*/ 2519141 h 2533652"/>
                <a:gd name="connsiteX4" fmla="*/ 0 w 3144153"/>
                <a:gd name="connsiteY4" fmla="*/ 2533652 h 2533652"/>
                <a:gd name="connsiteX5" fmla="*/ 0 w 31441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233053"/>
                <a:gd name="connsiteY0" fmla="*/ 0 h 2533652"/>
                <a:gd name="connsiteX1" fmla="*/ 1819273 w 3233053"/>
                <a:gd name="connsiteY1" fmla="*/ 0 h 2533652"/>
                <a:gd name="connsiteX2" fmla="*/ 3233053 w 3233053"/>
                <a:gd name="connsiteY2" fmla="*/ 1600655 h 2533652"/>
                <a:gd name="connsiteX3" fmla="*/ 1819270 w 3233053"/>
                <a:gd name="connsiteY3" fmla="*/ 2519141 h 2533652"/>
                <a:gd name="connsiteX4" fmla="*/ 0 w 3233053"/>
                <a:gd name="connsiteY4" fmla="*/ 2533652 h 2533652"/>
                <a:gd name="connsiteX5" fmla="*/ 0 w 3233053"/>
                <a:gd name="connsiteY5" fmla="*/ 0 h 2533652"/>
                <a:gd name="connsiteX0" fmla="*/ 0 w 3334996"/>
                <a:gd name="connsiteY0" fmla="*/ 0 h 2533652"/>
                <a:gd name="connsiteX1" fmla="*/ 1819273 w 3334996"/>
                <a:gd name="connsiteY1" fmla="*/ 0 h 2533652"/>
                <a:gd name="connsiteX2" fmla="*/ 3233053 w 3334996"/>
                <a:gd name="connsiteY2" fmla="*/ 1600655 h 2533652"/>
                <a:gd name="connsiteX3" fmla="*/ 1819270 w 3334996"/>
                <a:gd name="connsiteY3" fmla="*/ 2519141 h 2533652"/>
                <a:gd name="connsiteX4" fmla="*/ 0 w 3334996"/>
                <a:gd name="connsiteY4" fmla="*/ 2533652 h 2533652"/>
                <a:gd name="connsiteX5" fmla="*/ 0 w 3334996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43087"/>
                <a:gd name="connsiteY0" fmla="*/ 0 h 2533652"/>
                <a:gd name="connsiteX1" fmla="*/ 1819273 w 3343087"/>
                <a:gd name="connsiteY1" fmla="*/ 0 h 2533652"/>
                <a:gd name="connsiteX2" fmla="*/ 3233053 w 3343087"/>
                <a:gd name="connsiteY2" fmla="*/ 1600655 h 2533652"/>
                <a:gd name="connsiteX3" fmla="*/ 1819270 w 3343087"/>
                <a:gd name="connsiteY3" fmla="*/ 2519141 h 2533652"/>
                <a:gd name="connsiteX4" fmla="*/ 0 w 3343087"/>
                <a:gd name="connsiteY4" fmla="*/ 2533652 h 2533652"/>
                <a:gd name="connsiteX5" fmla="*/ 0 w 3343087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60541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95892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  <a:gd name="connsiteX0" fmla="*/ 0 w 3338605"/>
                <a:gd name="connsiteY0" fmla="*/ 0 h 2533652"/>
                <a:gd name="connsiteX1" fmla="*/ 1819273 w 3338605"/>
                <a:gd name="connsiteY1" fmla="*/ 0 h 2533652"/>
                <a:gd name="connsiteX2" fmla="*/ 3228291 w 3338605"/>
                <a:gd name="connsiteY2" fmla="*/ 1586367 h 2533652"/>
                <a:gd name="connsiteX3" fmla="*/ 1819270 w 3338605"/>
                <a:gd name="connsiteY3" fmla="*/ 2519141 h 2533652"/>
                <a:gd name="connsiteX4" fmla="*/ 0 w 3338605"/>
                <a:gd name="connsiteY4" fmla="*/ 2533652 h 2533652"/>
                <a:gd name="connsiteX5" fmla="*/ 0 w 3338605"/>
                <a:gd name="connsiteY5" fmla="*/ 0 h 253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8605" h="2533652">
                  <a:moveTo>
                    <a:pt x="0" y="0"/>
                  </a:moveTo>
                  <a:lnTo>
                    <a:pt x="1819273" y="0"/>
                  </a:lnTo>
                  <a:cubicBezTo>
                    <a:pt x="2290533" y="533552"/>
                    <a:pt x="3747631" y="1548115"/>
                    <a:pt x="3228291" y="1586367"/>
                  </a:cubicBezTo>
                  <a:cubicBezTo>
                    <a:pt x="2238146" y="1575031"/>
                    <a:pt x="2305037" y="2503272"/>
                    <a:pt x="1819270" y="2519141"/>
                  </a:cubicBezTo>
                  <a:lnTo>
                    <a:pt x="0" y="253365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 Same Side Corner Rectangle 20"/>
            <p:cNvSpPr/>
            <p:nvPr/>
          </p:nvSpPr>
          <p:spPr>
            <a:xfrm>
              <a:off x="3403600" y="1556455"/>
              <a:ext cx="8788400" cy="489661"/>
            </a:xfrm>
            <a:custGeom>
              <a:avLst/>
              <a:gdLst>
                <a:gd name="connsiteX0" fmla="*/ 0 w 12192000"/>
                <a:gd name="connsiteY0" fmla="*/ 0 h 5148434"/>
                <a:gd name="connsiteX1" fmla="*/ 12192000 w 12192000"/>
                <a:gd name="connsiteY1" fmla="*/ 0 h 5148434"/>
                <a:gd name="connsiteX2" fmla="*/ 12192000 w 12192000"/>
                <a:gd name="connsiteY2" fmla="*/ 0 h 5148434"/>
                <a:gd name="connsiteX3" fmla="*/ 12192000 w 12192000"/>
                <a:gd name="connsiteY3" fmla="*/ 5148434 h 5148434"/>
                <a:gd name="connsiteX4" fmla="*/ 12192000 w 12192000"/>
                <a:gd name="connsiteY4" fmla="*/ 5148434 h 5148434"/>
                <a:gd name="connsiteX5" fmla="*/ 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0 h 5148434"/>
                <a:gd name="connsiteX8" fmla="*/ 0 w 12192000"/>
                <a:gd name="connsiteY8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  <a:gd name="connsiteX0" fmla="*/ 0 w 12192000"/>
                <a:gd name="connsiteY0" fmla="*/ 0 h 5148434"/>
                <a:gd name="connsiteX1" fmla="*/ 2946400 w 12192000"/>
                <a:gd name="connsiteY1" fmla="*/ 4934 h 5148434"/>
                <a:gd name="connsiteX2" fmla="*/ 12192000 w 12192000"/>
                <a:gd name="connsiteY2" fmla="*/ 0 h 5148434"/>
                <a:gd name="connsiteX3" fmla="*/ 12192000 w 12192000"/>
                <a:gd name="connsiteY3" fmla="*/ 0 h 5148434"/>
                <a:gd name="connsiteX4" fmla="*/ 12192000 w 12192000"/>
                <a:gd name="connsiteY4" fmla="*/ 5148434 h 5148434"/>
                <a:gd name="connsiteX5" fmla="*/ 12192000 w 12192000"/>
                <a:gd name="connsiteY5" fmla="*/ 5148434 h 5148434"/>
                <a:gd name="connsiteX6" fmla="*/ 0 w 12192000"/>
                <a:gd name="connsiteY6" fmla="*/ 5148434 h 5148434"/>
                <a:gd name="connsiteX7" fmla="*/ 0 w 12192000"/>
                <a:gd name="connsiteY7" fmla="*/ 5148434 h 5148434"/>
                <a:gd name="connsiteX8" fmla="*/ 0 w 12192000"/>
                <a:gd name="connsiteY8" fmla="*/ 0 h 5148434"/>
                <a:gd name="connsiteX9" fmla="*/ 0 w 12192000"/>
                <a:gd name="connsiteY9" fmla="*/ 0 h 514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5148434">
                  <a:moveTo>
                    <a:pt x="0" y="0"/>
                  </a:moveTo>
                  <a:lnTo>
                    <a:pt x="2946400" y="4934"/>
                  </a:lnTo>
                  <a:lnTo>
                    <a:pt x="12192000" y="0"/>
                  </a:lnTo>
                  <a:lnTo>
                    <a:pt x="12192000" y="0"/>
                  </a:lnTo>
                  <a:lnTo>
                    <a:pt x="12192000" y="5148434"/>
                  </a:lnTo>
                  <a:lnTo>
                    <a:pt x="12192000" y="5148434"/>
                  </a:lnTo>
                  <a:lnTo>
                    <a:pt x="0" y="5148434"/>
                  </a:lnTo>
                  <a:lnTo>
                    <a:pt x="0" y="51484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>
            <a:hlinkClick r:id="rId2" action="ppaction://hlinksldjump"/>
          </p:cNvPr>
          <p:cNvSpPr/>
          <p:nvPr/>
        </p:nvSpPr>
        <p:spPr>
          <a:xfrm>
            <a:off x="10534650" y="6191250"/>
            <a:ext cx="1394782" cy="438150"/>
          </a:xfrm>
          <a:prstGeom prst="roundRect">
            <a:avLst>
              <a:gd name="adj" fmla="val 50000"/>
            </a:avLst>
          </a:prstGeom>
          <a:solidFill>
            <a:srgbClr val="F4B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PKMN RBYGSC" panose="00000400000000000000" pitchFamily="2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5887" y="278599"/>
            <a:ext cx="1234727" cy="1234727"/>
            <a:chOff x="565887" y="278599"/>
            <a:chExt cx="1234727" cy="1234727"/>
          </a:xfrm>
          <a:solidFill>
            <a:srgbClr val="F4B168"/>
          </a:solidFill>
        </p:grpSpPr>
        <p:sp>
          <p:nvSpPr>
            <p:cNvPr id="8" name="Oval 7"/>
            <p:cNvSpPr/>
            <p:nvPr/>
          </p:nvSpPr>
          <p:spPr>
            <a:xfrm>
              <a:off x="565887" y="278599"/>
              <a:ext cx="1234727" cy="1234727"/>
            </a:xfrm>
            <a:prstGeom prst="ellipse">
              <a:avLst/>
            </a:prstGeom>
            <a:solidFill>
              <a:srgbClr val="F4B168"/>
            </a:solidFill>
            <a:ln w="2857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Curved Connector 34"/>
            <p:cNvCxnSpPr/>
            <p:nvPr/>
          </p:nvCxnSpPr>
          <p:spPr>
            <a:xfrm rot="16200000" flipH="1">
              <a:off x="735960" y="460266"/>
              <a:ext cx="902969" cy="885950"/>
            </a:xfrm>
            <a:prstGeom prst="curvedConnector3">
              <a:avLst>
                <a:gd name="adj1" fmla="val 50000"/>
              </a:avLst>
            </a:prstGeom>
            <a:grpFill/>
            <a:ln w="57150">
              <a:solidFill>
                <a:schemeClr val="accent2">
                  <a:lumMod val="7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Donut 30"/>
          <p:cNvSpPr/>
          <p:nvPr/>
        </p:nvSpPr>
        <p:spPr>
          <a:xfrm>
            <a:off x="433443" y="146155"/>
            <a:ext cx="1499616" cy="1499616"/>
          </a:xfrm>
          <a:prstGeom prst="donut">
            <a:avLst>
              <a:gd name="adj" fmla="val 91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4859" y="527201"/>
            <a:ext cx="520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kira Expanded" panose="02000800000000000000" pitchFamily="50" charset="0"/>
              </a:rPr>
              <a:t>User Functionality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557614" y="2294748"/>
            <a:ext cx="7371817" cy="1734046"/>
          </a:xfrm>
          <a:prstGeom prst="roundRect">
            <a:avLst/>
          </a:prstGeom>
          <a:solidFill>
            <a:srgbClr val="FD7F8B"/>
          </a:solidFill>
          <a:ln>
            <a:solidFill>
              <a:srgbClr val="F24C4C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latin typeface="Arial Rounded MT Bold" panose="020F0704030504030204" pitchFamily="34" charset="0"/>
              </a:rPr>
              <a:t>Users will use either the dropdown menu or the search bar to select their Pokémon!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557614" y="4249992"/>
            <a:ext cx="7371818" cy="1771649"/>
          </a:xfrm>
          <a:prstGeom prst="roundRect">
            <a:avLst/>
          </a:prstGeom>
          <a:solidFill>
            <a:srgbClr val="FD7F8B"/>
          </a:solidFill>
          <a:ln>
            <a:solidFill>
              <a:srgbClr val="F24C4C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latin typeface="Arial Rounded MT Bold" panose="020F0704030504030204" pitchFamily="34" charset="0"/>
              </a:rPr>
              <a:t>The user will then see the picture in the Pokedex, the Pokémon's stats and all related charts. </a:t>
            </a:r>
          </a:p>
        </p:txBody>
      </p:sp>
      <p:pic>
        <p:nvPicPr>
          <p:cNvPr id="6" name="Content Placeholder 5" descr="A cartoon character with a cannon&#10;&#10;Description automatically generated">
            <a:extLst>
              <a:ext uri="{FF2B5EF4-FFF2-40B4-BE49-F238E27FC236}">
                <a16:creationId xmlns:a16="http://schemas.microsoft.com/office/drawing/2014/main" id="{FFB58FE8-09FC-EB10-9E71-B4364574C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8" y="2309813"/>
            <a:ext cx="1719262" cy="17192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13" name="Content Placeholder 12" descr="A cartoon of a pink and white monster&#10;&#10;Description automatically generated">
            <a:extLst>
              <a:ext uri="{FF2B5EF4-FFF2-40B4-BE49-F238E27FC236}">
                <a16:creationId xmlns:a16="http://schemas.microsoft.com/office/drawing/2014/main" id="{BC014C71-2356-D88F-4E47-5287C68C989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44" y="4249738"/>
            <a:ext cx="1771650" cy="17716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7" name="Rounded Rectangle 6"/>
          <p:cNvSpPr/>
          <p:nvPr/>
        </p:nvSpPr>
        <p:spPr>
          <a:xfrm>
            <a:off x="2665605" y="1645771"/>
            <a:ext cx="8380935" cy="404494"/>
          </a:xfrm>
          <a:custGeom>
            <a:avLst/>
            <a:gdLst>
              <a:gd name="connsiteX0" fmla="*/ 0 w 7964216"/>
              <a:gd name="connsiteY0" fmla="*/ 126257 h 400345"/>
              <a:gd name="connsiteX1" fmla="*/ 126257 w 7964216"/>
              <a:gd name="connsiteY1" fmla="*/ 0 h 400345"/>
              <a:gd name="connsiteX2" fmla="*/ 7837959 w 7964216"/>
              <a:gd name="connsiteY2" fmla="*/ 0 h 400345"/>
              <a:gd name="connsiteX3" fmla="*/ 7964216 w 7964216"/>
              <a:gd name="connsiteY3" fmla="*/ 126257 h 400345"/>
              <a:gd name="connsiteX4" fmla="*/ 7964216 w 7964216"/>
              <a:gd name="connsiteY4" fmla="*/ 274088 h 400345"/>
              <a:gd name="connsiteX5" fmla="*/ 7837959 w 7964216"/>
              <a:gd name="connsiteY5" fmla="*/ 400345 h 400345"/>
              <a:gd name="connsiteX6" fmla="*/ 126257 w 7964216"/>
              <a:gd name="connsiteY6" fmla="*/ 400345 h 400345"/>
              <a:gd name="connsiteX7" fmla="*/ 0 w 7964216"/>
              <a:gd name="connsiteY7" fmla="*/ 274088 h 400345"/>
              <a:gd name="connsiteX8" fmla="*/ 0 w 7964216"/>
              <a:gd name="connsiteY8" fmla="*/ 126257 h 400345"/>
              <a:gd name="connsiteX0" fmla="*/ 0 w 8061847"/>
              <a:gd name="connsiteY0" fmla="*/ 150070 h 400345"/>
              <a:gd name="connsiteX1" fmla="*/ 223888 w 8061847"/>
              <a:gd name="connsiteY1" fmla="*/ 0 h 400345"/>
              <a:gd name="connsiteX2" fmla="*/ 7935590 w 8061847"/>
              <a:gd name="connsiteY2" fmla="*/ 0 h 400345"/>
              <a:gd name="connsiteX3" fmla="*/ 8061847 w 8061847"/>
              <a:gd name="connsiteY3" fmla="*/ 126257 h 400345"/>
              <a:gd name="connsiteX4" fmla="*/ 8061847 w 8061847"/>
              <a:gd name="connsiteY4" fmla="*/ 274088 h 400345"/>
              <a:gd name="connsiteX5" fmla="*/ 7935590 w 8061847"/>
              <a:gd name="connsiteY5" fmla="*/ 400345 h 400345"/>
              <a:gd name="connsiteX6" fmla="*/ 223888 w 8061847"/>
              <a:gd name="connsiteY6" fmla="*/ 400345 h 400345"/>
              <a:gd name="connsiteX7" fmla="*/ 97631 w 8061847"/>
              <a:gd name="connsiteY7" fmla="*/ 274088 h 400345"/>
              <a:gd name="connsiteX8" fmla="*/ 0 w 8061847"/>
              <a:gd name="connsiteY8" fmla="*/ 150070 h 400345"/>
              <a:gd name="connsiteX0" fmla="*/ 169069 w 8230916"/>
              <a:gd name="connsiteY0" fmla="*/ 150070 h 400345"/>
              <a:gd name="connsiteX1" fmla="*/ 392957 w 8230916"/>
              <a:gd name="connsiteY1" fmla="*/ 0 h 400345"/>
              <a:gd name="connsiteX2" fmla="*/ 8104659 w 8230916"/>
              <a:gd name="connsiteY2" fmla="*/ 0 h 400345"/>
              <a:gd name="connsiteX3" fmla="*/ 8230916 w 8230916"/>
              <a:gd name="connsiteY3" fmla="*/ 126257 h 400345"/>
              <a:gd name="connsiteX4" fmla="*/ 8230916 w 8230916"/>
              <a:gd name="connsiteY4" fmla="*/ 274088 h 400345"/>
              <a:gd name="connsiteX5" fmla="*/ 8104659 w 8230916"/>
              <a:gd name="connsiteY5" fmla="*/ 400345 h 400345"/>
              <a:gd name="connsiteX6" fmla="*/ 392957 w 8230916"/>
              <a:gd name="connsiteY6" fmla="*/ 400345 h 400345"/>
              <a:gd name="connsiteX7" fmla="*/ 0 w 8230916"/>
              <a:gd name="connsiteY7" fmla="*/ 309806 h 400345"/>
              <a:gd name="connsiteX8" fmla="*/ 169069 w 8230916"/>
              <a:gd name="connsiteY8" fmla="*/ 150070 h 400345"/>
              <a:gd name="connsiteX0" fmla="*/ 138113 w 8230916"/>
              <a:gd name="connsiteY0" fmla="*/ 157214 h 400345"/>
              <a:gd name="connsiteX1" fmla="*/ 392957 w 8230916"/>
              <a:gd name="connsiteY1" fmla="*/ 0 h 400345"/>
              <a:gd name="connsiteX2" fmla="*/ 8104659 w 8230916"/>
              <a:gd name="connsiteY2" fmla="*/ 0 h 400345"/>
              <a:gd name="connsiteX3" fmla="*/ 8230916 w 8230916"/>
              <a:gd name="connsiteY3" fmla="*/ 126257 h 400345"/>
              <a:gd name="connsiteX4" fmla="*/ 8230916 w 8230916"/>
              <a:gd name="connsiteY4" fmla="*/ 274088 h 400345"/>
              <a:gd name="connsiteX5" fmla="*/ 8104659 w 8230916"/>
              <a:gd name="connsiteY5" fmla="*/ 400345 h 400345"/>
              <a:gd name="connsiteX6" fmla="*/ 392957 w 8230916"/>
              <a:gd name="connsiteY6" fmla="*/ 400345 h 400345"/>
              <a:gd name="connsiteX7" fmla="*/ 0 w 8230916"/>
              <a:gd name="connsiteY7" fmla="*/ 309806 h 400345"/>
              <a:gd name="connsiteX8" fmla="*/ 138113 w 8230916"/>
              <a:gd name="connsiteY8" fmla="*/ 157214 h 400345"/>
              <a:gd name="connsiteX0" fmla="*/ 138113 w 8230916"/>
              <a:gd name="connsiteY0" fmla="*/ 157214 h 400345"/>
              <a:gd name="connsiteX1" fmla="*/ 392957 w 8230916"/>
              <a:gd name="connsiteY1" fmla="*/ 0 h 400345"/>
              <a:gd name="connsiteX2" fmla="*/ 8104659 w 8230916"/>
              <a:gd name="connsiteY2" fmla="*/ 0 h 400345"/>
              <a:gd name="connsiteX3" fmla="*/ 8230916 w 8230916"/>
              <a:gd name="connsiteY3" fmla="*/ 126257 h 400345"/>
              <a:gd name="connsiteX4" fmla="*/ 8230916 w 8230916"/>
              <a:gd name="connsiteY4" fmla="*/ 274088 h 400345"/>
              <a:gd name="connsiteX5" fmla="*/ 8104659 w 8230916"/>
              <a:gd name="connsiteY5" fmla="*/ 400345 h 400345"/>
              <a:gd name="connsiteX6" fmla="*/ 392957 w 8230916"/>
              <a:gd name="connsiteY6" fmla="*/ 400345 h 400345"/>
              <a:gd name="connsiteX7" fmla="*/ 0 w 8230916"/>
              <a:gd name="connsiteY7" fmla="*/ 309806 h 400345"/>
              <a:gd name="connsiteX8" fmla="*/ 138113 w 8230916"/>
              <a:gd name="connsiteY8" fmla="*/ 157214 h 400345"/>
              <a:gd name="connsiteX0" fmla="*/ 138113 w 8230916"/>
              <a:gd name="connsiteY0" fmla="*/ 157214 h 400345"/>
              <a:gd name="connsiteX1" fmla="*/ 392957 w 8230916"/>
              <a:gd name="connsiteY1" fmla="*/ 0 h 400345"/>
              <a:gd name="connsiteX2" fmla="*/ 8104659 w 8230916"/>
              <a:gd name="connsiteY2" fmla="*/ 0 h 400345"/>
              <a:gd name="connsiteX3" fmla="*/ 8230916 w 8230916"/>
              <a:gd name="connsiteY3" fmla="*/ 126257 h 400345"/>
              <a:gd name="connsiteX4" fmla="*/ 8230916 w 8230916"/>
              <a:gd name="connsiteY4" fmla="*/ 274088 h 400345"/>
              <a:gd name="connsiteX5" fmla="*/ 8104659 w 8230916"/>
              <a:gd name="connsiteY5" fmla="*/ 400345 h 400345"/>
              <a:gd name="connsiteX6" fmla="*/ 392957 w 8230916"/>
              <a:gd name="connsiteY6" fmla="*/ 400345 h 400345"/>
              <a:gd name="connsiteX7" fmla="*/ 0 w 8230916"/>
              <a:gd name="connsiteY7" fmla="*/ 309806 h 400345"/>
              <a:gd name="connsiteX8" fmla="*/ 138113 w 8230916"/>
              <a:gd name="connsiteY8" fmla="*/ 157214 h 400345"/>
              <a:gd name="connsiteX0" fmla="*/ 235745 w 8328548"/>
              <a:gd name="connsiteY0" fmla="*/ 157214 h 404493"/>
              <a:gd name="connsiteX1" fmla="*/ 490589 w 8328548"/>
              <a:gd name="connsiteY1" fmla="*/ 0 h 404493"/>
              <a:gd name="connsiteX2" fmla="*/ 8202291 w 8328548"/>
              <a:gd name="connsiteY2" fmla="*/ 0 h 404493"/>
              <a:gd name="connsiteX3" fmla="*/ 8328548 w 8328548"/>
              <a:gd name="connsiteY3" fmla="*/ 126257 h 404493"/>
              <a:gd name="connsiteX4" fmla="*/ 8328548 w 8328548"/>
              <a:gd name="connsiteY4" fmla="*/ 274088 h 404493"/>
              <a:gd name="connsiteX5" fmla="*/ 8202291 w 8328548"/>
              <a:gd name="connsiteY5" fmla="*/ 400345 h 404493"/>
              <a:gd name="connsiteX6" fmla="*/ 490589 w 8328548"/>
              <a:gd name="connsiteY6" fmla="*/ 400345 h 404493"/>
              <a:gd name="connsiteX7" fmla="*/ 0 w 8328548"/>
              <a:gd name="connsiteY7" fmla="*/ 355050 h 404493"/>
              <a:gd name="connsiteX8" fmla="*/ 235745 w 8328548"/>
              <a:gd name="connsiteY8" fmla="*/ 157214 h 404493"/>
              <a:gd name="connsiteX0" fmla="*/ 273845 w 8366648"/>
              <a:gd name="connsiteY0" fmla="*/ 157214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73845 w 8366648"/>
              <a:gd name="connsiteY8" fmla="*/ 157214 h 405413"/>
              <a:gd name="connsiteX0" fmla="*/ 273845 w 8366648"/>
              <a:gd name="connsiteY0" fmla="*/ 157214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73845 w 8366648"/>
              <a:gd name="connsiteY8" fmla="*/ 157214 h 405413"/>
              <a:gd name="connsiteX0" fmla="*/ 273845 w 8366648"/>
              <a:gd name="connsiteY0" fmla="*/ 157214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73845 w 8366648"/>
              <a:gd name="connsiteY8" fmla="*/ 157214 h 405413"/>
              <a:gd name="connsiteX0" fmla="*/ 273845 w 8366648"/>
              <a:gd name="connsiteY0" fmla="*/ 157214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73845 w 8366648"/>
              <a:gd name="connsiteY8" fmla="*/ 157214 h 405413"/>
              <a:gd name="connsiteX0" fmla="*/ 273845 w 8366648"/>
              <a:gd name="connsiteY0" fmla="*/ 157214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73845 w 8366648"/>
              <a:gd name="connsiteY8" fmla="*/ 157214 h 405413"/>
              <a:gd name="connsiteX0" fmla="*/ 240508 w 8366648"/>
              <a:gd name="connsiteY0" fmla="*/ 154833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40508 w 8366648"/>
              <a:gd name="connsiteY8" fmla="*/ 154833 h 405413"/>
              <a:gd name="connsiteX0" fmla="*/ 235745 w 8366648"/>
              <a:gd name="connsiteY0" fmla="*/ 150070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35745 w 8366648"/>
              <a:gd name="connsiteY8" fmla="*/ 150070 h 405413"/>
              <a:gd name="connsiteX0" fmla="*/ 250032 w 8380935"/>
              <a:gd name="connsiteY0" fmla="*/ 150070 h 404494"/>
              <a:gd name="connsiteX1" fmla="*/ 542976 w 8380935"/>
              <a:gd name="connsiteY1" fmla="*/ 0 h 404494"/>
              <a:gd name="connsiteX2" fmla="*/ 8254678 w 8380935"/>
              <a:gd name="connsiteY2" fmla="*/ 0 h 404494"/>
              <a:gd name="connsiteX3" fmla="*/ 8380935 w 8380935"/>
              <a:gd name="connsiteY3" fmla="*/ 126257 h 404494"/>
              <a:gd name="connsiteX4" fmla="*/ 8380935 w 8380935"/>
              <a:gd name="connsiteY4" fmla="*/ 274088 h 404494"/>
              <a:gd name="connsiteX5" fmla="*/ 8254678 w 8380935"/>
              <a:gd name="connsiteY5" fmla="*/ 400345 h 404494"/>
              <a:gd name="connsiteX6" fmla="*/ 542976 w 8380935"/>
              <a:gd name="connsiteY6" fmla="*/ 400345 h 404494"/>
              <a:gd name="connsiteX7" fmla="*/ 0 w 8380935"/>
              <a:gd name="connsiteY7" fmla="*/ 355051 h 404494"/>
              <a:gd name="connsiteX8" fmla="*/ 250032 w 8380935"/>
              <a:gd name="connsiteY8" fmla="*/ 150070 h 40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80935" h="404494">
                <a:moveTo>
                  <a:pt x="250032" y="150070"/>
                </a:moveTo>
                <a:cubicBezTo>
                  <a:pt x="450058" y="-3003"/>
                  <a:pt x="470865" y="16669"/>
                  <a:pt x="542976" y="0"/>
                </a:cubicBezTo>
                <a:lnTo>
                  <a:pt x="8254678" y="0"/>
                </a:lnTo>
                <a:cubicBezTo>
                  <a:pt x="8324408" y="0"/>
                  <a:pt x="8380935" y="56527"/>
                  <a:pt x="8380935" y="126257"/>
                </a:cubicBezTo>
                <a:lnTo>
                  <a:pt x="8380935" y="274088"/>
                </a:lnTo>
                <a:cubicBezTo>
                  <a:pt x="8380935" y="343818"/>
                  <a:pt x="8324408" y="400345"/>
                  <a:pt x="8254678" y="400345"/>
                </a:cubicBezTo>
                <a:lnTo>
                  <a:pt x="542976" y="400345"/>
                </a:lnTo>
                <a:cubicBezTo>
                  <a:pt x="473246" y="400345"/>
                  <a:pt x="0" y="424781"/>
                  <a:pt x="0" y="355051"/>
                </a:cubicBezTo>
                <a:cubicBezTo>
                  <a:pt x="0" y="305774"/>
                  <a:pt x="133351" y="227923"/>
                  <a:pt x="250032" y="150070"/>
                </a:cubicBezTo>
                <a:close/>
              </a:path>
            </a:pathLst>
          </a:custGeom>
          <a:pattFill prst="dkUpDiag">
            <a:fgClr>
              <a:srgbClr val="F5A759"/>
            </a:fgClr>
            <a:bgClr>
              <a:schemeClr val="accent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6"/>
          <p:cNvSpPr/>
          <p:nvPr/>
        </p:nvSpPr>
        <p:spPr>
          <a:xfrm>
            <a:off x="2693403" y="1657031"/>
            <a:ext cx="8380935" cy="404494"/>
          </a:xfrm>
          <a:custGeom>
            <a:avLst/>
            <a:gdLst>
              <a:gd name="connsiteX0" fmla="*/ 0 w 7964216"/>
              <a:gd name="connsiteY0" fmla="*/ 126257 h 400345"/>
              <a:gd name="connsiteX1" fmla="*/ 126257 w 7964216"/>
              <a:gd name="connsiteY1" fmla="*/ 0 h 400345"/>
              <a:gd name="connsiteX2" fmla="*/ 7837959 w 7964216"/>
              <a:gd name="connsiteY2" fmla="*/ 0 h 400345"/>
              <a:gd name="connsiteX3" fmla="*/ 7964216 w 7964216"/>
              <a:gd name="connsiteY3" fmla="*/ 126257 h 400345"/>
              <a:gd name="connsiteX4" fmla="*/ 7964216 w 7964216"/>
              <a:gd name="connsiteY4" fmla="*/ 274088 h 400345"/>
              <a:gd name="connsiteX5" fmla="*/ 7837959 w 7964216"/>
              <a:gd name="connsiteY5" fmla="*/ 400345 h 400345"/>
              <a:gd name="connsiteX6" fmla="*/ 126257 w 7964216"/>
              <a:gd name="connsiteY6" fmla="*/ 400345 h 400345"/>
              <a:gd name="connsiteX7" fmla="*/ 0 w 7964216"/>
              <a:gd name="connsiteY7" fmla="*/ 274088 h 400345"/>
              <a:gd name="connsiteX8" fmla="*/ 0 w 7964216"/>
              <a:gd name="connsiteY8" fmla="*/ 126257 h 400345"/>
              <a:gd name="connsiteX0" fmla="*/ 0 w 8061847"/>
              <a:gd name="connsiteY0" fmla="*/ 150070 h 400345"/>
              <a:gd name="connsiteX1" fmla="*/ 223888 w 8061847"/>
              <a:gd name="connsiteY1" fmla="*/ 0 h 400345"/>
              <a:gd name="connsiteX2" fmla="*/ 7935590 w 8061847"/>
              <a:gd name="connsiteY2" fmla="*/ 0 h 400345"/>
              <a:gd name="connsiteX3" fmla="*/ 8061847 w 8061847"/>
              <a:gd name="connsiteY3" fmla="*/ 126257 h 400345"/>
              <a:gd name="connsiteX4" fmla="*/ 8061847 w 8061847"/>
              <a:gd name="connsiteY4" fmla="*/ 274088 h 400345"/>
              <a:gd name="connsiteX5" fmla="*/ 7935590 w 8061847"/>
              <a:gd name="connsiteY5" fmla="*/ 400345 h 400345"/>
              <a:gd name="connsiteX6" fmla="*/ 223888 w 8061847"/>
              <a:gd name="connsiteY6" fmla="*/ 400345 h 400345"/>
              <a:gd name="connsiteX7" fmla="*/ 97631 w 8061847"/>
              <a:gd name="connsiteY7" fmla="*/ 274088 h 400345"/>
              <a:gd name="connsiteX8" fmla="*/ 0 w 8061847"/>
              <a:gd name="connsiteY8" fmla="*/ 150070 h 400345"/>
              <a:gd name="connsiteX0" fmla="*/ 169069 w 8230916"/>
              <a:gd name="connsiteY0" fmla="*/ 150070 h 400345"/>
              <a:gd name="connsiteX1" fmla="*/ 392957 w 8230916"/>
              <a:gd name="connsiteY1" fmla="*/ 0 h 400345"/>
              <a:gd name="connsiteX2" fmla="*/ 8104659 w 8230916"/>
              <a:gd name="connsiteY2" fmla="*/ 0 h 400345"/>
              <a:gd name="connsiteX3" fmla="*/ 8230916 w 8230916"/>
              <a:gd name="connsiteY3" fmla="*/ 126257 h 400345"/>
              <a:gd name="connsiteX4" fmla="*/ 8230916 w 8230916"/>
              <a:gd name="connsiteY4" fmla="*/ 274088 h 400345"/>
              <a:gd name="connsiteX5" fmla="*/ 8104659 w 8230916"/>
              <a:gd name="connsiteY5" fmla="*/ 400345 h 400345"/>
              <a:gd name="connsiteX6" fmla="*/ 392957 w 8230916"/>
              <a:gd name="connsiteY6" fmla="*/ 400345 h 400345"/>
              <a:gd name="connsiteX7" fmla="*/ 0 w 8230916"/>
              <a:gd name="connsiteY7" fmla="*/ 309806 h 400345"/>
              <a:gd name="connsiteX8" fmla="*/ 169069 w 8230916"/>
              <a:gd name="connsiteY8" fmla="*/ 150070 h 400345"/>
              <a:gd name="connsiteX0" fmla="*/ 138113 w 8230916"/>
              <a:gd name="connsiteY0" fmla="*/ 157214 h 400345"/>
              <a:gd name="connsiteX1" fmla="*/ 392957 w 8230916"/>
              <a:gd name="connsiteY1" fmla="*/ 0 h 400345"/>
              <a:gd name="connsiteX2" fmla="*/ 8104659 w 8230916"/>
              <a:gd name="connsiteY2" fmla="*/ 0 h 400345"/>
              <a:gd name="connsiteX3" fmla="*/ 8230916 w 8230916"/>
              <a:gd name="connsiteY3" fmla="*/ 126257 h 400345"/>
              <a:gd name="connsiteX4" fmla="*/ 8230916 w 8230916"/>
              <a:gd name="connsiteY4" fmla="*/ 274088 h 400345"/>
              <a:gd name="connsiteX5" fmla="*/ 8104659 w 8230916"/>
              <a:gd name="connsiteY5" fmla="*/ 400345 h 400345"/>
              <a:gd name="connsiteX6" fmla="*/ 392957 w 8230916"/>
              <a:gd name="connsiteY6" fmla="*/ 400345 h 400345"/>
              <a:gd name="connsiteX7" fmla="*/ 0 w 8230916"/>
              <a:gd name="connsiteY7" fmla="*/ 309806 h 400345"/>
              <a:gd name="connsiteX8" fmla="*/ 138113 w 8230916"/>
              <a:gd name="connsiteY8" fmla="*/ 157214 h 400345"/>
              <a:gd name="connsiteX0" fmla="*/ 138113 w 8230916"/>
              <a:gd name="connsiteY0" fmla="*/ 157214 h 400345"/>
              <a:gd name="connsiteX1" fmla="*/ 392957 w 8230916"/>
              <a:gd name="connsiteY1" fmla="*/ 0 h 400345"/>
              <a:gd name="connsiteX2" fmla="*/ 8104659 w 8230916"/>
              <a:gd name="connsiteY2" fmla="*/ 0 h 400345"/>
              <a:gd name="connsiteX3" fmla="*/ 8230916 w 8230916"/>
              <a:gd name="connsiteY3" fmla="*/ 126257 h 400345"/>
              <a:gd name="connsiteX4" fmla="*/ 8230916 w 8230916"/>
              <a:gd name="connsiteY4" fmla="*/ 274088 h 400345"/>
              <a:gd name="connsiteX5" fmla="*/ 8104659 w 8230916"/>
              <a:gd name="connsiteY5" fmla="*/ 400345 h 400345"/>
              <a:gd name="connsiteX6" fmla="*/ 392957 w 8230916"/>
              <a:gd name="connsiteY6" fmla="*/ 400345 h 400345"/>
              <a:gd name="connsiteX7" fmla="*/ 0 w 8230916"/>
              <a:gd name="connsiteY7" fmla="*/ 309806 h 400345"/>
              <a:gd name="connsiteX8" fmla="*/ 138113 w 8230916"/>
              <a:gd name="connsiteY8" fmla="*/ 157214 h 400345"/>
              <a:gd name="connsiteX0" fmla="*/ 138113 w 8230916"/>
              <a:gd name="connsiteY0" fmla="*/ 157214 h 400345"/>
              <a:gd name="connsiteX1" fmla="*/ 392957 w 8230916"/>
              <a:gd name="connsiteY1" fmla="*/ 0 h 400345"/>
              <a:gd name="connsiteX2" fmla="*/ 8104659 w 8230916"/>
              <a:gd name="connsiteY2" fmla="*/ 0 h 400345"/>
              <a:gd name="connsiteX3" fmla="*/ 8230916 w 8230916"/>
              <a:gd name="connsiteY3" fmla="*/ 126257 h 400345"/>
              <a:gd name="connsiteX4" fmla="*/ 8230916 w 8230916"/>
              <a:gd name="connsiteY4" fmla="*/ 274088 h 400345"/>
              <a:gd name="connsiteX5" fmla="*/ 8104659 w 8230916"/>
              <a:gd name="connsiteY5" fmla="*/ 400345 h 400345"/>
              <a:gd name="connsiteX6" fmla="*/ 392957 w 8230916"/>
              <a:gd name="connsiteY6" fmla="*/ 400345 h 400345"/>
              <a:gd name="connsiteX7" fmla="*/ 0 w 8230916"/>
              <a:gd name="connsiteY7" fmla="*/ 309806 h 400345"/>
              <a:gd name="connsiteX8" fmla="*/ 138113 w 8230916"/>
              <a:gd name="connsiteY8" fmla="*/ 157214 h 400345"/>
              <a:gd name="connsiteX0" fmla="*/ 235745 w 8328548"/>
              <a:gd name="connsiteY0" fmla="*/ 157214 h 404493"/>
              <a:gd name="connsiteX1" fmla="*/ 490589 w 8328548"/>
              <a:gd name="connsiteY1" fmla="*/ 0 h 404493"/>
              <a:gd name="connsiteX2" fmla="*/ 8202291 w 8328548"/>
              <a:gd name="connsiteY2" fmla="*/ 0 h 404493"/>
              <a:gd name="connsiteX3" fmla="*/ 8328548 w 8328548"/>
              <a:gd name="connsiteY3" fmla="*/ 126257 h 404493"/>
              <a:gd name="connsiteX4" fmla="*/ 8328548 w 8328548"/>
              <a:gd name="connsiteY4" fmla="*/ 274088 h 404493"/>
              <a:gd name="connsiteX5" fmla="*/ 8202291 w 8328548"/>
              <a:gd name="connsiteY5" fmla="*/ 400345 h 404493"/>
              <a:gd name="connsiteX6" fmla="*/ 490589 w 8328548"/>
              <a:gd name="connsiteY6" fmla="*/ 400345 h 404493"/>
              <a:gd name="connsiteX7" fmla="*/ 0 w 8328548"/>
              <a:gd name="connsiteY7" fmla="*/ 355050 h 404493"/>
              <a:gd name="connsiteX8" fmla="*/ 235745 w 8328548"/>
              <a:gd name="connsiteY8" fmla="*/ 157214 h 404493"/>
              <a:gd name="connsiteX0" fmla="*/ 273845 w 8366648"/>
              <a:gd name="connsiteY0" fmla="*/ 157214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73845 w 8366648"/>
              <a:gd name="connsiteY8" fmla="*/ 157214 h 405413"/>
              <a:gd name="connsiteX0" fmla="*/ 273845 w 8366648"/>
              <a:gd name="connsiteY0" fmla="*/ 157214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73845 w 8366648"/>
              <a:gd name="connsiteY8" fmla="*/ 157214 h 405413"/>
              <a:gd name="connsiteX0" fmla="*/ 273845 w 8366648"/>
              <a:gd name="connsiteY0" fmla="*/ 157214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73845 w 8366648"/>
              <a:gd name="connsiteY8" fmla="*/ 157214 h 405413"/>
              <a:gd name="connsiteX0" fmla="*/ 273845 w 8366648"/>
              <a:gd name="connsiteY0" fmla="*/ 157214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73845 w 8366648"/>
              <a:gd name="connsiteY8" fmla="*/ 157214 h 405413"/>
              <a:gd name="connsiteX0" fmla="*/ 273845 w 8366648"/>
              <a:gd name="connsiteY0" fmla="*/ 157214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73845 w 8366648"/>
              <a:gd name="connsiteY8" fmla="*/ 157214 h 405413"/>
              <a:gd name="connsiteX0" fmla="*/ 240508 w 8366648"/>
              <a:gd name="connsiteY0" fmla="*/ 154833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40508 w 8366648"/>
              <a:gd name="connsiteY8" fmla="*/ 154833 h 405413"/>
              <a:gd name="connsiteX0" fmla="*/ 235745 w 8366648"/>
              <a:gd name="connsiteY0" fmla="*/ 150070 h 405413"/>
              <a:gd name="connsiteX1" fmla="*/ 528689 w 8366648"/>
              <a:gd name="connsiteY1" fmla="*/ 0 h 405413"/>
              <a:gd name="connsiteX2" fmla="*/ 8240391 w 8366648"/>
              <a:gd name="connsiteY2" fmla="*/ 0 h 405413"/>
              <a:gd name="connsiteX3" fmla="*/ 8366648 w 8366648"/>
              <a:gd name="connsiteY3" fmla="*/ 126257 h 405413"/>
              <a:gd name="connsiteX4" fmla="*/ 8366648 w 8366648"/>
              <a:gd name="connsiteY4" fmla="*/ 274088 h 405413"/>
              <a:gd name="connsiteX5" fmla="*/ 8240391 w 8366648"/>
              <a:gd name="connsiteY5" fmla="*/ 400345 h 405413"/>
              <a:gd name="connsiteX6" fmla="*/ 528689 w 8366648"/>
              <a:gd name="connsiteY6" fmla="*/ 400345 h 405413"/>
              <a:gd name="connsiteX7" fmla="*/ 0 w 8366648"/>
              <a:gd name="connsiteY7" fmla="*/ 357432 h 405413"/>
              <a:gd name="connsiteX8" fmla="*/ 235745 w 8366648"/>
              <a:gd name="connsiteY8" fmla="*/ 150070 h 405413"/>
              <a:gd name="connsiteX0" fmla="*/ 250032 w 8380935"/>
              <a:gd name="connsiteY0" fmla="*/ 150070 h 404494"/>
              <a:gd name="connsiteX1" fmla="*/ 542976 w 8380935"/>
              <a:gd name="connsiteY1" fmla="*/ 0 h 404494"/>
              <a:gd name="connsiteX2" fmla="*/ 8254678 w 8380935"/>
              <a:gd name="connsiteY2" fmla="*/ 0 h 404494"/>
              <a:gd name="connsiteX3" fmla="*/ 8380935 w 8380935"/>
              <a:gd name="connsiteY3" fmla="*/ 126257 h 404494"/>
              <a:gd name="connsiteX4" fmla="*/ 8380935 w 8380935"/>
              <a:gd name="connsiteY4" fmla="*/ 274088 h 404494"/>
              <a:gd name="connsiteX5" fmla="*/ 8254678 w 8380935"/>
              <a:gd name="connsiteY5" fmla="*/ 400345 h 404494"/>
              <a:gd name="connsiteX6" fmla="*/ 542976 w 8380935"/>
              <a:gd name="connsiteY6" fmla="*/ 400345 h 404494"/>
              <a:gd name="connsiteX7" fmla="*/ 0 w 8380935"/>
              <a:gd name="connsiteY7" fmla="*/ 355051 h 404494"/>
              <a:gd name="connsiteX8" fmla="*/ 250032 w 8380935"/>
              <a:gd name="connsiteY8" fmla="*/ 150070 h 40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80935" h="404494">
                <a:moveTo>
                  <a:pt x="250032" y="150070"/>
                </a:moveTo>
                <a:cubicBezTo>
                  <a:pt x="450058" y="-3003"/>
                  <a:pt x="470865" y="16669"/>
                  <a:pt x="542976" y="0"/>
                </a:cubicBezTo>
                <a:lnTo>
                  <a:pt x="8254678" y="0"/>
                </a:lnTo>
                <a:cubicBezTo>
                  <a:pt x="8324408" y="0"/>
                  <a:pt x="8380935" y="56527"/>
                  <a:pt x="8380935" y="126257"/>
                </a:cubicBezTo>
                <a:lnTo>
                  <a:pt x="8380935" y="274088"/>
                </a:lnTo>
                <a:cubicBezTo>
                  <a:pt x="8380935" y="343818"/>
                  <a:pt x="8324408" y="400345"/>
                  <a:pt x="8254678" y="400345"/>
                </a:cubicBezTo>
                <a:lnTo>
                  <a:pt x="542976" y="400345"/>
                </a:lnTo>
                <a:cubicBezTo>
                  <a:pt x="473246" y="400345"/>
                  <a:pt x="0" y="424781"/>
                  <a:pt x="0" y="355051"/>
                </a:cubicBezTo>
                <a:cubicBezTo>
                  <a:pt x="0" y="305774"/>
                  <a:pt x="133351" y="227923"/>
                  <a:pt x="250032" y="150070"/>
                </a:cubicBezTo>
                <a:close/>
              </a:path>
            </a:pathLst>
          </a:custGeom>
          <a:noFill/>
          <a:ln w="38100">
            <a:solidFill>
              <a:srgbClr val="F2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02136" y="1641994"/>
            <a:ext cx="92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100 %</a:t>
            </a:r>
            <a:r>
              <a:rPr lang="en-US" sz="2000" dirty="0">
                <a:latin typeface="PKMN RBYGSC" panose="00000400000000000000" pitchFamily="2" charset="0"/>
              </a:rPr>
              <a:t>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9216264" y="6148269"/>
            <a:ext cx="530352" cy="530352"/>
            <a:chOff x="557471" y="339428"/>
            <a:chExt cx="1208631" cy="1208631"/>
          </a:xfrm>
        </p:grpSpPr>
        <p:sp>
          <p:nvSpPr>
            <p:cNvPr id="49" name="Oval 48">
              <a:hlinkClick r:id="rId2" action="ppaction://hlinksldjump"/>
            </p:cNvPr>
            <p:cNvSpPr/>
            <p:nvPr/>
          </p:nvSpPr>
          <p:spPr>
            <a:xfrm>
              <a:off x="557471" y="339428"/>
              <a:ext cx="1208631" cy="1208631"/>
            </a:xfrm>
            <a:prstGeom prst="ellipse">
              <a:avLst/>
            </a:prstGeom>
            <a:solidFill>
              <a:srgbClr val="9DC3E6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45151" y="511060"/>
              <a:ext cx="852759" cy="852759"/>
              <a:chOff x="5048438" y="1634642"/>
              <a:chExt cx="4071761" cy="4071761"/>
            </a:xfrm>
            <a:solidFill>
              <a:srgbClr val="5F86CD"/>
            </a:solidFill>
          </p:grpSpPr>
          <p:sp>
            <p:nvSpPr>
              <p:cNvPr id="51" name="Donut 50">
                <a:hlinkClick r:id="rId2" action="ppaction://hlinksldjump"/>
              </p:cNvPr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Donut 51"/>
              <p:cNvSpPr/>
              <p:nvPr/>
            </p:nvSpPr>
            <p:spPr>
              <a:xfrm>
                <a:off x="6435055" y="3054538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9873934" y="6148138"/>
            <a:ext cx="533398" cy="533398"/>
            <a:chOff x="557472" y="1955906"/>
            <a:chExt cx="1208631" cy="1208631"/>
          </a:xfrm>
        </p:grpSpPr>
        <p:sp>
          <p:nvSpPr>
            <p:cNvPr id="56" name="Oval 55">
              <a:hlinkClick r:id="rId5" action="ppaction://hlinksldjump"/>
            </p:cNvPr>
            <p:cNvSpPr/>
            <p:nvPr/>
          </p:nvSpPr>
          <p:spPr>
            <a:xfrm>
              <a:off x="557472" y="1955906"/>
              <a:ext cx="1208631" cy="1208631"/>
            </a:xfrm>
            <a:prstGeom prst="ellipse">
              <a:avLst/>
            </a:prstGeom>
            <a:solidFill>
              <a:srgbClr val="83F1A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5151" y="2130689"/>
              <a:ext cx="852759" cy="852759"/>
              <a:chOff x="5048438" y="1634642"/>
              <a:chExt cx="4071761" cy="4071761"/>
            </a:xfrm>
            <a:solidFill>
              <a:srgbClr val="2DDB80"/>
            </a:solidFill>
          </p:grpSpPr>
          <p:sp>
            <p:nvSpPr>
              <p:cNvPr id="58" name="Donut 57">
                <a:hlinkClick r:id="rId5" action="ppaction://hlinksldjump"/>
              </p:cNvPr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Donut 58"/>
              <p:cNvSpPr/>
              <p:nvPr/>
            </p:nvSpPr>
            <p:spPr>
              <a:xfrm>
                <a:off x="6435055" y="3054538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Rounded Rectangle 2">
            <a:extLst>
              <a:ext uri="{FF2B5EF4-FFF2-40B4-BE49-F238E27FC236}">
                <a16:creationId xmlns:a16="http://schemas.microsoft.com/office/drawing/2014/main" id="{573D35F6-EE80-4F67-A7A8-9B013DDC9A3A}"/>
              </a:ext>
            </a:extLst>
          </p:cNvPr>
          <p:cNvSpPr/>
          <p:nvPr/>
        </p:nvSpPr>
        <p:spPr>
          <a:xfrm>
            <a:off x="-2315751" y="5086928"/>
            <a:ext cx="2150902" cy="1787236"/>
          </a:xfrm>
          <a:prstGeom prst="roundRect">
            <a:avLst/>
          </a:prstGeom>
          <a:solidFill>
            <a:srgbClr val="61C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 Rounded MT Bold" panose="020F0704030504030204" pitchFamily="34" charset="0"/>
              </a:rPr>
              <a:t>Note: Remove/delete the camera icon before inserting a picture in the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8699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 animBg="1"/>
      <p:bldP spid="30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0"/>
            <a:ext cx="5153794" cy="6858000"/>
            <a:chOff x="-1" y="0"/>
            <a:chExt cx="5153794" cy="6858000"/>
          </a:xfrm>
          <a:effectLst/>
        </p:grpSpPr>
        <p:sp>
          <p:nvSpPr>
            <p:cNvPr id="2" name="Rectangle 1"/>
            <p:cNvSpPr/>
            <p:nvPr/>
          </p:nvSpPr>
          <p:spPr>
            <a:xfrm>
              <a:off x="-1" y="0"/>
              <a:ext cx="2543237" cy="6858000"/>
            </a:xfrm>
            <a:prstGeom prst="rect">
              <a:avLst/>
            </a:prstGeom>
            <a:solidFill>
              <a:srgbClr val="F24C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79335" y="1141771"/>
              <a:ext cx="4574458" cy="4574458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9335" y="0"/>
            <a:ext cx="11733177" cy="6858000"/>
            <a:chOff x="579335" y="0"/>
            <a:chExt cx="11733177" cy="6858000"/>
          </a:xfrm>
          <a:effectLst/>
        </p:grpSpPr>
        <p:grpSp>
          <p:nvGrpSpPr>
            <p:cNvPr id="14" name="Group 13"/>
            <p:cNvGrpSpPr/>
            <p:nvPr/>
          </p:nvGrpSpPr>
          <p:grpSpPr>
            <a:xfrm>
              <a:off x="579335" y="0"/>
              <a:ext cx="11733177" cy="6858000"/>
              <a:chOff x="579335" y="0"/>
              <a:chExt cx="11733177" cy="68580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234558" y="0"/>
                <a:ext cx="9077954" cy="6858000"/>
              </a:xfrm>
              <a:prstGeom prst="rect">
                <a:avLst/>
              </a:prstGeom>
              <a:solidFill>
                <a:srgbClr val="F24C4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79335" y="1141771"/>
                <a:ext cx="4574458" cy="4574458"/>
              </a:xfrm>
              <a:prstGeom prst="ellipse">
                <a:avLst/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Snip and Round Single Corner Rectangle 25"/>
            <p:cNvSpPr/>
            <p:nvPr/>
          </p:nvSpPr>
          <p:spPr>
            <a:xfrm flipV="1">
              <a:off x="5518889" y="1719317"/>
              <a:ext cx="6428526" cy="3025571"/>
            </a:xfrm>
            <a:prstGeom prst="snipRoundRect">
              <a:avLst>
                <a:gd name="adj1" fmla="val 16667"/>
                <a:gd name="adj2" fmla="val 11476"/>
              </a:avLst>
            </a:prstGeom>
            <a:solidFill>
              <a:srgbClr val="6A6A6A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829815" y="2034117"/>
              <a:ext cx="5806673" cy="238834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rgbClr val="6A6A6A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KMN RBYGSC" panose="00000400000000000000" pitchFamily="2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052156" y="1643210"/>
              <a:ext cx="265988" cy="48582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415801" y="1643210"/>
              <a:ext cx="265988" cy="48582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8782" y="1624401"/>
              <a:ext cx="265988" cy="48582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248274" y="4983720"/>
              <a:ext cx="2867005" cy="7325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30783" y="1798396"/>
            <a:ext cx="3261208" cy="3261208"/>
            <a:chOff x="1271617" y="1798396"/>
            <a:chExt cx="3261208" cy="3261208"/>
          </a:xfrm>
        </p:grpSpPr>
        <p:sp>
          <p:nvSpPr>
            <p:cNvPr id="21" name="Block Arc 20"/>
            <p:cNvSpPr/>
            <p:nvPr/>
          </p:nvSpPr>
          <p:spPr>
            <a:xfrm flipV="1">
              <a:off x="1430415" y="2112642"/>
              <a:ext cx="2943612" cy="2782982"/>
            </a:xfrm>
            <a:prstGeom prst="blockArc">
              <a:avLst>
                <a:gd name="adj1" fmla="val 10800000"/>
                <a:gd name="adj2" fmla="val 110483"/>
                <a:gd name="adj3" fmla="val 418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9"/>
            <p:cNvSpPr/>
            <p:nvPr/>
          </p:nvSpPr>
          <p:spPr>
            <a:xfrm>
              <a:off x="1430415" y="1946754"/>
              <a:ext cx="2943612" cy="2782982"/>
            </a:xfrm>
            <a:prstGeom prst="blockArc">
              <a:avLst>
                <a:gd name="adj1" fmla="val 10800000"/>
                <a:gd name="adj2" fmla="val 110483"/>
                <a:gd name="adj3" fmla="val 41832"/>
              </a:avLst>
            </a:prstGeom>
            <a:solidFill>
              <a:srgbClr val="F2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71617" y="1798396"/>
              <a:ext cx="3261208" cy="3261208"/>
              <a:chOff x="5048438" y="1634642"/>
              <a:chExt cx="4071761" cy="4071761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0" name="Donut 9"/>
              <p:cNvSpPr/>
              <p:nvPr/>
            </p:nvSpPr>
            <p:spPr>
              <a:xfrm>
                <a:off x="5048438" y="1634642"/>
                <a:ext cx="4071761" cy="4071761"/>
              </a:xfrm>
              <a:prstGeom prst="donut">
                <a:avLst>
                  <a:gd name="adj" fmla="val 7607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6423250" y="3038126"/>
                <a:ext cx="1322138" cy="1322138"/>
              </a:xfrm>
              <a:prstGeom prst="donut">
                <a:avLst>
                  <a:gd name="adj" fmla="val 24856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5749179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8153600" y="3063792"/>
                <a:ext cx="375334" cy="12708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5978808" y="2701491"/>
            <a:ext cx="5508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KMN RBYGSC" panose="00000400000000000000" pitchFamily="2" charset="0"/>
              </a:rPr>
              <a:t>Thank you for Exploring Team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PKMN RBYGSC" panose="00000400000000000000" pitchFamily="2" charset="0"/>
              </a:rPr>
              <a:t>Arcanine’s Pokedex!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KMN RBYGSC" panose="00000400000000000000" pitchFamily="2" charset="0"/>
            </a:endParaRPr>
          </a:p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KMN RBYGSC" panose="00000400000000000000" pitchFamily="2" charset="0"/>
            </a:endParaRP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KMN RBYGSC" panose="00000400000000000000" pitchFamily="2" charset="0"/>
              </a:rPr>
              <a:t>See you next time!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69607" y="5162223"/>
            <a:ext cx="2745672" cy="40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Status: logging out…</a:t>
            </a:r>
          </a:p>
        </p:txBody>
      </p:sp>
    </p:spTree>
    <p:extLst>
      <p:ext uri="{BB962C8B-B14F-4D97-AF65-F5344CB8AC3E}">
        <p14:creationId xmlns:p14="http://schemas.microsoft.com/office/powerpoint/2010/main" val="32757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1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589</Words>
  <Application>Microsoft Office PowerPoint</Application>
  <PresentationFormat>Widescreen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Akira Expanded</vt:lpstr>
      <vt:lpstr>Arial</vt:lpstr>
      <vt:lpstr>Arial Rounded MT Bold</vt:lpstr>
      <vt:lpstr>Calibri</vt:lpstr>
      <vt:lpstr>Calibri Light</vt:lpstr>
      <vt:lpstr>PKMN RBYGSC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Bama Uncensored</cp:lastModifiedBy>
  <cp:revision>80</cp:revision>
  <dcterms:created xsi:type="dcterms:W3CDTF">2021-10-30T16:41:27Z</dcterms:created>
  <dcterms:modified xsi:type="dcterms:W3CDTF">2023-08-10T01:19:28Z</dcterms:modified>
</cp:coreProperties>
</file>