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B1528-FEE7-4483-B98E-4604EACEB416}" v="29" dt="2022-08-26T15:50:09.986"/>
    <p1510:client id="{4E7ADAF4-0188-191E-103C-259A86151E2C}" v="3" dt="2022-08-26T17:29:31.363"/>
    <p1510:client id="{96CFEA54-DAD6-4F3F-B104-7172279E54E5}" v="29" dt="2022-08-26T17:21:16.527"/>
    <p1510:client id="{96DB7A61-F0A4-47CD-BF46-2147469C3A2F}" v="8" dt="2022-08-26T17:19:00.962"/>
    <p1510:client id="{B70EBB07-14F8-4FA0-9A59-CE152CE52EF7}" v="8" dt="2022-08-26T17:10:00.651"/>
    <p1510:client id="{C2BD48E0-24ED-4C5F-B677-E8A34119D47B}" v="662" dt="2022-08-26T17:06:02.216"/>
    <p1510:client id="{C9E055C3-899A-B5F4-CAB0-353E7EE2BC34}" v="17" dt="2022-08-26T17:27:09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Bama Srinivasan" userId="S::bama@annauniv.edu::7838c2fa-87a3-4d5a-afe8-1de320b6def1" providerId="AD" clId="Web-{051B1528-FEE7-4483-B98E-4604EACEB416}"/>
    <pc:docChg chg="addSld modSld addMainMaster delMainMaster">
      <pc:chgData name="Dr. Bama Srinivasan" userId="S::bama@annauniv.edu::7838c2fa-87a3-4d5a-afe8-1de320b6def1" providerId="AD" clId="Web-{051B1528-FEE7-4483-B98E-4604EACEB416}" dt="2022-08-26T15:50:09.986" v="39"/>
      <pc:docMkLst>
        <pc:docMk/>
      </pc:docMkLst>
      <pc:sldChg chg="addSp delSp modSp mod setBg modClrScheme addAnim chgLayout">
        <pc:chgData name="Dr. Bama Srinivasan" userId="S::bama@annauniv.edu::7838c2fa-87a3-4d5a-afe8-1de320b6def1" providerId="AD" clId="Web-{051B1528-FEE7-4483-B98E-4604EACEB416}" dt="2022-08-26T15:49:44.673" v="34"/>
        <pc:sldMkLst>
          <pc:docMk/>
          <pc:sldMk cId="109857222" sldId="256"/>
        </pc:sldMkLst>
        <pc:spChg chg="mod">
          <ac:chgData name="Dr. Bama Srinivasan" userId="S::bama@annauniv.edu::7838c2fa-87a3-4d5a-afe8-1de320b6def1" providerId="AD" clId="Web-{051B1528-FEE7-4483-B98E-4604EACEB416}" dt="2022-08-26T15:49:44.673" v="3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r. Bama Srinivasan" userId="S::bama@annauniv.edu::7838c2fa-87a3-4d5a-afe8-1de320b6def1" providerId="AD" clId="Web-{051B1528-FEE7-4483-B98E-4604EACEB416}" dt="2022-08-26T15:49:44.673" v="3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3.063" v="7"/>
          <ac:spMkLst>
            <pc:docMk/>
            <pc:sldMk cId="109857222" sldId="256"/>
            <ac:spMk id="8" creationId="{DB30D35D-3978-49DF-B2AF-AF85A81E12B2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7:51.249" v="1"/>
          <ac:spMkLst>
            <pc:docMk/>
            <pc:sldMk cId="109857222" sldId="256"/>
            <ac:spMk id="9" creationId="{956C5C09-0043-4549-B800-2101B70D667D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3.063" v="7"/>
          <ac:spMkLst>
            <pc:docMk/>
            <pc:sldMk cId="109857222" sldId="256"/>
            <ac:spMk id="10" creationId="{D00E4983-DB96-422A-BDDE-BC45EF99ACDA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7:51.249" v="1"/>
          <ac:spMkLst>
            <pc:docMk/>
            <pc:sldMk cId="109857222" sldId="256"/>
            <ac:spMk id="11" creationId="{B7E2F724-2FB3-4D1D-A730-739B8654C030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3.063" v="7"/>
          <ac:spMkLst>
            <pc:docMk/>
            <pc:sldMk cId="109857222" sldId="256"/>
            <ac:spMk id="12" creationId="{070B63E9-0CEF-4DFD-AF38-450D3D0C6B2C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7:51.249" v="1"/>
          <ac:spMkLst>
            <pc:docMk/>
            <pc:sldMk cId="109857222" sldId="256"/>
            <ac:spMk id="13" creationId="{B2C335F7-F61C-4EB4-80F2-4B1438FE66BB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3.063" v="7"/>
          <ac:spMkLst>
            <pc:docMk/>
            <pc:sldMk cId="109857222" sldId="256"/>
            <ac:spMk id="14" creationId="{851DA2A0-0987-41C0-B5B5-019ADA1D848B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7:57.796" v="3"/>
          <ac:spMkLst>
            <pc:docMk/>
            <pc:sldMk cId="109857222" sldId="256"/>
            <ac:spMk id="15" creationId="{AC8EEB0F-BA72-49AC-956F-331B60FDE79E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3.063" v="7"/>
          <ac:spMkLst>
            <pc:docMk/>
            <pc:sldMk cId="109857222" sldId="256"/>
            <ac:spMk id="18" creationId="{2DDF8496-3EAA-41E2-88D5-5815681B660B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03.109" v="5"/>
          <ac:spMkLst>
            <pc:docMk/>
            <pc:sldMk cId="109857222" sldId="256"/>
            <ac:spMk id="20" creationId="{A88F843D-1C1B-C740-AC27-E3238D0F5F47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03.109" v="5"/>
          <ac:spMkLst>
            <pc:docMk/>
            <pc:sldMk cId="109857222" sldId="256"/>
            <ac:spMk id="22" creationId="{47D97D42-A01D-BC41-A1DE-4E2766A4E78F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03.109" v="5"/>
          <ac:spMkLst>
            <pc:docMk/>
            <pc:sldMk cId="109857222" sldId="256"/>
            <ac:spMk id="23" creationId="{B7258F36-452C-D64A-A553-BEE4EAFE4143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3.063" v="7"/>
          <ac:spMkLst>
            <pc:docMk/>
            <pc:sldMk cId="109857222" sldId="256"/>
            <ac:spMk id="25" creationId="{538117DC-AB67-42FD-B17F-3409275C18E3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3.063" v="7"/>
          <ac:spMkLst>
            <pc:docMk/>
            <pc:sldMk cId="109857222" sldId="256"/>
            <ac:spMk id="26" creationId="{6B03844D-A774-460F-B5F1-5A1BEF1B4BB9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6.547" v="9"/>
          <ac:spMkLst>
            <pc:docMk/>
            <pc:sldMk cId="109857222" sldId="256"/>
            <ac:spMk id="28" creationId="{ECD84B89-83B1-AA44-B9BE-C68A3A346981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6.547" v="9"/>
          <ac:spMkLst>
            <pc:docMk/>
            <pc:sldMk cId="109857222" sldId="256"/>
            <ac:spMk id="30" creationId="{DF3B9D9F-2555-4B2E-AD17-056B66596D5A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8:36.547" v="9"/>
          <ac:spMkLst>
            <pc:docMk/>
            <pc:sldMk cId="109857222" sldId="256"/>
            <ac:spMk id="31" creationId="{98F816C8-664D-4D46-87AC-DD7054006763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9:44.673" v="32"/>
          <ac:spMkLst>
            <pc:docMk/>
            <pc:sldMk cId="109857222" sldId="256"/>
            <ac:spMk id="33" creationId="{A5D0B0D3-D735-4619-AA45-B57B791E1744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9:44.673" v="32"/>
          <ac:spMkLst>
            <pc:docMk/>
            <pc:sldMk cId="109857222" sldId="256"/>
            <ac:spMk id="35" creationId="{25A2CBEC-4F23-437D-9D03-9968C9B79790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49:44.673" v="32"/>
          <ac:spMkLst>
            <pc:docMk/>
            <pc:sldMk cId="109857222" sldId="256"/>
            <ac:spMk id="42" creationId="{6264A856-A4F6-4068-9AC3-7B38A00DA75A}"/>
          </ac:spMkLst>
        </pc:spChg>
        <pc:spChg chg="add">
          <ac:chgData name="Dr. Bama Srinivasan" userId="S::bama@annauniv.edu::7838c2fa-87a3-4d5a-afe8-1de320b6def1" providerId="AD" clId="Web-{051B1528-FEE7-4483-B98E-4604EACEB416}" dt="2022-08-26T15:49:44.673" v="32"/>
          <ac:spMkLst>
            <pc:docMk/>
            <pc:sldMk cId="109857222" sldId="256"/>
            <ac:spMk id="53" creationId="{9B37791B-B040-4694-BFDC-8DD132D86E8E}"/>
          </ac:spMkLst>
        </pc:spChg>
        <pc:grpChg chg="add del">
          <ac:chgData name="Dr. Bama Srinivasan" userId="S::bama@annauniv.edu::7838c2fa-87a3-4d5a-afe8-1de320b6def1" providerId="AD" clId="Web-{051B1528-FEE7-4483-B98E-4604EACEB416}" dt="2022-08-26T15:47:57.796" v="3"/>
          <ac:grpSpMkLst>
            <pc:docMk/>
            <pc:sldMk cId="109857222" sldId="256"/>
            <ac:grpSpMk id="17" creationId="{B331CCB1-0D68-44E3-B5A2-C3301B351CC9}"/>
          </ac:grpSpMkLst>
        </pc:grpChg>
        <pc:grpChg chg="add del">
          <ac:chgData name="Dr. Bama Srinivasan" userId="S::bama@annauniv.edu::7838c2fa-87a3-4d5a-afe8-1de320b6def1" providerId="AD" clId="Web-{051B1528-FEE7-4483-B98E-4604EACEB416}" dt="2022-08-26T15:49:44.673" v="32"/>
          <ac:grpSpMkLst>
            <pc:docMk/>
            <pc:sldMk cId="109857222" sldId="256"/>
            <ac:grpSpMk id="36" creationId="{DBBA0A0D-8F6A-400A-9E49-8C008E2C7DB1}"/>
          </ac:grpSpMkLst>
        </pc:grpChg>
        <pc:grpChg chg="add del">
          <ac:chgData name="Dr. Bama Srinivasan" userId="S::bama@annauniv.edu::7838c2fa-87a3-4d5a-afe8-1de320b6def1" providerId="AD" clId="Web-{051B1528-FEE7-4483-B98E-4604EACEB416}" dt="2022-08-26T15:49:44.673" v="32"/>
          <ac:grpSpMkLst>
            <pc:docMk/>
            <pc:sldMk cId="109857222" sldId="256"/>
            <ac:grpSpMk id="43" creationId="{C2983E8C-44FB-463B-B6B0-B53E96ACCD72}"/>
          </ac:grpSpMkLst>
        </pc:grpChg>
        <pc:grpChg chg="add">
          <ac:chgData name="Dr. Bama Srinivasan" userId="S::bama@annauniv.edu::7838c2fa-87a3-4d5a-afe8-1de320b6def1" providerId="AD" clId="Web-{051B1528-FEE7-4483-B98E-4604EACEB416}" dt="2022-08-26T15:49:44.673" v="32"/>
          <ac:grpSpMkLst>
            <pc:docMk/>
            <pc:sldMk cId="109857222" sldId="256"/>
            <ac:grpSpMk id="55" creationId="{A7900967-84CA-47B4-9F1C-E787BAC1496A}"/>
          </ac:grpSpMkLst>
        </pc:grpChg>
        <pc:picChg chg="add del">
          <ac:chgData name="Dr. Bama Srinivasan" userId="S::bama@annauniv.edu::7838c2fa-87a3-4d5a-afe8-1de320b6def1" providerId="AD" clId="Web-{051B1528-FEE7-4483-B98E-4604EACEB416}" dt="2022-08-26T15:47:51.249" v="1"/>
          <ac:picMkLst>
            <pc:docMk/>
            <pc:sldMk cId="109857222" sldId="256"/>
            <ac:picMk id="4" creationId="{2CCB252B-2E80-2CC6-E32D-2A9C824F4A0C}"/>
          </ac:picMkLst>
        </pc:picChg>
        <pc:picChg chg="add del">
          <ac:chgData name="Dr. Bama Srinivasan" userId="S::bama@annauniv.edu::7838c2fa-87a3-4d5a-afe8-1de320b6def1" providerId="AD" clId="Web-{051B1528-FEE7-4483-B98E-4604EACEB416}" dt="2022-08-26T15:47:57.796" v="3"/>
          <ac:picMkLst>
            <pc:docMk/>
            <pc:sldMk cId="109857222" sldId="256"/>
            <ac:picMk id="16" creationId="{F84181C7-55DE-AD0F-E33A-BB454FA32728}"/>
          </ac:picMkLst>
        </pc:picChg>
        <pc:picChg chg="add del">
          <ac:chgData name="Dr. Bama Srinivasan" userId="S::bama@annauniv.edu::7838c2fa-87a3-4d5a-afe8-1de320b6def1" providerId="AD" clId="Web-{051B1528-FEE7-4483-B98E-4604EACEB416}" dt="2022-08-26T15:48:03.109" v="5"/>
          <ac:picMkLst>
            <pc:docMk/>
            <pc:sldMk cId="109857222" sldId="256"/>
            <ac:picMk id="21" creationId="{534D9B92-05A5-225E-8959-EE95F986CB60}"/>
          </ac:picMkLst>
        </pc:picChg>
        <pc:picChg chg="add del">
          <ac:chgData name="Dr. Bama Srinivasan" userId="S::bama@annauniv.edu::7838c2fa-87a3-4d5a-afe8-1de320b6def1" providerId="AD" clId="Web-{051B1528-FEE7-4483-B98E-4604EACEB416}" dt="2022-08-26T15:48:36.547" v="9"/>
          <ac:picMkLst>
            <pc:docMk/>
            <pc:sldMk cId="109857222" sldId="256"/>
            <ac:picMk id="29" creationId="{C0B6826B-DAD6-E68C-9406-6537CB1ED67C}"/>
          </ac:picMkLst>
        </pc:picChg>
        <pc:picChg chg="add mod ord">
          <ac:chgData name="Dr. Bama Srinivasan" userId="S::bama@annauniv.edu::7838c2fa-87a3-4d5a-afe8-1de320b6def1" providerId="AD" clId="Web-{051B1528-FEE7-4483-B98E-4604EACEB416}" dt="2022-08-26T15:49:44.673" v="32"/>
          <ac:picMkLst>
            <pc:docMk/>
            <pc:sldMk cId="109857222" sldId="256"/>
            <ac:picMk id="34" creationId="{7BC0C92F-D7B2-A297-1C4E-A930FE46725D}"/>
          </ac:picMkLst>
        </pc:picChg>
      </pc:sldChg>
      <pc:sldChg chg="addSp delSp modSp new">
        <pc:chgData name="Dr. Bama Srinivasan" userId="S::bama@annauniv.edu::7838c2fa-87a3-4d5a-afe8-1de320b6def1" providerId="AD" clId="Web-{051B1528-FEE7-4483-B98E-4604EACEB416}" dt="2022-08-26T15:50:09.986" v="39"/>
        <pc:sldMkLst>
          <pc:docMk/>
          <pc:sldMk cId="2334954892" sldId="257"/>
        </pc:sldMkLst>
        <pc:spChg chg="mod">
          <ac:chgData name="Dr. Bama Srinivasan" userId="S::bama@annauniv.edu::7838c2fa-87a3-4d5a-afe8-1de320b6def1" providerId="AD" clId="Web-{051B1528-FEE7-4483-B98E-4604EACEB416}" dt="2022-08-26T15:50:02.033" v="36" actId="1076"/>
          <ac:spMkLst>
            <pc:docMk/>
            <pc:sldMk cId="2334954892" sldId="257"/>
            <ac:spMk id="2" creationId="{CD96B755-176E-BD8E-5A44-AAA518F2B38A}"/>
          </ac:spMkLst>
        </pc:spChg>
        <pc:spChg chg="add del">
          <ac:chgData name="Dr. Bama Srinivasan" userId="S::bama@annauniv.edu::7838c2fa-87a3-4d5a-afe8-1de320b6def1" providerId="AD" clId="Web-{051B1528-FEE7-4483-B98E-4604EACEB416}" dt="2022-08-26T15:50:09.986" v="39"/>
          <ac:spMkLst>
            <pc:docMk/>
            <pc:sldMk cId="2334954892" sldId="257"/>
            <ac:spMk id="3" creationId="{C829DBE7-5D54-767A-AEC1-7E6DEE59CCBB}"/>
          </ac:spMkLst>
        </pc:spChg>
        <pc:graphicFrameChg chg="add del mod ord modGraphic">
          <ac:chgData name="Dr. Bama Srinivasan" userId="S::bama@annauniv.edu::7838c2fa-87a3-4d5a-afe8-1de320b6def1" providerId="AD" clId="Web-{051B1528-FEE7-4483-B98E-4604EACEB416}" dt="2022-08-26T15:50:05.393" v="38"/>
          <ac:graphicFrameMkLst>
            <pc:docMk/>
            <pc:sldMk cId="2334954892" sldId="257"/>
            <ac:graphicFrameMk id="4" creationId="{B5D9F756-5156-B462-5773-5889847FEC8B}"/>
          </ac:graphicFrameMkLst>
        </pc:graphicFrameChg>
      </pc:sldChg>
      <pc:sldMasterChg chg="add del addSldLayout delSldLayout">
        <pc:chgData name="Dr. Bama Srinivasan" userId="S::bama@annauniv.edu::7838c2fa-87a3-4d5a-afe8-1de320b6def1" providerId="AD" clId="Web-{051B1528-FEE7-4483-B98E-4604EACEB416}" dt="2022-08-26T15:48:36.641" v="10"/>
        <pc:sldMasterMkLst>
          <pc:docMk/>
          <pc:sldMasterMk cId="2460954070" sldId="2147483660"/>
        </pc:sldMasterMkLst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641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Dr. Bama Srinivasan" userId="S::bama@annauniv.edu::7838c2fa-87a3-4d5a-afe8-1de320b6def1" providerId="AD" clId="Web-{051B1528-FEE7-4483-B98E-4604EACEB416}" dt="2022-08-26T15:47:57.796" v="3"/>
        <pc:sldMasterMkLst>
          <pc:docMk/>
          <pc:sldMasterMk cId="2014705287" sldId="2147483672"/>
        </pc:sldMasterMkLst>
        <pc:sldLayoutChg chg="add del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1860252859" sldId="2147483673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3156303734" sldId="2147483674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1191563629" sldId="2147483675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4090195971" sldId="2147483676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125685048" sldId="2147483677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3944973109" sldId="2147483678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1799574331" sldId="2147483679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1581081521" sldId="2147483680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2217825642" sldId="2147483681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2425169123" sldId="2147483682"/>
          </pc:sldLayoutMkLst>
        </pc:sldLayoutChg>
        <pc:sldLayoutChg chg="add del replId">
          <pc:chgData name="Dr. Bama Srinivasan" userId="S::bama@annauniv.edu::7838c2fa-87a3-4d5a-afe8-1de320b6def1" providerId="AD" clId="Web-{051B1528-FEE7-4483-B98E-4604EACEB416}" dt="2022-08-26T15:47:57.796" v="3"/>
          <pc:sldLayoutMkLst>
            <pc:docMk/>
            <pc:sldMasterMk cId="2014705287" sldId="2147483672"/>
            <pc:sldLayoutMk cId="3446409608" sldId="2147483683"/>
          </pc:sldLayoutMkLst>
        </pc:sldLayoutChg>
      </pc:sldMasterChg>
      <pc:sldMasterChg chg="add del addSldLayout delSldLayout">
        <pc:chgData name="Dr. Bama Srinivasan" userId="S::bama@annauniv.edu::7838c2fa-87a3-4d5a-afe8-1de320b6def1" providerId="AD" clId="Web-{051B1528-FEE7-4483-B98E-4604EACEB416}" dt="2022-08-26T15:48:03.109" v="5"/>
        <pc:sldMasterMkLst>
          <pc:docMk/>
          <pc:sldMasterMk cId="976255571" sldId="2147483698"/>
        </pc:sldMasterMkLst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674085823" sldId="2147483687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3998877136" sldId="2147483688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2702689466" sldId="2147483689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1516081728" sldId="2147483690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1018457822" sldId="2147483691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2608934541" sldId="2147483692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3972333776" sldId="2147483693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2935005361" sldId="2147483694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1038118787" sldId="2147483695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781885767" sldId="2147483696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03.109" v="5"/>
          <pc:sldLayoutMkLst>
            <pc:docMk/>
            <pc:sldMasterMk cId="976255571" sldId="2147483698"/>
            <pc:sldLayoutMk cId="2648911262" sldId="2147483697"/>
          </pc:sldLayoutMkLst>
        </pc:sldLayoutChg>
      </pc:sldMasterChg>
      <pc:sldMasterChg chg="add del addSldLayout delSldLayout">
        <pc:chgData name="Dr. Bama Srinivasan" userId="S::bama@annauniv.edu::7838c2fa-87a3-4d5a-afe8-1de320b6def1" providerId="AD" clId="Web-{051B1528-FEE7-4483-B98E-4604EACEB416}" dt="2022-08-26T15:48:33.063" v="7"/>
        <pc:sldMasterMkLst>
          <pc:docMk/>
          <pc:sldMasterMk cId="3134891494" sldId="2147483711"/>
        </pc:sldMasterMkLst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2062901358" sldId="2147483700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3193622585" sldId="2147483701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2857246842" sldId="2147483702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195664867" sldId="2147483703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1046798828" sldId="2147483704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1529656698" sldId="2147483705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387401740" sldId="2147483706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3273899578" sldId="2147483707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2237672776" sldId="2147483708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1777365912" sldId="2147483709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3.063" v="7"/>
          <pc:sldLayoutMkLst>
            <pc:docMk/>
            <pc:sldMasterMk cId="3134891494" sldId="2147483711"/>
            <pc:sldLayoutMk cId="2012619932" sldId="2147483710"/>
          </pc:sldLayoutMkLst>
        </pc:sldLayoutChg>
      </pc:sldMasterChg>
      <pc:sldMasterChg chg="add del addSldLayout delSldLayout">
        <pc:chgData name="Dr. Bama Srinivasan" userId="S::bama@annauniv.edu::7838c2fa-87a3-4d5a-afe8-1de320b6def1" providerId="AD" clId="Web-{051B1528-FEE7-4483-B98E-4604EACEB416}" dt="2022-08-26T15:49:44.673" v="32"/>
        <pc:sldMasterMkLst>
          <pc:docMk/>
          <pc:sldMasterMk cId="1244310037" sldId="2147483738"/>
        </pc:sldMasterMkLst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802452744" sldId="2147483727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1373106767" sldId="2147483728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3481776450" sldId="2147483729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2316490978" sldId="2147483730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835012344" sldId="2147483731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534856323" sldId="2147483732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4269814575" sldId="2147483733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34185439" sldId="2147483734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1299395211" sldId="2147483735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452131651" sldId="2147483736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1244310037" sldId="2147483738"/>
            <pc:sldLayoutMk cId="3313922281" sldId="2147483737"/>
          </pc:sldLayoutMkLst>
        </pc:sldLayoutChg>
      </pc:sldMasterChg>
      <pc:sldMasterChg chg="add addSldLayout">
        <pc:chgData name="Dr. Bama Srinivasan" userId="S::bama@annauniv.edu::7838c2fa-87a3-4d5a-afe8-1de320b6def1" providerId="AD" clId="Web-{051B1528-FEE7-4483-B98E-4604EACEB416}" dt="2022-08-26T15:49:44.673" v="32"/>
        <pc:sldMasterMkLst>
          <pc:docMk/>
          <pc:sldMasterMk cId="2465023612" sldId="2147483739"/>
        </pc:sldMasterMkLst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4171421522" sldId="2147483740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2539572892" sldId="2147483741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3980064180" sldId="2147483742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289247439" sldId="2147483743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1785580004" sldId="2147483744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2930387405" sldId="2147483745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876206032" sldId="2147483746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3640476608" sldId="2147483747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2380584346" sldId="2147483748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604366781" sldId="2147483749"/>
          </pc:sldLayoutMkLst>
        </pc:sldLayoutChg>
        <pc:sldLayoutChg chg="add">
          <pc:chgData name="Dr. Bama Srinivasan" userId="S::bama@annauniv.edu::7838c2fa-87a3-4d5a-afe8-1de320b6def1" providerId="AD" clId="Web-{051B1528-FEE7-4483-B98E-4604EACEB416}" dt="2022-08-26T15:49:44.673" v="32"/>
          <pc:sldLayoutMkLst>
            <pc:docMk/>
            <pc:sldMasterMk cId="2465023612" sldId="2147483739"/>
            <pc:sldLayoutMk cId="2258782879" sldId="2147483750"/>
          </pc:sldLayoutMkLst>
        </pc:sldLayoutChg>
      </pc:sldMasterChg>
      <pc:sldMasterChg chg="add del addSldLayout delSldLayout">
        <pc:chgData name="Dr. Bama Srinivasan" userId="S::bama@annauniv.edu::7838c2fa-87a3-4d5a-afe8-1de320b6def1" providerId="AD" clId="Web-{051B1528-FEE7-4483-B98E-4604EACEB416}" dt="2022-08-26T15:47:51.249" v="1"/>
        <pc:sldMasterMkLst>
          <pc:docMk/>
          <pc:sldMasterMk cId="4225627905" sldId="2147483750"/>
        </pc:sldMasterMkLst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1447792425" sldId="2147483739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3241254110" sldId="2147483740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4219949101" sldId="2147483741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3006300026" sldId="2147483742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3633960532" sldId="2147483743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1096437677" sldId="2147483744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297095284" sldId="2147483745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1843738605" sldId="2147483746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695783726" sldId="2147483747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576183288" sldId="2147483748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7:51.249" v="1"/>
          <pc:sldLayoutMkLst>
            <pc:docMk/>
            <pc:sldMasterMk cId="4225627905" sldId="2147483750"/>
            <pc:sldLayoutMk cId="903554412" sldId="2147483749"/>
          </pc:sldLayoutMkLst>
        </pc:sldLayoutChg>
      </pc:sldMasterChg>
      <pc:sldMasterChg chg="add del addSldLayout delSldLayout">
        <pc:chgData name="Dr. Bama Srinivasan" userId="S::bama@annauniv.edu::7838c2fa-87a3-4d5a-afe8-1de320b6def1" providerId="AD" clId="Web-{051B1528-FEE7-4483-B98E-4604EACEB416}" dt="2022-08-26T15:48:36.547" v="9"/>
        <pc:sldMasterMkLst>
          <pc:docMk/>
          <pc:sldMasterMk cId="1498748483" sldId="2147483751"/>
        </pc:sldMasterMkLst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3649333951" sldId="2147483740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1777572896" sldId="2147483741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4074936614" sldId="2147483742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4151592947" sldId="2147483743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1416489900" sldId="2147483744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2442146145" sldId="2147483745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1574807225" sldId="2147483746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3939343116" sldId="2147483747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3834572762" sldId="2147483748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2378942295" sldId="2147483749"/>
          </pc:sldLayoutMkLst>
        </pc:sldLayoutChg>
        <pc:sldLayoutChg chg="add del">
          <pc:chgData name="Dr. Bama Srinivasan" userId="S::bama@annauniv.edu::7838c2fa-87a3-4d5a-afe8-1de320b6def1" providerId="AD" clId="Web-{051B1528-FEE7-4483-B98E-4604EACEB416}" dt="2022-08-26T15:48:36.547" v="9"/>
          <pc:sldLayoutMkLst>
            <pc:docMk/>
            <pc:sldMasterMk cId="1498748483" sldId="2147483751"/>
            <pc:sldLayoutMk cId="227810516" sldId="2147483750"/>
          </pc:sldLayoutMkLst>
        </pc:sldLayoutChg>
      </pc:sldMasterChg>
    </pc:docChg>
  </pc:docChgLst>
  <pc:docChgLst>
    <pc:chgData name="Dr. Bama Srinivasan" userId="S::bama@annauniv.edu::7838c2fa-87a3-4d5a-afe8-1de320b6def1" providerId="AD" clId="Web-{96DB7A61-F0A4-47CD-BF46-2147469C3A2F}"/>
    <pc:docChg chg="modSld">
      <pc:chgData name="Dr. Bama Srinivasan" userId="S::bama@annauniv.edu::7838c2fa-87a3-4d5a-afe8-1de320b6def1" providerId="AD" clId="Web-{96DB7A61-F0A4-47CD-BF46-2147469C3A2F}" dt="2022-08-26T17:19:00.962" v="4" actId="1076"/>
      <pc:docMkLst>
        <pc:docMk/>
      </pc:docMkLst>
      <pc:sldChg chg="addSp modSp">
        <pc:chgData name="Dr. Bama Srinivasan" userId="S::bama@annauniv.edu::7838c2fa-87a3-4d5a-afe8-1de320b6def1" providerId="AD" clId="Web-{96DB7A61-F0A4-47CD-BF46-2147469C3A2F}" dt="2022-08-26T17:19:00.962" v="4" actId="1076"/>
        <pc:sldMkLst>
          <pc:docMk/>
          <pc:sldMk cId="2115262483" sldId="262"/>
        </pc:sldMkLst>
        <pc:spChg chg="add mod">
          <ac:chgData name="Dr. Bama Srinivasan" userId="S::bama@annauniv.edu::7838c2fa-87a3-4d5a-afe8-1de320b6def1" providerId="AD" clId="Web-{96DB7A61-F0A4-47CD-BF46-2147469C3A2F}" dt="2022-08-26T17:19:00.962" v="4" actId="1076"/>
          <ac:spMkLst>
            <pc:docMk/>
            <pc:sldMk cId="2115262483" sldId="262"/>
            <ac:spMk id="37" creationId="{D57455A1-397E-D446-5E99-3B3C94B375C4}"/>
          </ac:spMkLst>
        </pc:spChg>
      </pc:sldChg>
    </pc:docChg>
  </pc:docChgLst>
  <pc:docChgLst>
    <pc:chgData name="Dr. Bama Srinivasan" userId="S::bama@annauniv.edu::7838c2fa-87a3-4d5a-afe8-1de320b6def1" providerId="AD" clId="Web-{4E7ADAF4-0188-191E-103C-259A86151E2C}"/>
    <pc:docChg chg="modSld">
      <pc:chgData name="Dr. Bama Srinivasan" userId="S::bama@annauniv.edu::7838c2fa-87a3-4d5a-afe8-1de320b6def1" providerId="AD" clId="Web-{4E7ADAF4-0188-191E-103C-259A86151E2C}" dt="2022-08-26T17:29:31.363" v="1"/>
      <pc:docMkLst>
        <pc:docMk/>
      </pc:docMkLst>
      <pc:sldChg chg="delSp">
        <pc:chgData name="Dr. Bama Srinivasan" userId="S::bama@annauniv.edu::7838c2fa-87a3-4d5a-afe8-1de320b6def1" providerId="AD" clId="Web-{4E7ADAF4-0188-191E-103C-259A86151E2C}" dt="2022-08-26T17:29:31.363" v="1"/>
        <pc:sldMkLst>
          <pc:docMk/>
          <pc:sldMk cId="2334954892" sldId="257"/>
        </pc:sldMkLst>
        <pc:spChg chg="del">
          <ac:chgData name="Dr. Bama Srinivasan" userId="S::bama@annauniv.edu::7838c2fa-87a3-4d5a-afe8-1de320b6def1" providerId="AD" clId="Web-{4E7ADAF4-0188-191E-103C-259A86151E2C}" dt="2022-08-26T17:29:31.363" v="1"/>
          <ac:spMkLst>
            <pc:docMk/>
            <pc:sldMk cId="2334954892" sldId="257"/>
            <ac:spMk id="5" creationId="{B2788AF1-FC55-7741-3E32-CF8430E1EFDC}"/>
          </ac:spMkLst>
        </pc:spChg>
      </pc:sldChg>
      <pc:sldChg chg="modSp">
        <pc:chgData name="Dr. Bama Srinivasan" userId="S::bama@annauniv.edu::7838c2fa-87a3-4d5a-afe8-1de320b6def1" providerId="AD" clId="Web-{4E7ADAF4-0188-191E-103C-259A86151E2C}" dt="2022-08-26T17:22:14.763" v="0" actId="20577"/>
        <pc:sldMkLst>
          <pc:docMk/>
          <pc:sldMk cId="2115262483" sldId="262"/>
        </pc:sldMkLst>
        <pc:spChg chg="mod">
          <ac:chgData name="Dr. Bama Srinivasan" userId="S::bama@annauniv.edu::7838c2fa-87a3-4d5a-afe8-1de320b6def1" providerId="AD" clId="Web-{4E7ADAF4-0188-191E-103C-259A86151E2C}" dt="2022-08-26T17:22:14.763" v="0" actId="20577"/>
          <ac:spMkLst>
            <pc:docMk/>
            <pc:sldMk cId="2115262483" sldId="262"/>
            <ac:spMk id="2" creationId="{D72EDEA7-26CA-5451-E7FE-CB17A5BECF4D}"/>
          </ac:spMkLst>
        </pc:spChg>
      </pc:sldChg>
    </pc:docChg>
  </pc:docChgLst>
  <pc:docChgLst>
    <pc:chgData name="Dr. Bama Srinivasan" userId="S::bama@annauniv.edu::7838c2fa-87a3-4d5a-afe8-1de320b6def1" providerId="AD" clId="Web-{C9E055C3-899A-B5F4-CAB0-353E7EE2BC34}"/>
    <pc:docChg chg="modSld">
      <pc:chgData name="Dr. Bama Srinivasan" userId="S::bama@annauniv.edu::7838c2fa-87a3-4d5a-afe8-1de320b6def1" providerId="AD" clId="Web-{C9E055C3-899A-B5F4-CAB0-353E7EE2BC34}" dt="2022-08-26T17:27:07.423" v="15" actId="20577"/>
      <pc:docMkLst>
        <pc:docMk/>
      </pc:docMkLst>
      <pc:sldChg chg="modSp">
        <pc:chgData name="Dr. Bama Srinivasan" userId="S::bama@annauniv.edu::7838c2fa-87a3-4d5a-afe8-1de320b6def1" providerId="AD" clId="Web-{C9E055C3-899A-B5F4-CAB0-353E7EE2BC34}" dt="2022-08-26T17:27:07.423" v="15" actId="20577"/>
        <pc:sldMkLst>
          <pc:docMk/>
          <pc:sldMk cId="2115262483" sldId="262"/>
        </pc:sldMkLst>
        <pc:spChg chg="mod">
          <ac:chgData name="Dr. Bama Srinivasan" userId="S::bama@annauniv.edu::7838c2fa-87a3-4d5a-afe8-1de320b6def1" providerId="AD" clId="Web-{C9E055C3-899A-B5F4-CAB0-353E7EE2BC34}" dt="2022-08-26T17:27:07.423" v="15" actId="20577"/>
          <ac:spMkLst>
            <pc:docMk/>
            <pc:sldMk cId="2115262483" sldId="262"/>
            <ac:spMk id="2" creationId="{D72EDEA7-26CA-5451-E7FE-CB17A5BECF4D}"/>
          </ac:spMkLst>
        </pc:spChg>
      </pc:sldChg>
    </pc:docChg>
  </pc:docChgLst>
  <pc:docChgLst>
    <pc:chgData name="Dr. Bama Srinivasan" userId="S::bama@annauniv.edu::7838c2fa-87a3-4d5a-afe8-1de320b6def1" providerId="AD" clId="Web-{96CFEA54-DAD6-4F3F-B104-7172279E54E5}"/>
    <pc:docChg chg="modSld">
      <pc:chgData name="Dr. Bama Srinivasan" userId="S::bama@annauniv.edu::7838c2fa-87a3-4d5a-afe8-1de320b6def1" providerId="AD" clId="Web-{96CFEA54-DAD6-4F3F-B104-7172279E54E5}" dt="2022-08-26T17:21:14.590" v="26" actId="20577"/>
      <pc:docMkLst>
        <pc:docMk/>
      </pc:docMkLst>
      <pc:sldChg chg="modSp">
        <pc:chgData name="Dr. Bama Srinivasan" userId="S::bama@annauniv.edu::7838c2fa-87a3-4d5a-afe8-1de320b6def1" providerId="AD" clId="Web-{96CFEA54-DAD6-4F3F-B104-7172279E54E5}" dt="2022-08-26T17:21:14.590" v="26" actId="20577"/>
        <pc:sldMkLst>
          <pc:docMk/>
          <pc:sldMk cId="2115262483" sldId="262"/>
        </pc:sldMkLst>
        <pc:spChg chg="mod">
          <ac:chgData name="Dr. Bama Srinivasan" userId="S::bama@annauniv.edu::7838c2fa-87a3-4d5a-afe8-1de320b6def1" providerId="AD" clId="Web-{96CFEA54-DAD6-4F3F-B104-7172279E54E5}" dt="2022-08-26T17:21:14.590" v="26" actId="20577"/>
          <ac:spMkLst>
            <pc:docMk/>
            <pc:sldMk cId="2115262483" sldId="262"/>
            <ac:spMk id="2" creationId="{D72EDEA7-26CA-5451-E7FE-CB17A5BECF4D}"/>
          </ac:spMkLst>
        </pc:spChg>
      </pc:sldChg>
    </pc:docChg>
  </pc:docChgLst>
  <pc:docChgLst>
    <pc:chgData name="Dr. Bama Srinivasan" userId="S::bama@annauniv.edu::7838c2fa-87a3-4d5a-afe8-1de320b6def1" providerId="AD" clId="Web-{B70EBB07-14F8-4FA0-9A59-CE152CE52EF7}"/>
    <pc:docChg chg="modSld">
      <pc:chgData name="Dr. Bama Srinivasan" userId="S::bama@annauniv.edu::7838c2fa-87a3-4d5a-afe8-1de320b6def1" providerId="AD" clId="Web-{B70EBB07-14F8-4FA0-9A59-CE152CE52EF7}" dt="2022-08-26T17:09:59.244" v="3" actId="20577"/>
      <pc:docMkLst>
        <pc:docMk/>
      </pc:docMkLst>
      <pc:sldChg chg="modSp">
        <pc:chgData name="Dr. Bama Srinivasan" userId="S::bama@annauniv.edu::7838c2fa-87a3-4d5a-afe8-1de320b6def1" providerId="AD" clId="Web-{B70EBB07-14F8-4FA0-9A59-CE152CE52EF7}" dt="2022-08-26T17:09:59.244" v="3" actId="20577"/>
        <pc:sldMkLst>
          <pc:docMk/>
          <pc:sldMk cId="109857222" sldId="256"/>
        </pc:sldMkLst>
        <pc:spChg chg="mod">
          <ac:chgData name="Dr. Bama Srinivasan" userId="S::bama@annauniv.edu::7838c2fa-87a3-4d5a-afe8-1de320b6def1" providerId="AD" clId="Web-{B70EBB07-14F8-4FA0-9A59-CE152CE52EF7}" dt="2022-08-26T17:09:59.244" v="3" actId="20577"/>
          <ac:spMkLst>
            <pc:docMk/>
            <pc:sldMk cId="109857222" sldId="256"/>
            <ac:spMk id="4" creationId="{28418C6E-F499-8C41-9E6A-CED9E3F91EC6}"/>
          </ac:spMkLst>
        </pc:spChg>
      </pc:sldChg>
    </pc:docChg>
  </pc:docChgLst>
  <pc:docChgLst>
    <pc:chgData name="Dr. Bama Srinivasan" userId="S::bama@annauniv.edu::7838c2fa-87a3-4d5a-afe8-1de320b6def1" providerId="AD" clId="Web-{C2BD48E0-24ED-4C5F-B677-E8A34119D47B}"/>
    <pc:docChg chg="addSld delSld modSld sldOrd">
      <pc:chgData name="Dr. Bama Srinivasan" userId="S::bama@annauniv.edu::7838c2fa-87a3-4d5a-afe8-1de320b6def1" providerId="AD" clId="Web-{C2BD48E0-24ED-4C5F-B677-E8A34119D47B}" dt="2022-08-26T17:06:02.216" v="554" actId="1076"/>
      <pc:docMkLst>
        <pc:docMk/>
      </pc:docMkLst>
      <pc:sldChg chg="addSp delSp modSp delAnim modAnim">
        <pc:chgData name="Dr. Bama Srinivasan" userId="S::bama@annauniv.edu::7838c2fa-87a3-4d5a-afe8-1de320b6def1" providerId="AD" clId="Web-{C2BD48E0-24ED-4C5F-B677-E8A34119D47B}" dt="2022-08-26T17:04:54.434" v="544" actId="14100"/>
        <pc:sldMkLst>
          <pc:docMk/>
          <pc:sldMk cId="109857222" sldId="256"/>
        </pc:sldMkLst>
        <pc:spChg chg="mod">
          <ac:chgData name="Dr. Bama Srinivasan" userId="S::bama@annauniv.edu::7838c2fa-87a3-4d5a-afe8-1de320b6def1" providerId="AD" clId="Web-{C2BD48E0-24ED-4C5F-B677-E8A34119D47B}" dt="2022-08-26T16:35:02.008" v="37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r. Bama Srinivasan" userId="S::bama@annauniv.edu::7838c2fa-87a3-4d5a-afe8-1de320b6def1" providerId="AD" clId="Web-{C2BD48E0-24ED-4C5F-B677-E8A34119D47B}" dt="2022-08-26T16:35:05.774" v="371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r. Bama Srinivasan" userId="S::bama@annauniv.edu::7838c2fa-87a3-4d5a-afe8-1de320b6def1" providerId="AD" clId="Web-{C2BD48E0-24ED-4C5F-B677-E8A34119D47B}" dt="2022-08-26T16:34:49.336" v="368" actId="20577"/>
          <ac:spMkLst>
            <pc:docMk/>
            <pc:sldMk cId="109857222" sldId="256"/>
            <ac:spMk id="4" creationId="{28418C6E-F499-8C41-9E6A-CED9E3F91EC6}"/>
          </ac:spMkLst>
        </pc:spChg>
        <pc:spChg chg="del">
          <ac:chgData name="Dr. Bama Srinivasan" userId="S::bama@annauniv.edu::7838c2fa-87a3-4d5a-afe8-1de320b6def1" providerId="AD" clId="Web-{C2BD48E0-24ED-4C5F-B677-E8A34119D47B}" dt="2022-08-26T15:57:35.027" v="25"/>
          <ac:spMkLst>
            <pc:docMk/>
            <pc:sldMk cId="109857222" sldId="256"/>
            <ac:spMk id="53" creationId="{9B37791B-B040-4694-BFDC-8DD132D86E8E}"/>
          </ac:spMkLst>
        </pc:spChg>
        <pc:spChg chg="add">
          <ac:chgData name="Dr. Bama Srinivasan" userId="S::bama@annauniv.edu::7838c2fa-87a3-4d5a-afe8-1de320b6def1" providerId="AD" clId="Web-{C2BD48E0-24ED-4C5F-B677-E8A34119D47B}" dt="2022-08-26T15:57:35.027" v="25"/>
          <ac:spMkLst>
            <pc:docMk/>
            <pc:sldMk cId="109857222" sldId="256"/>
            <ac:spMk id="62" creationId="{9B37791B-B040-4694-BFDC-8DD132D86E8E}"/>
          </ac:spMkLst>
        </pc:spChg>
        <pc:spChg chg="add">
          <ac:chgData name="Dr. Bama Srinivasan" userId="S::bama@annauniv.edu::7838c2fa-87a3-4d5a-afe8-1de320b6def1" providerId="AD" clId="Web-{C2BD48E0-24ED-4C5F-B677-E8A34119D47B}" dt="2022-08-26T15:57:35.027" v="25"/>
          <ac:spMkLst>
            <pc:docMk/>
            <pc:sldMk cId="109857222" sldId="256"/>
            <ac:spMk id="64" creationId="{0A3D475D-F146-44DA-80FB-3306B95B8D04}"/>
          </ac:spMkLst>
        </pc:spChg>
        <pc:grpChg chg="del">
          <ac:chgData name="Dr. Bama Srinivasan" userId="S::bama@annauniv.edu::7838c2fa-87a3-4d5a-afe8-1de320b6def1" providerId="AD" clId="Web-{C2BD48E0-24ED-4C5F-B677-E8A34119D47B}" dt="2022-08-26T15:57:35.027" v="25"/>
          <ac:grpSpMkLst>
            <pc:docMk/>
            <pc:sldMk cId="109857222" sldId="256"/>
            <ac:grpSpMk id="55" creationId="{A7900967-84CA-47B4-9F1C-E787BAC1496A}"/>
          </ac:grpSpMkLst>
        </pc:grpChg>
        <pc:picChg chg="add del mod">
          <ac:chgData name="Dr. Bama Srinivasan" userId="S::bama@annauniv.edu::7838c2fa-87a3-4d5a-afe8-1de320b6def1" providerId="AD" clId="Web-{C2BD48E0-24ED-4C5F-B677-E8A34119D47B}" dt="2022-08-26T17:04:14.621" v="539"/>
          <ac:picMkLst>
            <pc:docMk/>
            <pc:sldMk cId="109857222" sldId="256"/>
            <ac:picMk id="5" creationId="{C344434D-829B-6486-D7B3-20EAFCEC64CD}"/>
          </ac:picMkLst>
        </pc:picChg>
        <pc:picChg chg="add mod">
          <ac:chgData name="Dr. Bama Srinivasan" userId="S::bama@annauniv.edu::7838c2fa-87a3-4d5a-afe8-1de320b6def1" providerId="AD" clId="Web-{C2BD48E0-24ED-4C5F-B677-E8A34119D47B}" dt="2022-08-26T17:04:54.434" v="544" actId="14100"/>
          <ac:picMkLst>
            <pc:docMk/>
            <pc:sldMk cId="109857222" sldId="256"/>
            <ac:picMk id="6" creationId="{C171F9EA-C94C-EA5F-E5C6-E734214F0671}"/>
          </ac:picMkLst>
        </pc:picChg>
        <pc:picChg chg="mod ord">
          <ac:chgData name="Dr. Bama Srinivasan" userId="S::bama@annauniv.edu::7838c2fa-87a3-4d5a-afe8-1de320b6def1" providerId="AD" clId="Web-{C2BD48E0-24ED-4C5F-B677-E8A34119D47B}" dt="2022-08-26T15:57:35.027" v="25"/>
          <ac:picMkLst>
            <pc:docMk/>
            <pc:sldMk cId="109857222" sldId="256"/>
            <ac:picMk id="34" creationId="{7BC0C92F-D7B2-A297-1C4E-A930FE46725D}"/>
          </ac:picMkLst>
        </pc:picChg>
      </pc:sldChg>
      <pc:sldChg chg="addSp delSp modSp">
        <pc:chgData name="Dr. Bama Srinivasan" userId="S::bama@annauniv.edu::7838c2fa-87a3-4d5a-afe8-1de320b6def1" providerId="AD" clId="Web-{C2BD48E0-24ED-4C5F-B677-E8A34119D47B}" dt="2022-08-26T17:05:10.497" v="545"/>
        <pc:sldMkLst>
          <pc:docMk/>
          <pc:sldMk cId="2334954892" sldId="257"/>
        </pc:sldMkLst>
        <pc:spChg chg="del">
          <ac:chgData name="Dr. Bama Srinivasan" userId="S::bama@annauniv.edu::7838c2fa-87a3-4d5a-afe8-1de320b6def1" providerId="AD" clId="Web-{C2BD48E0-24ED-4C5F-B677-E8A34119D47B}" dt="2022-08-26T15:54:48.180" v="0"/>
          <ac:spMkLst>
            <pc:docMk/>
            <pc:sldMk cId="2334954892" sldId="257"/>
            <ac:spMk id="2" creationId="{CD96B755-176E-BD8E-5A44-AAA518F2B38A}"/>
          </ac:spMkLst>
        </pc:spChg>
        <pc:spChg chg="add mod">
          <ac:chgData name="Dr. Bama Srinivasan" userId="S::bama@annauniv.edu::7838c2fa-87a3-4d5a-afe8-1de320b6def1" providerId="AD" clId="Web-{C2BD48E0-24ED-4C5F-B677-E8A34119D47B}" dt="2022-08-26T15:55:46.634" v="11" actId="14100"/>
          <ac:spMkLst>
            <pc:docMk/>
            <pc:sldMk cId="2334954892" sldId="257"/>
            <ac:spMk id="4" creationId="{9EEBEDEE-6C3A-B4B5-D7F0-92A5061418FA}"/>
          </ac:spMkLst>
        </pc:spChg>
        <pc:spChg chg="add mod">
          <ac:chgData name="Dr. Bama Srinivasan" userId="S::bama@annauniv.edu::7838c2fa-87a3-4d5a-afe8-1de320b6def1" providerId="AD" clId="Web-{C2BD48E0-24ED-4C5F-B677-E8A34119D47B}" dt="2022-08-26T15:56:37.041" v="22" actId="20577"/>
          <ac:spMkLst>
            <pc:docMk/>
            <pc:sldMk cId="2334954892" sldId="257"/>
            <ac:spMk id="5" creationId="{B2788AF1-FC55-7741-3E32-CF8430E1EFDC}"/>
          </ac:spMkLst>
        </pc:spChg>
        <pc:picChg chg="add mod">
          <ac:chgData name="Dr. Bama Srinivasan" userId="S::bama@annauniv.edu::7838c2fa-87a3-4d5a-afe8-1de320b6def1" providerId="AD" clId="Web-{C2BD48E0-24ED-4C5F-B677-E8A34119D47B}" dt="2022-08-26T15:55:15.368" v="6" actId="14100"/>
          <ac:picMkLst>
            <pc:docMk/>
            <pc:sldMk cId="2334954892" sldId="257"/>
            <ac:picMk id="3" creationId="{65A62865-4935-C52B-2B09-515C9B89D6D1}"/>
          </ac:picMkLst>
        </pc:picChg>
        <pc:picChg chg="add">
          <ac:chgData name="Dr. Bama Srinivasan" userId="S::bama@annauniv.edu::7838c2fa-87a3-4d5a-afe8-1de320b6def1" providerId="AD" clId="Web-{C2BD48E0-24ED-4C5F-B677-E8A34119D47B}" dt="2022-08-26T17:05:10.497" v="545"/>
          <ac:picMkLst>
            <pc:docMk/>
            <pc:sldMk cId="2334954892" sldId="257"/>
            <ac:picMk id="7" creationId="{C85DFF19-77E1-34E5-65FA-A75E8F72516B}"/>
          </ac:picMkLst>
        </pc:picChg>
      </pc:sldChg>
      <pc:sldChg chg="addSp delSp modSp new del mod setBg">
        <pc:chgData name="Dr. Bama Srinivasan" userId="S::bama@annauniv.edu::7838c2fa-87a3-4d5a-afe8-1de320b6def1" providerId="AD" clId="Web-{C2BD48E0-24ED-4C5F-B677-E8A34119D47B}" dt="2022-08-26T17:00:22.304" v="526"/>
        <pc:sldMkLst>
          <pc:docMk/>
          <pc:sldMk cId="260529648" sldId="258"/>
        </pc:sldMkLst>
        <pc:spChg chg="mod">
          <ac:chgData name="Dr. Bama Srinivasan" userId="S::bama@annauniv.edu::7838c2fa-87a3-4d5a-afe8-1de320b6def1" providerId="AD" clId="Web-{C2BD48E0-24ED-4C5F-B677-E8A34119D47B}" dt="2022-08-26T16:58:38.770" v="503" actId="20577"/>
          <ac:spMkLst>
            <pc:docMk/>
            <pc:sldMk cId="260529648" sldId="258"/>
            <ac:spMk id="2" creationId="{8C97F52C-8BA7-18E1-AA35-A0A19E46C734}"/>
          </ac:spMkLst>
        </pc:spChg>
        <pc:spChg chg="del">
          <ac:chgData name="Dr. Bama Srinivasan" userId="S::bama@annauniv.edu::7838c2fa-87a3-4d5a-afe8-1de320b6def1" providerId="AD" clId="Web-{C2BD48E0-24ED-4C5F-B677-E8A34119D47B}" dt="2022-08-26T15:57:21.776" v="24"/>
          <ac:spMkLst>
            <pc:docMk/>
            <pc:sldMk cId="260529648" sldId="258"/>
            <ac:spMk id="3" creationId="{9A603711-5880-A6CD-A291-F6E54398DE28}"/>
          </ac:spMkLst>
        </pc:spChg>
        <pc:spChg chg="add">
          <ac:chgData name="Dr. Bama Srinivasan" userId="S::bama@annauniv.edu::7838c2fa-87a3-4d5a-afe8-1de320b6def1" providerId="AD" clId="Web-{C2BD48E0-24ED-4C5F-B677-E8A34119D47B}" dt="2022-08-26T15:57:21.776" v="24"/>
          <ac:spMkLst>
            <pc:docMk/>
            <pc:sldMk cId="260529648" sldId="258"/>
            <ac:spMk id="8" creationId="{5964CBE2-084A-47DF-A704-CF5F6217B569}"/>
          </ac:spMkLst>
        </pc:spChg>
        <pc:spChg chg="add">
          <ac:chgData name="Dr. Bama Srinivasan" userId="S::bama@annauniv.edu::7838c2fa-87a3-4d5a-afe8-1de320b6def1" providerId="AD" clId="Web-{C2BD48E0-24ED-4C5F-B677-E8A34119D47B}" dt="2022-08-26T15:57:21.776" v="24"/>
          <ac:spMkLst>
            <pc:docMk/>
            <pc:sldMk cId="260529648" sldId="258"/>
            <ac:spMk id="10" creationId="{ABF902DF-A3FF-4803-9779-F222B2A833CC}"/>
          </ac:spMkLst>
        </pc:spChg>
        <pc:spChg chg="add">
          <ac:chgData name="Dr. Bama Srinivasan" userId="S::bama@annauniv.edu::7838c2fa-87a3-4d5a-afe8-1de320b6def1" providerId="AD" clId="Web-{C2BD48E0-24ED-4C5F-B677-E8A34119D47B}" dt="2022-08-26T15:57:21.776" v="24"/>
          <ac:spMkLst>
            <pc:docMk/>
            <pc:sldMk cId="260529648" sldId="258"/>
            <ac:spMk id="12" creationId="{56E4B737-02C7-4E4A-B46C-1EC18F59CD18}"/>
          </ac:spMkLst>
        </pc:spChg>
        <pc:spChg chg="mod">
          <ac:chgData name="Dr. Bama Srinivasan" userId="S::bama@annauniv.edu::7838c2fa-87a3-4d5a-afe8-1de320b6def1" providerId="AD" clId="Web-{C2BD48E0-24ED-4C5F-B677-E8A34119D47B}" dt="2022-08-26T16:59:29.568" v="511" actId="20577"/>
          <ac:spMkLst>
            <pc:docMk/>
            <pc:sldMk cId="260529648" sldId="258"/>
            <ac:spMk id="16" creationId="{D5F5A924-2A9B-4949-8F1F-DB06FF5A7899}"/>
          </ac:spMkLst>
        </pc:spChg>
        <pc:grpChg chg="add">
          <ac:chgData name="Dr. Bama Srinivasan" userId="S::bama@annauniv.edu::7838c2fa-87a3-4d5a-afe8-1de320b6def1" providerId="AD" clId="Web-{C2BD48E0-24ED-4C5F-B677-E8A34119D47B}" dt="2022-08-26T15:57:21.776" v="24"/>
          <ac:grpSpMkLst>
            <pc:docMk/>
            <pc:sldMk cId="260529648" sldId="258"/>
            <ac:grpSpMk id="14" creationId="{B92D19ED-1A05-473D-A7EB-F9E31AAF9469}"/>
          </ac:grpSpMkLst>
        </pc:grpChg>
      </pc:sldChg>
      <pc:sldChg chg="addSp modSp new mod setBg addAnim delAnim modAnim">
        <pc:chgData name="Dr. Bama Srinivasan" userId="S::bama@annauniv.edu::7838c2fa-87a3-4d5a-afe8-1de320b6def1" providerId="AD" clId="Web-{C2BD48E0-24ED-4C5F-B677-E8A34119D47B}" dt="2022-08-26T17:05:15.247" v="547"/>
        <pc:sldMkLst>
          <pc:docMk/>
          <pc:sldMk cId="1209308105" sldId="259"/>
        </pc:sldMkLst>
        <pc:spChg chg="mod">
          <ac:chgData name="Dr. Bama Srinivasan" userId="S::bama@annauniv.edu::7838c2fa-87a3-4d5a-afe8-1de320b6def1" providerId="AD" clId="Web-{C2BD48E0-24ED-4C5F-B677-E8A34119D47B}" dt="2022-08-26T16:11:41.371" v="79" actId="20577"/>
          <ac:spMkLst>
            <pc:docMk/>
            <pc:sldMk cId="1209308105" sldId="259"/>
            <ac:spMk id="2" creationId="{C5403ECA-549F-B990-2CFB-5D9F86CD921A}"/>
          </ac:spMkLst>
        </pc:spChg>
        <pc:spChg chg="mod">
          <ac:chgData name="Dr. Bama Srinivasan" userId="S::bama@annauniv.edu::7838c2fa-87a3-4d5a-afe8-1de320b6def1" providerId="AD" clId="Web-{C2BD48E0-24ED-4C5F-B677-E8A34119D47B}" dt="2022-08-26T16:10:44.589" v="72" actId="14100"/>
          <ac:spMkLst>
            <pc:docMk/>
            <pc:sldMk cId="1209308105" sldId="259"/>
            <ac:spMk id="3" creationId="{5B9BB551-A88B-CFEC-4EFB-9352DAE7C7CE}"/>
          </ac:spMkLst>
        </pc:spChg>
        <pc:spChg chg="add">
          <ac:chgData name="Dr. Bama Srinivasan" userId="S::bama@annauniv.edu::7838c2fa-87a3-4d5a-afe8-1de320b6def1" providerId="AD" clId="Web-{C2BD48E0-24ED-4C5F-B677-E8A34119D47B}" dt="2022-08-26T16:10:13.885" v="63"/>
          <ac:spMkLst>
            <pc:docMk/>
            <pc:sldMk cId="1209308105" sldId="259"/>
            <ac:spMk id="9" creationId="{9B37791B-B040-4694-BFDC-8DD132D86E8E}"/>
          </ac:spMkLst>
        </pc:spChg>
        <pc:spChg chg="add">
          <ac:chgData name="Dr. Bama Srinivasan" userId="S::bama@annauniv.edu::7838c2fa-87a3-4d5a-afe8-1de320b6def1" providerId="AD" clId="Web-{C2BD48E0-24ED-4C5F-B677-E8A34119D47B}" dt="2022-08-26T16:10:13.885" v="63"/>
          <ac:spMkLst>
            <pc:docMk/>
            <pc:sldMk cId="1209308105" sldId="259"/>
            <ac:spMk id="11" creationId="{0A3D475D-F146-44DA-80FB-3306B95B8D04}"/>
          </ac:spMkLst>
        </pc:spChg>
        <pc:picChg chg="add">
          <ac:chgData name="Dr. Bama Srinivasan" userId="S::bama@annauniv.edu::7838c2fa-87a3-4d5a-afe8-1de320b6def1" providerId="AD" clId="Web-{C2BD48E0-24ED-4C5F-B677-E8A34119D47B}" dt="2022-08-26T16:10:13.885" v="63"/>
          <ac:picMkLst>
            <pc:docMk/>
            <pc:sldMk cId="1209308105" sldId="259"/>
            <ac:picMk id="5" creationId="{4C41FC8D-D029-8072-C591-55BF0DD38950}"/>
          </ac:picMkLst>
        </pc:picChg>
        <pc:picChg chg="add">
          <ac:chgData name="Dr. Bama Srinivasan" userId="S::bama@annauniv.edu::7838c2fa-87a3-4d5a-afe8-1de320b6def1" providerId="AD" clId="Web-{C2BD48E0-24ED-4C5F-B677-E8A34119D47B}" dt="2022-08-26T17:05:15.247" v="547"/>
          <ac:picMkLst>
            <pc:docMk/>
            <pc:sldMk cId="1209308105" sldId="259"/>
            <ac:picMk id="6" creationId="{7DD6A4DB-C433-142F-4B0E-BCB1921E96F7}"/>
          </ac:picMkLst>
        </pc:picChg>
      </pc:sldChg>
      <pc:sldChg chg="addSp delSp modSp new">
        <pc:chgData name="Dr. Bama Srinivasan" userId="S::bama@annauniv.edu::7838c2fa-87a3-4d5a-afe8-1de320b6def1" providerId="AD" clId="Web-{C2BD48E0-24ED-4C5F-B677-E8A34119D47B}" dt="2022-08-26T17:05:13.091" v="546"/>
        <pc:sldMkLst>
          <pc:docMk/>
          <pc:sldMk cId="1057568561" sldId="260"/>
        </pc:sldMkLst>
        <pc:spChg chg="del">
          <ac:chgData name="Dr. Bama Srinivasan" userId="S::bama@annauniv.edu::7838c2fa-87a3-4d5a-afe8-1de320b6def1" providerId="AD" clId="Web-{C2BD48E0-24ED-4C5F-B677-E8A34119D47B}" dt="2022-08-26T16:00:28.171" v="33"/>
          <ac:spMkLst>
            <pc:docMk/>
            <pc:sldMk cId="1057568561" sldId="260"/>
            <ac:spMk id="2" creationId="{BE0AAC80-75DA-DC24-A9D5-9FCC42478353}"/>
          </ac:spMkLst>
        </pc:spChg>
        <pc:spChg chg="del">
          <ac:chgData name="Dr. Bama Srinivasan" userId="S::bama@annauniv.edu::7838c2fa-87a3-4d5a-afe8-1de320b6def1" providerId="AD" clId="Web-{C2BD48E0-24ED-4C5F-B677-E8A34119D47B}" dt="2022-08-26T16:00:30.749" v="34"/>
          <ac:spMkLst>
            <pc:docMk/>
            <pc:sldMk cId="1057568561" sldId="260"/>
            <ac:spMk id="3" creationId="{549DB3E9-3521-249F-1EC2-CDC090C6483B}"/>
          </ac:spMkLst>
        </pc:spChg>
        <pc:spChg chg="add mod">
          <ac:chgData name="Dr. Bama Srinivasan" userId="S::bama@annauniv.edu::7838c2fa-87a3-4d5a-afe8-1de320b6def1" providerId="AD" clId="Web-{C2BD48E0-24ED-4C5F-B677-E8A34119D47B}" dt="2022-08-26T16:02:01.797" v="45" actId="1076"/>
          <ac:spMkLst>
            <pc:docMk/>
            <pc:sldMk cId="1057568561" sldId="260"/>
            <ac:spMk id="5" creationId="{1CE714FF-7D9E-A1FD-F094-D8A7604D888B}"/>
          </ac:spMkLst>
        </pc:spChg>
        <pc:picChg chg="add mod">
          <ac:chgData name="Dr. Bama Srinivasan" userId="S::bama@annauniv.edu::7838c2fa-87a3-4d5a-afe8-1de320b6def1" providerId="AD" clId="Web-{C2BD48E0-24ED-4C5F-B677-E8A34119D47B}" dt="2022-08-26T16:00:49.405" v="39" actId="14100"/>
          <ac:picMkLst>
            <pc:docMk/>
            <pc:sldMk cId="1057568561" sldId="260"/>
            <ac:picMk id="4" creationId="{7BB855ED-71D9-C9F0-C210-9DEDC80874E8}"/>
          </ac:picMkLst>
        </pc:picChg>
        <pc:picChg chg="add">
          <ac:chgData name="Dr. Bama Srinivasan" userId="S::bama@annauniv.edu::7838c2fa-87a3-4d5a-afe8-1de320b6def1" providerId="AD" clId="Web-{C2BD48E0-24ED-4C5F-B677-E8A34119D47B}" dt="2022-08-26T17:05:13.091" v="546"/>
          <ac:picMkLst>
            <pc:docMk/>
            <pc:sldMk cId="1057568561" sldId="260"/>
            <ac:picMk id="7" creationId="{A543FC85-DE09-BE0D-FC92-0A88611E68FD}"/>
          </ac:picMkLst>
        </pc:picChg>
      </pc:sldChg>
      <pc:sldChg chg="new del">
        <pc:chgData name="Dr. Bama Srinivasan" userId="S::bama@annauniv.edu::7838c2fa-87a3-4d5a-afe8-1de320b6def1" providerId="AD" clId="Web-{C2BD48E0-24ED-4C5F-B677-E8A34119D47B}" dt="2022-08-26T16:30:07.549" v="241"/>
        <pc:sldMkLst>
          <pc:docMk/>
          <pc:sldMk cId="3985877781" sldId="261"/>
        </pc:sldMkLst>
      </pc:sldChg>
      <pc:sldChg chg="addSp delSp modSp new mod setBg">
        <pc:chgData name="Dr. Bama Srinivasan" userId="S::bama@annauniv.edu::7838c2fa-87a3-4d5a-afe8-1de320b6def1" providerId="AD" clId="Web-{C2BD48E0-24ED-4C5F-B677-E8A34119D47B}" dt="2022-08-26T17:05:18.966" v="548"/>
        <pc:sldMkLst>
          <pc:docMk/>
          <pc:sldMk cId="2115262483" sldId="262"/>
        </pc:sldMkLst>
        <pc:spChg chg="mod">
          <ac:chgData name="Dr. Bama Srinivasan" userId="S::bama@annauniv.edu::7838c2fa-87a3-4d5a-afe8-1de320b6def1" providerId="AD" clId="Web-{C2BD48E0-24ED-4C5F-B677-E8A34119D47B}" dt="2022-08-26T16:22:03.649" v="155"/>
          <ac:spMkLst>
            <pc:docMk/>
            <pc:sldMk cId="2115262483" sldId="262"/>
            <ac:spMk id="2" creationId="{D72EDEA7-26CA-5451-E7FE-CB17A5BECF4D}"/>
          </ac:spMkLst>
        </pc:spChg>
        <pc:spChg chg="del mod">
          <ac:chgData name="Dr. Bama Srinivasan" userId="S::bama@annauniv.edu::7838c2fa-87a3-4d5a-afe8-1de320b6def1" providerId="AD" clId="Web-{C2BD48E0-24ED-4C5F-B677-E8A34119D47B}" dt="2022-08-26T16:18:16.660" v="96"/>
          <ac:spMkLst>
            <pc:docMk/>
            <pc:sldMk cId="2115262483" sldId="262"/>
            <ac:spMk id="3" creationId="{D2EC8B03-147A-ECA4-8578-048AD283D5F5}"/>
          </ac:spMkLst>
        </pc:spChg>
        <pc:spChg chg="add del mod">
          <ac:chgData name="Dr. Bama Srinivasan" userId="S::bama@annauniv.edu::7838c2fa-87a3-4d5a-afe8-1de320b6def1" providerId="AD" clId="Web-{C2BD48E0-24ED-4C5F-B677-E8A34119D47B}" dt="2022-08-26T16:22:16.493" v="163"/>
          <ac:spMkLst>
            <pc:docMk/>
            <pc:sldMk cId="2115262483" sldId="262"/>
            <ac:spMk id="4" creationId="{E4841573-A91B-638D-E5B6-7257E13AA80B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2:03.649" v="155"/>
          <ac:spMkLst>
            <pc:docMk/>
            <pc:sldMk cId="2115262483" sldId="262"/>
            <ac:spMk id="9" creationId="{9B37791B-B040-4694-BFDC-8DD132D86E8E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2:03.649" v="155"/>
          <ac:spMkLst>
            <pc:docMk/>
            <pc:sldMk cId="2115262483" sldId="262"/>
            <ac:spMk id="11" creationId="{0A3D475D-F146-44DA-80FB-3306B95B8D04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2:03.649" v="155"/>
          <ac:spMkLst>
            <pc:docMk/>
            <pc:sldMk cId="2115262483" sldId="262"/>
            <ac:spMk id="16" creationId="{B95B9BA8-1D69-4796-85F5-B6D0BD52354B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2:03.649" v="155"/>
          <ac:spMkLst>
            <pc:docMk/>
            <pc:sldMk cId="2115262483" sldId="262"/>
            <ac:spMk id="18" creationId="{340822D1-9EEA-4ECF-9360-D9AF87950D47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2:03.649" v="155"/>
          <ac:spMkLst>
            <pc:docMk/>
            <pc:sldMk cId="2115262483" sldId="262"/>
            <ac:spMk id="20" creationId="{DC292A62-7F34-4E30-BE04-48164A1DAF7B}"/>
          </ac:spMkLst>
        </pc:spChg>
        <pc:graphicFrameChg chg="add">
          <ac:chgData name="Dr. Bama Srinivasan" userId="S::bama@annauniv.edu::7838c2fa-87a3-4d5a-afe8-1de320b6def1" providerId="AD" clId="Web-{C2BD48E0-24ED-4C5F-B677-E8A34119D47B}" dt="2022-08-26T16:22:16.493" v="163"/>
          <ac:graphicFrameMkLst>
            <pc:docMk/>
            <pc:sldMk cId="2115262483" sldId="262"/>
            <ac:graphicFrameMk id="13" creationId="{EA0A0CE3-486B-FA8D-4B1F-8898A38DF748}"/>
          </ac:graphicFrameMkLst>
        </pc:graphicFrameChg>
        <pc:picChg chg="add mod ord">
          <ac:chgData name="Dr. Bama Srinivasan" userId="S::bama@annauniv.edu::7838c2fa-87a3-4d5a-afe8-1de320b6def1" providerId="AD" clId="Web-{C2BD48E0-24ED-4C5F-B677-E8A34119D47B}" dt="2022-08-26T16:22:03.649" v="155"/>
          <ac:picMkLst>
            <pc:docMk/>
            <pc:sldMk cId="2115262483" sldId="262"/>
            <ac:picMk id="5" creationId="{FAF02C67-2753-9C32-15D3-332C0A225251}"/>
          </ac:picMkLst>
        </pc:picChg>
        <pc:picChg chg="add">
          <ac:chgData name="Dr. Bama Srinivasan" userId="S::bama@annauniv.edu::7838c2fa-87a3-4d5a-afe8-1de320b6def1" providerId="AD" clId="Web-{C2BD48E0-24ED-4C5F-B677-E8A34119D47B}" dt="2022-08-26T17:05:18.966" v="548"/>
          <ac:picMkLst>
            <pc:docMk/>
            <pc:sldMk cId="2115262483" sldId="262"/>
            <ac:picMk id="58" creationId="{2A9FA541-D0C1-6A71-7F74-6B93D1B08F7D}"/>
          </ac:picMkLst>
        </pc:picChg>
      </pc:sldChg>
      <pc:sldChg chg="addSp delSp modSp new mod setBg">
        <pc:chgData name="Dr. Bama Srinivasan" userId="S::bama@annauniv.edu::7838c2fa-87a3-4d5a-afe8-1de320b6def1" providerId="AD" clId="Web-{C2BD48E0-24ED-4C5F-B677-E8A34119D47B}" dt="2022-08-26T17:05:22.419" v="549"/>
        <pc:sldMkLst>
          <pc:docMk/>
          <pc:sldMk cId="3987455394" sldId="263"/>
        </pc:sldMkLst>
        <pc:spChg chg="mod">
          <ac:chgData name="Dr. Bama Srinivasan" userId="S::bama@annauniv.edu::7838c2fa-87a3-4d5a-afe8-1de320b6def1" providerId="AD" clId="Web-{C2BD48E0-24ED-4C5F-B677-E8A34119D47B}" dt="2022-08-26T17:01:46.680" v="531"/>
          <ac:spMkLst>
            <pc:docMk/>
            <pc:sldMk cId="3987455394" sldId="263"/>
            <ac:spMk id="2" creationId="{AF453489-F12C-106A-62D8-BE431420E1B2}"/>
          </ac:spMkLst>
        </pc:spChg>
        <pc:spChg chg="add del mod">
          <ac:chgData name="Dr. Bama Srinivasan" userId="S::bama@annauniv.edu::7838c2fa-87a3-4d5a-afe8-1de320b6def1" providerId="AD" clId="Web-{C2BD48E0-24ED-4C5F-B677-E8A34119D47B}" dt="2022-08-26T16:29:35.611" v="233"/>
          <ac:spMkLst>
            <pc:docMk/>
            <pc:sldMk cId="3987455394" sldId="263"/>
            <ac:spMk id="3" creationId="{77816982-D7BC-1D28-2C8F-8796E3110EE6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9:14.798" v="228"/>
          <ac:spMkLst>
            <pc:docMk/>
            <pc:sldMk cId="3987455394" sldId="263"/>
            <ac:spMk id="9" creationId="{B95B9BA8-1D69-4796-85F5-B6D0BD52354B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9:35.580" v="232"/>
          <ac:spMkLst>
            <pc:docMk/>
            <pc:sldMk cId="3987455394" sldId="263"/>
            <ac:spMk id="13" creationId="{866290A3-7E80-441D-AA1E-5263326B1657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9:18.095" v="230"/>
          <ac:spMkLst>
            <pc:docMk/>
            <pc:sldMk cId="3987455394" sldId="263"/>
            <ac:spMk id="15" creationId="{22E5DF58-5CFD-4D62-AC3A-9EA04E1AF237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9:18.095" v="230"/>
          <ac:spMkLst>
            <pc:docMk/>
            <pc:sldMk cId="3987455394" sldId="263"/>
            <ac:spMk id="17" creationId="{8064D39A-E0A4-461B-A8D2-9C3AE870CED4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9:35.580" v="232"/>
          <ac:spMkLst>
            <pc:docMk/>
            <pc:sldMk cId="3987455394" sldId="263"/>
            <ac:spMk id="19" creationId="{60DB02BD-FF61-4042-BC21-4EFF543EC0C3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29:35.580" v="232"/>
          <ac:spMkLst>
            <pc:docMk/>
            <pc:sldMk cId="3987455394" sldId="263"/>
            <ac:spMk id="20" creationId="{5811A85E-38EA-465A-84F9-6230CF743E76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1:46.680" v="531"/>
          <ac:spMkLst>
            <pc:docMk/>
            <pc:sldMk cId="3987455394" sldId="263"/>
            <ac:spMk id="23" creationId="{60DB02BD-FF61-4042-BC21-4EFF543EC0C3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1:46.680" v="531"/>
          <ac:spMkLst>
            <pc:docMk/>
            <pc:sldMk cId="3987455394" sldId="263"/>
            <ac:spMk id="24" creationId="{5811A85E-38EA-465A-84F9-6230CF743E76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1:46.680" v="531"/>
          <ac:spMkLst>
            <pc:docMk/>
            <pc:sldMk cId="3987455394" sldId="263"/>
            <ac:spMk id="25" creationId="{866290A3-7E80-441D-AA1E-5263326B1657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1:36.680" v="528"/>
          <ac:spMkLst>
            <pc:docMk/>
            <pc:sldMk cId="3987455394" sldId="263"/>
            <ac:spMk id="31" creationId="{6B0479F5-59EA-43F3-BAFC-2606376EB662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1:46.665" v="530"/>
          <ac:spMkLst>
            <pc:docMk/>
            <pc:sldMk cId="3987455394" sldId="263"/>
            <ac:spMk id="33" creationId="{0A3D475D-F146-44DA-80FB-3306B95B8D04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1:46.665" v="530"/>
          <ac:spMkLst>
            <pc:docMk/>
            <pc:sldMk cId="3987455394" sldId="263"/>
            <ac:spMk id="34" creationId="{9B37791B-B040-4694-BFDC-8DD132D86E8E}"/>
          </ac:spMkLst>
        </pc:spChg>
        <pc:spChg chg="add">
          <ac:chgData name="Dr. Bama Srinivasan" userId="S::bama@annauniv.edu::7838c2fa-87a3-4d5a-afe8-1de320b6def1" providerId="AD" clId="Web-{C2BD48E0-24ED-4C5F-B677-E8A34119D47B}" dt="2022-08-26T17:01:46.680" v="531"/>
          <ac:spMkLst>
            <pc:docMk/>
            <pc:sldMk cId="3987455394" sldId="263"/>
            <ac:spMk id="35" creationId="{866290A3-7E80-441D-AA1E-5263326B1657}"/>
          </ac:spMkLst>
        </pc:spChg>
        <pc:spChg chg="add">
          <ac:chgData name="Dr. Bama Srinivasan" userId="S::bama@annauniv.edu::7838c2fa-87a3-4d5a-afe8-1de320b6def1" providerId="AD" clId="Web-{C2BD48E0-24ED-4C5F-B677-E8A34119D47B}" dt="2022-08-26T17:01:46.680" v="531"/>
          <ac:spMkLst>
            <pc:docMk/>
            <pc:sldMk cId="3987455394" sldId="263"/>
            <ac:spMk id="36" creationId="{60DB02BD-FF61-4042-BC21-4EFF543EC0C3}"/>
          </ac:spMkLst>
        </pc:spChg>
        <pc:spChg chg="add">
          <ac:chgData name="Dr. Bama Srinivasan" userId="S::bama@annauniv.edu::7838c2fa-87a3-4d5a-afe8-1de320b6def1" providerId="AD" clId="Web-{C2BD48E0-24ED-4C5F-B677-E8A34119D47B}" dt="2022-08-26T17:01:46.680" v="531"/>
          <ac:spMkLst>
            <pc:docMk/>
            <pc:sldMk cId="3987455394" sldId="263"/>
            <ac:spMk id="37" creationId="{5811A85E-38EA-465A-84F9-6230CF743E76}"/>
          </ac:spMkLst>
        </pc:spChg>
        <pc:grpChg chg="add del">
          <ac:chgData name="Dr. Bama Srinivasan" userId="S::bama@annauniv.edu::7838c2fa-87a3-4d5a-afe8-1de320b6def1" providerId="AD" clId="Web-{C2BD48E0-24ED-4C5F-B677-E8A34119D47B}" dt="2022-08-26T16:29:14.798" v="228"/>
          <ac:grpSpMkLst>
            <pc:docMk/>
            <pc:sldMk cId="3987455394" sldId="263"/>
            <ac:grpSpMk id="11" creationId="{EE5D87AC-5CCC-4E1F-8B25-D3A6053029C8}"/>
          </ac:grpSpMkLst>
        </pc:grpChg>
        <pc:graphicFrameChg chg="add del">
          <ac:chgData name="Dr. Bama Srinivasan" userId="S::bama@annauniv.edu::7838c2fa-87a3-4d5a-afe8-1de320b6def1" providerId="AD" clId="Web-{C2BD48E0-24ED-4C5F-B677-E8A34119D47B}" dt="2022-08-26T16:29:35.580" v="232"/>
          <ac:graphicFrameMkLst>
            <pc:docMk/>
            <pc:sldMk cId="3987455394" sldId="263"/>
            <ac:graphicFrameMk id="21" creationId="{FE8199F9-1526-ABE4-8BD0-F27E802F1376}"/>
          </ac:graphicFrameMkLst>
        </pc:graphicFrameChg>
        <pc:graphicFrameChg chg="add mod modGraphic">
          <ac:chgData name="Dr. Bama Srinivasan" userId="S::bama@annauniv.edu::7838c2fa-87a3-4d5a-afe8-1de320b6def1" providerId="AD" clId="Web-{C2BD48E0-24ED-4C5F-B677-E8A34119D47B}" dt="2022-08-26T17:01:46.680" v="531"/>
          <ac:graphicFrameMkLst>
            <pc:docMk/>
            <pc:sldMk cId="3987455394" sldId="263"/>
            <ac:graphicFrameMk id="26" creationId="{40678AD1-C953-5943-26BB-202CCE57D700}"/>
          </ac:graphicFrameMkLst>
        </pc:graphicFrameChg>
        <pc:picChg chg="add del">
          <ac:chgData name="Dr. Bama Srinivasan" userId="S::bama@annauniv.edu::7838c2fa-87a3-4d5a-afe8-1de320b6def1" providerId="AD" clId="Web-{C2BD48E0-24ED-4C5F-B677-E8A34119D47B}" dt="2022-08-26T16:29:14.798" v="228"/>
          <ac:picMkLst>
            <pc:docMk/>
            <pc:sldMk cId="3987455394" sldId="263"/>
            <ac:picMk id="5" creationId="{EA55D38E-53B5-B38B-5171-7DF4EB375E6B}"/>
          </ac:picMkLst>
        </pc:picChg>
        <pc:picChg chg="add del">
          <ac:chgData name="Dr. Bama Srinivasan" userId="S::bama@annauniv.edu::7838c2fa-87a3-4d5a-afe8-1de320b6def1" providerId="AD" clId="Web-{C2BD48E0-24ED-4C5F-B677-E8A34119D47B}" dt="2022-08-26T16:29:18.095" v="230"/>
          <ac:picMkLst>
            <pc:docMk/>
            <pc:sldMk cId="3987455394" sldId="263"/>
            <ac:picMk id="16" creationId="{591717D6-8644-0B0C-D97F-6D0A76F3E449}"/>
          </ac:picMkLst>
        </pc:picChg>
        <pc:picChg chg="add">
          <ac:chgData name="Dr. Bama Srinivasan" userId="S::bama@annauniv.edu::7838c2fa-87a3-4d5a-afe8-1de320b6def1" providerId="AD" clId="Web-{C2BD48E0-24ED-4C5F-B677-E8A34119D47B}" dt="2022-08-26T17:05:22.419" v="549"/>
          <ac:picMkLst>
            <pc:docMk/>
            <pc:sldMk cId="3987455394" sldId="263"/>
            <ac:picMk id="102" creationId="{6564330B-BC27-2259-BE1F-59CE792229E7}"/>
          </ac:picMkLst>
        </pc:picChg>
      </pc:sldChg>
      <pc:sldChg chg="addSp modSp new ord">
        <pc:chgData name="Dr. Bama Srinivasan" userId="S::bama@annauniv.edu::7838c2fa-87a3-4d5a-afe8-1de320b6def1" providerId="AD" clId="Web-{C2BD48E0-24ED-4C5F-B677-E8A34119D47B}" dt="2022-08-26T17:05:26.841" v="550"/>
        <pc:sldMkLst>
          <pc:docMk/>
          <pc:sldMk cId="3799375867" sldId="264"/>
        </pc:sldMkLst>
        <pc:spChg chg="mod">
          <ac:chgData name="Dr. Bama Srinivasan" userId="S::bama@annauniv.edu::7838c2fa-87a3-4d5a-afe8-1de320b6def1" providerId="AD" clId="Web-{C2BD48E0-24ED-4C5F-B677-E8A34119D47B}" dt="2022-08-26T16:40:08.499" v="382" actId="20577"/>
          <ac:spMkLst>
            <pc:docMk/>
            <pc:sldMk cId="3799375867" sldId="264"/>
            <ac:spMk id="2" creationId="{051AC12E-8BEC-792F-90A7-8B2EA98C6C0A}"/>
          </ac:spMkLst>
        </pc:spChg>
        <pc:spChg chg="mod">
          <ac:chgData name="Dr. Bama Srinivasan" userId="S::bama@annauniv.edu::7838c2fa-87a3-4d5a-afe8-1de320b6def1" providerId="AD" clId="Web-{C2BD48E0-24ED-4C5F-B677-E8A34119D47B}" dt="2022-08-26T16:51:00.293" v="403" actId="20577"/>
          <ac:spMkLst>
            <pc:docMk/>
            <pc:sldMk cId="3799375867" sldId="264"/>
            <ac:spMk id="3" creationId="{94298D9F-E589-3568-CF32-10BAE3C03E09}"/>
          </ac:spMkLst>
        </pc:spChg>
        <pc:picChg chg="add">
          <ac:chgData name="Dr. Bama Srinivasan" userId="S::bama@annauniv.edu::7838c2fa-87a3-4d5a-afe8-1de320b6def1" providerId="AD" clId="Web-{C2BD48E0-24ED-4C5F-B677-E8A34119D47B}" dt="2022-08-26T17:05:26.841" v="550"/>
          <ac:picMkLst>
            <pc:docMk/>
            <pc:sldMk cId="3799375867" sldId="264"/>
            <ac:picMk id="5" creationId="{CE51EDA0-776A-6D40-2036-E91099C73F10}"/>
          </ac:picMkLst>
        </pc:picChg>
      </pc:sldChg>
      <pc:sldChg chg="addSp delSp modSp new mod setBg">
        <pc:chgData name="Dr. Bama Srinivasan" userId="S::bama@annauniv.edu::7838c2fa-87a3-4d5a-afe8-1de320b6def1" providerId="AD" clId="Web-{C2BD48E0-24ED-4C5F-B677-E8A34119D47B}" dt="2022-08-26T17:06:02.216" v="554" actId="1076"/>
        <pc:sldMkLst>
          <pc:docMk/>
          <pc:sldMk cId="2946756471" sldId="265"/>
        </pc:sldMkLst>
        <pc:spChg chg="mod">
          <ac:chgData name="Dr. Bama Srinivasan" userId="S::bama@annauniv.edu::7838c2fa-87a3-4d5a-afe8-1de320b6def1" providerId="AD" clId="Web-{C2BD48E0-24ED-4C5F-B677-E8A34119D47B}" dt="2022-08-26T16:57:10.847" v="465" actId="1076"/>
          <ac:spMkLst>
            <pc:docMk/>
            <pc:sldMk cId="2946756471" sldId="265"/>
            <ac:spMk id="2" creationId="{6D8D0886-74F4-57A0-3926-78D7F145309E}"/>
          </ac:spMkLst>
        </pc:spChg>
        <pc:spChg chg="del mod">
          <ac:chgData name="Dr. Bama Srinivasan" userId="S::bama@annauniv.edu::7838c2fa-87a3-4d5a-afe8-1de320b6def1" providerId="AD" clId="Web-{C2BD48E0-24ED-4C5F-B677-E8A34119D47B}" dt="2022-08-26T16:53:50.655" v="430"/>
          <ac:spMkLst>
            <pc:docMk/>
            <pc:sldMk cId="2946756471" sldId="265"/>
            <ac:spMk id="3" creationId="{98076B4B-2DBD-E3BF-A217-06E601DB707D}"/>
          </ac:spMkLst>
        </pc:spChg>
        <pc:spChg chg="add del mod">
          <ac:chgData name="Dr. Bama Srinivasan" userId="S::bama@annauniv.edu::7838c2fa-87a3-4d5a-afe8-1de320b6def1" providerId="AD" clId="Web-{C2BD48E0-24ED-4C5F-B677-E8A34119D47B}" dt="2022-08-26T16:59:21.724" v="510"/>
          <ac:spMkLst>
            <pc:docMk/>
            <pc:sldMk cId="2946756471" sldId="265"/>
            <ac:spMk id="5" creationId="{4A9B3DE2-005D-CEFF-5F7E-55F2E7D40970}"/>
          </ac:spMkLst>
        </pc:spChg>
        <pc:spChg chg="add mod">
          <ac:chgData name="Dr. Bama Srinivasan" userId="S::bama@annauniv.edu::7838c2fa-87a3-4d5a-afe8-1de320b6def1" providerId="AD" clId="Web-{C2BD48E0-24ED-4C5F-B677-E8A34119D47B}" dt="2022-08-26T16:58:24.457" v="499" actId="14100"/>
          <ac:spMkLst>
            <pc:docMk/>
            <pc:sldMk cId="2946756471" sldId="265"/>
            <ac:spMk id="6" creationId="{DDD46156-4704-1BC8-1C25-A8AE9701ADAD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6:56:59.737" v="463"/>
          <ac:spMkLst>
            <pc:docMk/>
            <pc:sldMk cId="2946756471" sldId="265"/>
            <ac:spMk id="10" creationId="{B95B9BA8-1D69-4796-85F5-B6D0BD52354B}"/>
          </ac:spMkLst>
        </pc:spChg>
        <pc:spChg chg="add">
          <ac:chgData name="Dr. Bama Srinivasan" userId="S::bama@annauniv.edu::7838c2fa-87a3-4d5a-afe8-1de320b6def1" providerId="AD" clId="Web-{C2BD48E0-24ED-4C5F-B677-E8A34119D47B}" dt="2022-08-26T16:56:59.737" v="464"/>
          <ac:spMkLst>
            <pc:docMk/>
            <pc:sldMk cId="2946756471" sldId="265"/>
            <ac:spMk id="12" creationId="{B95B9BA8-1D69-4796-85F5-B6D0BD52354B}"/>
          </ac:spMkLst>
        </pc:spChg>
        <pc:graphicFrameChg chg="add del">
          <ac:chgData name="Dr. Bama Srinivasan" userId="S::bama@annauniv.edu::7838c2fa-87a3-4d5a-afe8-1de320b6def1" providerId="AD" clId="Web-{C2BD48E0-24ED-4C5F-B677-E8A34119D47B}" dt="2022-08-26T16:59:15.162" v="508"/>
          <ac:graphicFrameMkLst>
            <pc:docMk/>
            <pc:sldMk cId="2946756471" sldId="265"/>
            <ac:graphicFrameMk id="14" creationId="{027309FD-3CF8-9045-8459-97244DEAF470}"/>
          </ac:graphicFrameMkLst>
        </pc:graphicFrameChg>
        <pc:graphicFrameChg chg="add del">
          <ac:chgData name="Dr. Bama Srinivasan" userId="S::bama@annauniv.edu::7838c2fa-87a3-4d5a-afe8-1de320b6def1" providerId="AD" clId="Web-{C2BD48E0-24ED-4C5F-B677-E8A34119D47B}" dt="2022-08-26T16:59:21.724" v="510"/>
          <ac:graphicFrameMkLst>
            <pc:docMk/>
            <pc:sldMk cId="2946756471" sldId="265"/>
            <ac:graphicFrameMk id="15" creationId="{950D5702-3DA3-5D8D-2BD6-ED33691F3DFF}"/>
          </ac:graphicFrameMkLst>
        </pc:graphicFrameChg>
        <pc:picChg chg="add mod ord">
          <ac:chgData name="Dr. Bama Srinivasan" userId="S::bama@annauniv.edu::7838c2fa-87a3-4d5a-afe8-1de320b6def1" providerId="AD" clId="Web-{C2BD48E0-24ED-4C5F-B677-E8A34119D47B}" dt="2022-08-26T17:05:32.982" v="551" actId="1076"/>
          <ac:picMkLst>
            <pc:docMk/>
            <pc:sldMk cId="2946756471" sldId="265"/>
            <ac:picMk id="4" creationId="{D4175872-D9D6-86AA-FCB1-F0112C2CDDCC}"/>
          </ac:picMkLst>
        </pc:picChg>
        <pc:picChg chg="add mod">
          <ac:chgData name="Dr. Bama Srinivasan" userId="S::bama@annauniv.edu::7838c2fa-87a3-4d5a-afe8-1de320b6def1" providerId="AD" clId="Web-{C2BD48E0-24ED-4C5F-B677-E8A34119D47B}" dt="2022-08-26T17:06:02.216" v="554" actId="1076"/>
          <ac:picMkLst>
            <pc:docMk/>
            <pc:sldMk cId="2946756471" sldId="265"/>
            <ac:picMk id="28" creationId="{2C6E21AC-1E11-29E5-EAEF-210A666B88DF}"/>
          </ac:picMkLst>
        </pc:picChg>
      </pc:sldChg>
      <pc:sldChg chg="addSp delSp modSp new mod setBg">
        <pc:chgData name="Dr. Bama Srinivasan" userId="S::bama@annauniv.edu::7838c2fa-87a3-4d5a-afe8-1de320b6def1" providerId="AD" clId="Web-{C2BD48E0-24ED-4C5F-B677-E8A34119D47B}" dt="2022-08-26T17:05:38.263" v="553"/>
        <pc:sldMkLst>
          <pc:docMk/>
          <pc:sldMk cId="1598610439" sldId="266"/>
        </pc:sldMkLst>
        <pc:spChg chg="mod">
          <ac:chgData name="Dr. Bama Srinivasan" userId="S::bama@annauniv.edu::7838c2fa-87a3-4d5a-afe8-1de320b6def1" providerId="AD" clId="Web-{C2BD48E0-24ED-4C5F-B677-E8A34119D47B}" dt="2022-08-26T17:01:55.587" v="532"/>
          <ac:spMkLst>
            <pc:docMk/>
            <pc:sldMk cId="1598610439" sldId="266"/>
            <ac:spMk id="2" creationId="{C2E7B397-C793-96A4-3DAE-DF233E9329A8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0:15.663" v="525"/>
          <ac:spMkLst>
            <pc:docMk/>
            <pc:sldMk cId="1598610439" sldId="266"/>
            <ac:spMk id="3" creationId="{EB2AA1E8-731B-3688-AB7B-712F233E9E62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0:01.084" v="518"/>
          <ac:spMkLst>
            <pc:docMk/>
            <pc:sldMk cId="1598610439" sldId="266"/>
            <ac:spMk id="9" creationId="{9B37791B-B040-4694-BFDC-8DD132D86E8E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0:08.475" v="520"/>
          <ac:spMkLst>
            <pc:docMk/>
            <pc:sldMk cId="1598610439" sldId="266"/>
            <ac:spMk id="10" creationId="{9B37791B-B040-4694-BFDC-8DD132D86E8E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0:11.710" v="522"/>
          <ac:spMkLst>
            <pc:docMk/>
            <pc:sldMk cId="1598610439" sldId="266"/>
            <ac:spMk id="16" creationId="{9B37791B-B040-4694-BFDC-8DD132D86E8E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0:11.710" v="522"/>
          <ac:spMkLst>
            <pc:docMk/>
            <pc:sldMk cId="1598610439" sldId="266"/>
            <ac:spMk id="18" creationId="{0A3D475D-F146-44DA-80FB-3306B95B8D04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0:15.632" v="524"/>
          <ac:spMkLst>
            <pc:docMk/>
            <pc:sldMk cId="1598610439" sldId="266"/>
            <ac:spMk id="20" creationId="{9B37791B-B040-4694-BFDC-8DD132D86E8E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0:15.632" v="524"/>
          <ac:spMkLst>
            <pc:docMk/>
            <pc:sldMk cId="1598610439" sldId="266"/>
            <ac:spMk id="22" creationId="{0A3D475D-F146-44DA-80FB-3306B95B8D04}"/>
          </ac:spMkLst>
        </pc:spChg>
        <pc:spChg chg="add del">
          <ac:chgData name="Dr. Bama Srinivasan" userId="S::bama@annauniv.edu::7838c2fa-87a3-4d5a-afe8-1de320b6def1" providerId="AD" clId="Web-{C2BD48E0-24ED-4C5F-B677-E8A34119D47B}" dt="2022-08-26T17:01:55.587" v="532"/>
          <ac:spMkLst>
            <pc:docMk/>
            <pc:sldMk cId="1598610439" sldId="266"/>
            <ac:spMk id="24" creationId="{9B37791B-B040-4694-BFDC-8DD132D86E8E}"/>
          </ac:spMkLst>
        </pc:spChg>
        <pc:spChg chg="add">
          <ac:chgData name="Dr. Bama Srinivasan" userId="S::bama@annauniv.edu::7838c2fa-87a3-4d5a-afe8-1de320b6def1" providerId="AD" clId="Web-{C2BD48E0-24ED-4C5F-B677-E8A34119D47B}" dt="2022-08-26T17:01:55.587" v="532"/>
          <ac:spMkLst>
            <pc:docMk/>
            <pc:sldMk cId="1598610439" sldId="266"/>
            <ac:spMk id="31" creationId="{5964CBE2-084A-47DF-A704-CF5F6217B569}"/>
          </ac:spMkLst>
        </pc:spChg>
        <pc:grpChg chg="add del">
          <ac:chgData name="Dr. Bama Srinivasan" userId="S::bama@annauniv.edu::7838c2fa-87a3-4d5a-afe8-1de320b6def1" providerId="AD" clId="Web-{C2BD48E0-24ED-4C5F-B677-E8A34119D47B}" dt="2022-08-26T17:00:01.084" v="518"/>
          <ac:grpSpMkLst>
            <pc:docMk/>
            <pc:sldMk cId="1598610439" sldId="266"/>
            <ac:grpSpMk id="11" creationId="{564DEED3-BC52-4F15-8426-D33275CB0111}"/>
          </ac:grpSpMkLst>
        </pc:grpChg>
        <pc:grpChg chg="add del">
          <ac:chgData name="Dr. Bama Srinivasan" userId="S::bama@annauniv.edu::7838c2fa-87a3-4d5a-afe8-1de320b6def1" providerId="AD" clId="Web-{C2BD48E0-24ED-4C5F-B677-E8A34119D47B}" dt="2022-08-26T17:00:08.475" v="520"/>
          <ac:grpSpMkLst>
            <pc:docMk/>
            <pc:sldMk cId="1598610439" sldId="266"/>
            <ac:grpSpMk id="12" creationId="{4252769E-B9F0-4068-A645-5BBEF16E9C28}"/>
          </ac:grpSpMkLst>
        </pc:grpChg>
        <pc:grpChg chg="add del">
          <ac:chgData name="Dr. Bama Srinivasan" userId="S::bama@annauniv.edu::7838c2fa-87a3-4d5a-afe8-1de320b6def1" providerId="AD" clId="Web-{C2BD48E0-24ED-4C5F-B677-E8A34119D47B}" dt="2022-08-26T17:01:55.587" v="532"/>
          <ac:grpSpMkLst>
            <pc:docMk/>
            <pc:sldMk cId="1598610439" sldId="266"/>
            <ac:grpSpMk id="26" creationId="{4252769E-B9F0-4068-A645-5BBEF16E9C28}"/>
          </ac:grpSpMkLst>
        </pc:grpChg>
        <pc:picChg chg="add del">
          <ac:chgData name="Dr. Bama Srinivasan" userId="S::bama@annauniv.edu::7838c2fa-87a3-4d5a-afe8-1de320b6def1" providerId="AD" clId="Web-{C2BD48E0-24ED-4C5F-B677-E8A34119D47B}" dt="2022-08-26T17:00:01.084" v="518"/>
          <ac:picMkLst>
            <pc:docMk/>
            <pc:sldMk cId="1598610439" sldId="266"/>
            <ac:picMk id="5" creationId="{A8ECC82C-6958-BC69-7B82-A209E1736A79}"/>
          </ac:picMkLst>
        </pc:picChg>
        <pc:picChg chg="add">
          <ac:chgData name="Dr. Bama Srinivasan" userId="S::bama@annauniv.edu::7838c2fa-87a3-4d5a-afe8-1de320b6def1" providerId="AD" clId="Web-{C2BD48E0-24ED-4C5F-B677-E8A34119D47B}" dt="2022-08-26T17:05:38.263" v="553"/>
          <ac:picMkLst>
            <pc:docMk/>
            <pc:sldMk cId="1598610439" sldId="266"/>
            <ac:picMk id="6" creationId="{971EBC30-570D-588F-DB35-5B8C708A638E}"/>
          </ac:picMkLst>
        </pc:picChg>
        <pc:picChg chg="add del">
          <ac:chgData name="Dr. Bama Srinivasan" userId="S::bama@annauniv.edu::7838c2fa-87a3-4d5a-afe8-1de320b6def1" providerId="AD" clId="Web-{C2BD48E0-24ED-4C5F-B677-E8A34119D47B}" dt="2022-08-26T17:00:08.475" v="520"/>
          <ac:picMkLst>
            <pc:docMk/>
            <pc:sldMk cId="1598610439" sldId="266"/>
            <ac:picMk id="7" creationId="{60870360-3701-FA75-8902-B1C73789FD33}"/>
          </ac:picMkLst>
        </pc:picChg>
        <pc:picChg chg="add del">
          <ac:chgData name="Dr. Bama Srinivasan" userId="S::bama@annauniv.edu::7838c2fa-87a3-4d5a-afe8-1de320b6def1" providerId="AD" clId="Web-{C2BD48E0-24ED-4C5F-B677-E8A34119D47B}" dt="2022-08-26T17:00:11.710" v="522"/>
          <ac:picMkLst>
            <pc:docMk/>
            <pc:sldMk cId="1598610439" sldId="266"/>
            <ac:picMk id="17" creationId="{4AAA3875-6628-D2F3-B0CA-94F9A3E8AA9E}"/>
          </ac:picMkLst>
        </pc:picChg>
        <pc:picChg chg="add del">
          <ac:chgData name="Dr. Bama Srinivasan" userId="S::bama@annauniv.edu::7838c2fa-87a3-4d5a-afe8-1de320b6def1" providerId="AD" clId="Web-{C2BD48E0-24ED-4C5F-B677-E8A34119D47B}" dt="2022-08-26T17:00:15.632" v="524"/>
          <ac:picMkLst>
            <pc:docMk/>
            <pc:sldMk cId="1598610439" sldId="266"/>
            <ac:picMk id="21" creationId="{D05EAF16-608F-B4B3-BBF6-773FA14060C4}"/>
          </ac:picMkLst>
        </pc:picChg>
        <pc:picChg chg="add mod ord">
          <ac:chgData name="Dr. Bama Srinivasan" userId="S::bama@annauniv.edu::7838c2fa-87a3-4d5a-afe8-1de320b6def1" providerId="AD" clId="Web-{C2BD48E0-24ED-4C5F-B677-E8A34119D47B}" dt="2022-08-26T17:01:55.587" v="532"/>
          <ac:picMkLst>
            <pc:docMk/>
            <pc:sldMk cId="1598610439" sldId="266"/>
            <ac:picMk id="25" creationId="{60870360-3701-FA75-8902-B1C73789FD3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40E27-9159-4BA1-AED3-55590C5212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DA7F32-910F-4B13-8F9F-C13C897FE315}">
      <dgm:prSet/>
      <dgm:spPr/>
      <dgm:t>
        <a:bodyPr/>
        <a:lstStyle/>
        <a:p>
          <a:r>
            <a:rPr lang="en-GB"/>
            <a:t>Variables</a:t>
          </a:r>
          <a:endParaRPr lang="en-US"/>
        </a:p>
      </dgm:t>
    </dgm:pt>
    <dgm:pt modelId="{CDC25326-4FC6-4C07-8261-51A12F7E2355}" type="parTrans" cxnId="{B19B74C9-CC46-4466-81A4-CB06EABC332D}">
      <dgm:prSet/>
      <dgm:spPr/>
      <dgm:t>
        <a:bodyPr/>
        <a:lstStyle/>
        <a:p>
          <a:endParaRPr lang="en-US"/>
        </a:p>
      </dgm:t>
    </dgm:pt>
    <dgm:pt modelId="{1865EBE1-A5B0-4C94-A3D6-4E3CEC22EF6E}" type="sibTrans" cxnId="{B19B74C9-CC46-4466-81A4-CB06EABC332D}">
      <dgm:prSet/>
      <dgm:spPr/>
      <dgm:t>
        <a:bodyPr/>
        <a:lstStyle/>
        <a:p>
          <a:endParaRPr lang="en-US"/>
        </a:p>
      </dgm:t>
    </dgm:pt>
    <dgm:pt modelId="{FA9FAE7D-28C4-4304-B17D-9D44BB16AC4A}">
      <dgm:prSet/>
      <dgm:spPr/>
      <dgm:t>
        <a:bodyPr/>
        <a:lstStyle/>
        <a:p>
          <a:r>
            <a:rPr lang="en-GB"/>
            <a:t>Strings</a:t>
          </a:r>
          <a:endParaRPr lang="en-US"/>
        </a:p>
      </dgm:t>
    </dgm:pt>
    <dgm:pt modelId="{83482DCE-F1F3-413D-BE61-9B9824D85FB0}" type="parTrans" cxnId="{8F636902-7B6E-4FF8-9D92-021023395C1C}">
      <dgm:prSet/>
      <dgm:spPr/>
      <dgm:t>
        <a:bodyPr/>
        <a:lstStyle/>
        <a:p>
          <a:endParaRPr lang="en-US"/>
        </a:p>
      </dgm:t>
    </dgm:pt>
    <dgm:pt modelId="{5EEF3760-2E6B-4CF3-95F1-FB56A0F7D073}" type="sibTrans" cxnId="{8F636902-7B6E-4FF8-9D92-021023395C1C}">
      <dgm:prSet/>
      <dgm:spPr/>
      <dgm:t>
        <a:bodyPr/>
        <a:lstStyle/>
        <a:p>
          <a:endParaRPr lang="en-US"/>
        </a:p>
      </dgm:t>
    </dgm:pt>
    <dgm:pt modelId="{C45FF23F-644A-4035-ABCA-FD5A3559917D}">
      <dgm:prSet/>
      <dgm:spPr/>
      <dgm:t>
        <a:bodyPr/>
        <a:lstStyle/>
        <a:p>
          <a:r>
            <a:rPr lang="en-GB"/>
            <a:t>Lists</a:t>
          </a:r>
          <a:endParaRPr lang="en-US"/>
        </a:p>
      </dgm:t>
    </dgm:pt>
    <dgm:pt modelId="{1EDF054D-984B-4C73-AC59-736B136EB0CC}" type="parTrans" cxnId="{4F8ED8F0-826F-4219-8C6C-90B6496CA86A}">
      <dgm:prSet/>
      <dgm:spPr/>
      <dgm:t>
        <a:bodyPr/>
        <a:lstStyle/>
        <a:p>
          <a:endParaRPr lang="en-US"/>
        </a:p>
      </dgm:t>
    </dgm:pt>
    <dgm:pt modelId="{ECF1FBB8-0B58-439E-8AD3-86495E2A61D1}" type="sibTrans" cxnId="{4F8ED8F0-826F-4219-8C6C-90B6496CA86A}">
      <dgm:prSet/>
      <dgm:spPr/>
      <dgm:t>
        <a:bodyPr/>
        <a:lstStyle/>
        <a:p>
          <a:endParaRPr lang="en-US"/>
        </a:p>
      </dgm:t>
    </dgm:pt>
    <dgm:pt modelId="{2EA836F3-DB1C-4D3F-B7DD-79E1C3B34926}">
      <dgm:prSet/>
      <dgm:spPr/>
      <dgm:t>
        <a:bodyPr/>
        <a:lstStyle/>
        <a:p>
          <a:r>
            <a:rPr lang="en-GB"/>
            <a:t>Dictionary</a:t>
          </a:r>
          <a:endParaRPr lang="en-US"/>
        </a:p>
      </dgm:t>
    </dgm:pt>
    <dgm:pt modelId="{9567357B-A28D-4E6E-8457-4022CD2F0DF7}" type="parTrans" cxnId="{4C659703-4ED5-4A32-9B80-ED3927A4CFDD}">
      <dgm:prSet/>
      <dgm:spPr/>
      <dgm:t>
        <a:bodyPr/>
        <a:lstStyle/>
        <a:p>
          <a:endParaRPr lang="en-US"/>
        </a:p>
      </dgm:t>
    </dgm:pt>
    <dgm:pt modelId="{F9AE55FB-974D-4D80-B89F-08FE43D98205}" type="sibTrans" cxnId="{4C659703-4ED5-4A32-9B80-ED3927A4CFDD}">
      <dgm:prSet/>
      <dgm:spPr/>
      <dgm:t>
        <a:bodyPr/>
        <a:lstStyle/>
        <a:p>
          <a:endParaRPr lang="en-US"/>
        </a:p>
      </dgm:t>
    </dgm:pt>
    <dgm:pt modelId="{8C1685C8-73D0-4254-8628-1082DEF1A944}">
      <dgm:prSet/>
      <dgm:spPr/>
      <dgm:t>
        <a:bodyPr/>
        <a:lstStyle/>
        <a:p>
          <a:r>
            <a:rPr lang="en-GB"/>
            <a:t>If – then – else</a:t>
          </a:r>
          <a:endParaRPr lang="en-US"/>
        </a:p>
      </dgm:t>
    </dgm:pt>
    <dgm:pt modelId="{1D460B22-1A00-4D20-9DA5-3EDD1F9717C7}" type="parTrans" cxnId="{B31EB359-3CA2-4EDE-A4BF-924776364671}">
      <dgm:prSet/>
      <dgm:spPr/>
      <dgm:t>
        <a:bodyPr/>
        <a:lstStyle/>
        <a:p>
          <a:endParaRPr lang="en-US"/>
        </a:p>
      </dgm:t>
    </dgm:pt>
    <dgm:pt modelId="{1A2470D3-7DB9-48EC-B014-40B3429C7FB6}" type="sibTrans" cxnId="{B31EB359-3CA2-4EDE-A4BF-924776364671}">
      <dgm:prSet/>
      <dgm:spPr/>
      <dgm:t>
        <a:bodyPr/>
        <a:lstStyle/>
        <a:p>
          <a:endParaRPr lang="en-US"/>
        </a:p>
      </dgm:t>
    </dgm:pt>
    <dgm:pt modelId="{047BB75E-8655-4CA0-AD9F-C165DE5841B8}">
      <dgm:prSet/>
      <dgm:spPr/>
      <dgm:t>
        <a:bodyPr/>
        <a:lstStyle/>
        <a:p>
          <a:r>
            <a:rPr lang="en-GB"/>
            <a:t>Loops</a:t>
          </a:r>
          <a:endParaRPr lang="en-US"/>
        </a:p>
      </dgm:t>
    </dgm:pt>
    <dgm:pt modelId="{453BEB94-A5B4-4B85-96D4-27923E5512C8}" type="parTrans" cxnId="{38182332-418B-4ACE-8566-0E0334DF38F0}">
      <dgm:prSet/>
      <dgm:spPr/>
      <dgm:t>
        <a:bodyPr/>
        <a:lstStyle/>
        <a:p>
          <a:endParaRPr lang="en-US"/>
        </a:p>
      </dgm:t>
    </dgm:pt>
    <dgm:pt modelId="{73331EB3-71A7-45C9-9B42-F2C0F2A8FE87}" type="sibTrans" cxnId="{38182332-418B-4ACE-8566-0E0334DF38F0}">
      <dgm:prSet/>
      <dgm:spPr/>
      <dgm:t>
        <a:bodyPr/>
        <a:lstStyle/>
        <a:p>
          <a:endParaRPr lang="en-US"/>
        </a:p>
      </dgm:t>
    </dgm:pt>
    <dgm:pt modelId="{0685974A-216D-4693-A35A-1D19838E38D7}">
      <dgm:prSet/>
      <dgm:spPr/>
      <dgm:t>
        <a:bodyPr/>
        <a:lstStyle/>
        <a:p>
          <a:r>
            <a:rPr lang="en-GB"/>
            <a:t>Functions</a:t>
          </a:r>
          <a:endParaRPr lang="en-US"/>
        </a:p>
      </dgm:t>
    </dgm:pt>
    <dgm:pt modelId="{1949CEFC-C596-4AC6-BC31-999261926378}" type="parTrans" cxnId="{080118B3-4816-4C83-B617-8F88DABA9C94}">
      <dgm:prSet/>
      <dgm:spPr/>
      <dgm:t>
        <a:bodyPr/>
        <a:lstStyle/>
        <a:p>
          <a:endParaRPr lang="en-US"/>
        </a:p>
      </dgm:t>
    </dgm:pt>
    <dgm:pt modelId="{F3AC787D-6139-437B-9139-26308A9E358A}" type="sibTrans" cxnId="{080118B3-4816-4C83-B617-8F88DABA9C94}">
      <dgm:prSet/>
      <dgm:spPr/>
      <dgm:t>
        <a:bodyPr/>
        <a:lstStyle/>
        <a:p>
          <a:endParaRPr lang="en-US"/>
        </a:p>
      </dgm:t>
    </dgm:pt>
    <dgm:pt modelId="{DFD63D54-895F-460B-A111-704FE1346264}" type="pres">
      <dgm:prSet presAssocID="{F2940E27-9159-4BA1-AED3-55590C5212A3}" presName="vert0" presStyleCnt="0">
        <dgm:presLayoutVars>
          <dgm:dir/>
          <dgm:animOne val="branch"/>
          <dgm:animLvl val="lvl"/>
        </dgm:presLayoutVars>
      </dgm:prSet>
      <dgm:spPr/>
    </dgm:pt>
    <dgm:pt modelId="{C435DBC1-4DCF-4953-9B47-4A62EE847476}" type="pres">
      <dgm:prSet presAssocID="{0CDA7F32-910F-4B13-8F9F-C13C897FE315}" presName="thickLine" presStyleLbl="alignNode1" presStyleIdx="0" presStyleCnt="7"/>
      <dgm:spPr/>
    </dgm:pt>
    <dgm:pt modelId="{C8A7EC66-3177-4438-855D-4800E17DAE9B}" type="pres">
      <dgm:prSet presAssocID="{0CDA7F32-910F-4B13-8F9F-C13C897FE315}" presName="horz1" presStyleCnt="0"/>
      <dgm:spPr/>
    </dgm:pt>
    <dgm:pt modelId="{38BABEAF-8549-4727-ACB2-3106273E4373}" type="pres">
      <dgm:prSet presAssocID="{0CDA7F32-910F-4B13-8F9F-C13C897FE315}" presName="tx1" presStyleLbl="revTx" presStyleIdx="0" presStyleCnt="7"/>
      <dgm:spPr/>
    </dgm:pt>
    <dgm:pt modelId="{A9592AF6-2105-487E-98AE-82139861D5B1}" type="pres">
      <dgm:prSet presAssocID="{0CDA7F32-910F-4B13-8F9F-C13C897FE315}" presName="vert1" presStyleCnt="0"/>
      <dgm:spPr/>
    </dgm:pt>
    <dgm:pt modelId="{E007B01A-2198-4342-8D17-E0DFB8DE3A75}" type="pres">
      <dgm:prSet presAssocID="{FA9FAE7D-28C4-4304-B17D-9D44BB16AC4A}" presName="thickLine" presStyleLbl="alignNode1" presStyleIdx="1" presStyleCnt="7"/>
      <dgm:spPr/>
    </dgm:pt>
    <dgm:pt modelId="{A6E75CC5-D1D7-4AD6-90FD-A8AC6357AFDE}" type="pres">
      <dgm:prSet presAssocID="{FA9FAE7D-28C4-4304-B17D-9D44BB16AC4A}" presName="horz1" presStyleCnt="0"/>
      <dgm:spPr/>
    </dgm:pt>
    <dgm:pt modelId="{32D524CD-5A26-4BC1-B538-8032C89161E0}" type="pres">
      <dgm:prSet presAssocID="{FA9FAE7D-28C4-4304-B17D-9D44BB16AC4A}" presName="tx1" presStyleLbl="revTx" presStyleIdx="1" presStyleCnt="7"/>
      <dgm:spPr/>
    </dgm:pt>
    <dgm:pt modelId="{C4087875-1F80-470F-98AA-7CE2B3695582}" type="pres">
      <dgm:prSet presAssocID="{FA9FAE7D-28C4-4304-B17D-9D44BB16AC4A}" presName="vert1" presStyleCnt="0"/>
      <dgm:spPr/>
    </dgm:pt>
    <dgm:pt modelId="{23177E0B-DCFE-4896-A98A-311EBE5DC42A}" type="pres">
      <dgm:prSet presAssocID="{C45FF23F-644A-4035-ABCA-FD5A3559917D}" presName="thickLine" presStyleLbl="alignNode1" presStyleIdx="2" presStyleCnt="7"/>
      <dgm:spPr/>
    </dgm:pt>
    <dgm:pt modelId="{57DE65CE-CD84-490D-8E4C-47AC5949253D}" type="pres">
      <dgm:prSet presAssocID="{C45FF23F-644A-4035-ABCA-FD5A3559917D}" presName="horz1" presStyleCnt="0"/>
      <dgm:spPr/>
    </dgm:pt>
    <dgm:pt modelId="{D9152FED-11F6-4FEE-8D3A-C44A9330711C}" type="pres">
      <dgm:prSet presAssocID="{C45FF23F-644A-4035-ABCA-FD5A3559917D}" presName="tx1" presStyleLbl="revTx" presStyleIdx="2" presStyleCnt="7"/>
      <dgm:spPr/>
    </dgm:pt>
    <dgm:pt modelId="{61AED6F0-11D5-46F0-B5F7-826A3A8E9A8C}" type="pres">
      <dgm:prSet presAssocID="{C45FF23F-644A-4035-ABCA-FD5A3559917D}" presName="vert1" presStyleCnt="0"/>
      <dgm:spPr/>
    </dgm:pt>
    <dgm:pt modelId="{60F4D897-F839-4A1B-948E-53D234D5086A}" type="pres">
      <dgm:prSet presAssocID="{2EA836F3-DB1C-4D3F-B7DD-79E1C3B34926}" presName="thickLine" presStyleLbl="alignNode1" presStyleIdx="3" presStyleCnt="7"/>
      <dgm:spPr/>
    </dgm:pt>
    <dgm:pt modelId="{C9CCCA5D-C4DD-4054-9DB6-E6678C3E5FBC}" type="pres">
      <dgm:prSet presAssocID="{2EA836F3-DB1C-4D3F-B7DD-79E1C3B34926}" presName="horz1" presStyleCnt="0"/>
      <dgm:spPr/>
    </dgm:pt>
    <dgm:pt modelId="{895D2913-981C-4BE8-BFEC-08C1E093BB51}" type="pres">
      <dgm:prSet presAssocID="{2EA836F3-DB1C-4D3F-B7DD-79E1C3B34926}" presName="tx1" presStyleLbl="revTx" presStyleIdx="3" presStyleCnt="7"/>
      <dgm:spPr/>
    </dgm:pt>
    <dgm:pt modelId="{3D25FC3E-B36A-477D-B7A1-5934D26064B6}" type="pres">
      <dgm:prSet presAssocID="{2EA836F3-DB1C-4D3F-B7DD-79E1C3B34926}" presName="vert1" presStyleCnt="0"/>
      <dgm:spPr/>
    </dgm:pt>
    <dgm:pt modelId="{49ACD5AC-C04D-4D86-A6CC-DDE3F2435D6E}" type="pres">
      <dgm:prSet presAssocID="{8C1685C8-73D0-4254-8628-1082DEF1A944}" presName="thickLine" presStyleLbl="alignNode1" presStyleIdx="4" presStyleCnt="7"/>
      <dgm:spPr/>
    </dgm:pt>
    <dgm:pt modelId="{3F052FD1-84AA-4769-ACFD-16B3FE74DC52}" type="pres">
      <dgm:prSet presAssocID="{8C1685C8-73D0-4254-8628-1082DEF1A944}" presName="horz1" presStyleCnt="0"/>
      <dgm:spPr/>
    </dgm:pt>
    <dgm:pt modelId="{9A4E9FAD-F6CF-449D-A0CE-1DD28518C349}" type="pres">
      <dgm:prSet presAssocID="{8C1685C8-73D0-4254-8628-1082DEF1A944}" presName="tx1" presStyleLbl="revTx" presStyleIdx="4" presStyleCnt="7"/>
      <dgm:spPr/>
    </dgm:pt>
    <dgm:pt modelId="{F2C99E32-F8C3-49AA-975F-5C043079FFCA}" type="pres">
      <dgm:prSet presAssocID="{8C1685C8-73D0-4254-8628-1082DEF1A944}" presName="vert1" presStyleCnt="0"/>
      <dgm:spPr/>
    </dgm:pt>
    <dgm:pt modelId="{D14BF657-6B1F-4972-A671-9D4A5F6E6D93}" type="pres">
      <dgm:prSet presAssocID="{047BB75E-8655-4CA0-AD9F-C165DE5841B8}" presName="thickLine" presStyleLbl="alignNode1" presStyleIdx="5" presStyleCnt="7"/>
      <dgm:spPr/>
    </dgm:pt>
    <dgm:pt modelId="{6C75BD1B-7B32-4B0E-87F3-C5DD78528029}" type="pres">
      <dgm:prSet presAssocID="{047BB75E-8655-4CA0-AD9F-C165DE5841B8}" presName="horz1" presStyleCnt="0"/>
      <dgm:spPr/>
    </dgm:pt>
    <dgm:pt modelId="{87FC5B7F-FF79-4CFF-A7F5-B34F98C35C2C}" type="pres">
      <dgm:prSet presAssocID="{047BB75E-8655-4CA0-AD9F-C165DE5841B8}" presName="tx1" presStyleLbl="revTx" presStyleIdx="5" presStyleCnt="7"/>
      <dgm:spPr/>
    </dgm:pt>
    <dgm:pt modelId="{DD7F4E3B-5839-427F-BDCD-8AC8C8BA861B}" type="pres">
      <dgm:prSet presAssocID="{047BB75E-8655-4CA0-AD9F-C165DE5841B8}" presName="vert1" presStyleCnt="0"/>
      <dgm:spPr/>
    </dgm:pt>
    <dgm:pt modelId="{6ED74C9C-D7E7-47E9-86E0-D8D1F1013B95}" type="pres">
      <dgm:prSet presAssocID="{0685974A-216D-4693-A35A-1D19838E38D7}" presName="thickLine" presStyleLbl="alignNode1" presStyleIdx="6" presStyleCnt="7"/>
      <dgm:spPr/>
    </dgm:pt>
    <dgm:pt modelId="{66430A4A-AB2A-4663-BCDE-774E9EBCB64E}" type="pres">
      <dgm:prSet presAssocID="{0685974A-216D-4693-A35A-1D19838E38D7}" presName="horz1" presStyleCnt="0"/>
      <dgm:spPr/>
    </dgm:pt>
    <dgm:pt modelId="{4236BB15-67AB-483E-A4A0-45AC25C60771}" type="pres">
      <dgm:prSet presAssocID="{0685974A-216D-4693-A35A-1D19838E38D7}" presName="tx1" presStyleLbl="revTx" presStyleIdx="6" presStyleCnt="7"/>
      <dgm:spPr/>
    </dgm:pt>
    <dgm:pt modelId="{28762AE2-E72E-45DC-B4AE-659FC122EE3C}" type="pres">
      <dgm:prSet presAssocID="{0685974A-216D-4693-A35A-1D19838E38D7}" presName="vert1" presStyleCnt="0"/>
      <dgm:spPr/>
    </dgm:pt>
  </dgm:ptLst>
  <dgm:cxnLst>
    <dgm:cxn modelId="{8F636902-7B6E-4FF8-9D92-021023395C1C}" srcId="{F2940E27-9159-4BA1-AED3-55590C5212A3}" destId="{FA9FAE7D-28C4-4304-B17D-9D44BB16AC4A}" srcOrd="1" destOrd="0" parTransId="{83482DCE-F1F3-413D-BE61-9B9824D85FB0}" sibTransId="{5EEF3760-2E6B-4CF3-95F1-FB56A0F7D073}"/>
    <dgm:cxn modelId="{4C659703-4ED5-4A32-9B80-ED3927A4CFDD}" srcId="{F2940E27-9159-4BA1-AED3-55590C5212A3}" destId="{2EA836F3-DB1C-4D3F-B7DD-79E1C3B34926}" srcOrd="3" destOrd="0" parTransId="{9567357B-A28D-4E6E-8457-4022CD2F0DF7}" sibTransId="{F9AE55FB-974D-4D80-B89F-08FE43D98205}"/>
    <dgm:cxn modelId="{B4EE6311-3591-4A2A-ACBA-379A763830AC}" type="presOf" srcId="{FA9FAE7D-28C4-4304-B17D-9D44BB16AC4A}" destId="{32D524CD-5A26-4BC1-B538-8032C89161E0}" srcOrd="0" destOrd="0" presId="urn:microsoft.com/office/officeart/2008/layout/LinedList"/>
    <dgm:cxn modelId="{2C45A013-FF7A-49B1-BC15-3F0F63D032ED}" type="presOf" srcId="{0685974A-216D-4693-A35A-1D19838E38D7}" destId="{4236BB15-67AB-483E-A4A0-45AC25C60771}" srcOrd="0" destOrd="0" presId="urn:microsoft.com/office/officeart/2008/layout/LinedList"/>
    <dgm:cxn modelId="{22C5602F-27DE-4AB6-9611-3B90BE880BF1}" type="presOf" srcId="{047BB75E-8655-4CA0-AD9F-C165DE5841B8}" destId="{87FC5B7F-FF79-4CFF-A7F5-B34F98C35C2C}" srcOrd="0" destOrd="0" presId="urn:microsoft.com/office/officeart/2008/layout/LinedList"/>
    <dgm:cxn modelId="{38182332-418B-4ACE-8566-0E0334DF38F0}" srcId="{F2940E27-9159-4BA1-AED3-55590C5212A3}" destId="{047BB75E-8655-4CA0-AD9F-C165DE5841B8}" srcOrd="5" destOrd="0" parTransId="{453BEB94-A5B4-4B85-96D4-27923E5512C8}" sibTransId="{73331EB3-71A7-45C9-9B42-F2C0F2A8FE87}"/>
    <dgm:cxn modelId="{8DF7DB3A-DA4D-4DB6-988D-A8728B4EA590}" type="presOf" srcId="{C45FF23F-644A-4035-ABCA-FD5A3559917D}" destId="{D9152FED-11F6-4FEE-8D3A-C44A9330711C}" srcOrd="0" destOrd="0" presId="urn:microsoft.com/office/officeart/2008/layout/LinedList"/>
    <dgm:cxn modelId="{4E9AE067-5AC8-482C-B78C-018BCA6EC098}" type="presOf" srcId="{8C1685C8-73D0-4254-8628-1082DEF1A944}" destId="{9A4E9FAD-F6CF-449D-A0CE-1DD28518C349}" srcOrd="0" destOrd="0" presId="urn:microsoft.com/office/officeart/2008/layout/LinedList"/>
    <dgm:cxn modelId="{9D1A236B-C941-46B4-8974-4EACCB957069}" type="presOf" srcId="{0CDA7F32-910F-4B13-8F9F-C13C897FE315}" destId="{38BABEAF-8549-4727-ACB2-3106273E4373}" srcOrd="0" destOrd="0" presId="urn:microsoft.com/office/officeart/2008/layout/LinedList"/>
    <dgm:cxn modelId="{B31EB359-3CA2-4EDE-A4BF-924776364671}" srcId="{F2940E27-9159-4BA1-AED3-55590C5212A3}" destId="{8C1685C8-73D0-4254-8628-1082DEF1A944}" srcOrd="4" destOrd="0" parTransId="{1D460B22-1A00-4D20-9DA5-3EDD1F9717C7}" sibTransId="{1A2470D3-7DB9-48EC-B014-40B3429C7FB6}"/>
    <dgm:cxn modelId="{DC36C082-71FA-4D52-9067-67FA9969CD79}" type="presOf" srcId="{2EA836F3-DB1C-4D3F-B7DD-79E1C3B34926}" destId="{895D2913-981C-4BE8-BFEC-08C1E093BB51}" srcOrd="0" destOrd="0" presId="urn:microsoft.com/office/officeart/2008/layout/LinedList"/>
    <dgm:cxn modelId="{080118B3-4816-4C83-B617-8F88DABA9C94}" srcId="{F2940E27-9159-4BA1-AED3-55590C5212A3}" destId="{0685974A-216D-4693-A35A-1D19838E38D7}" srcOrd="6" destOrd="0" parTransId="{1949CEFC-C596-4AC6-BC31-999261926378}" sibTransId="{F3AC787D-6139-437B-9139-26308A9E358A}"/>
    <dgm:cxn modelId="{B19B74C9-CC46-4466-81A4-CB06EABC332D}" srcId="{F2940E27-9159-4BA1-AED3-55590C5212A3}" destId="{0CDA7F32-910F-4B13-8F9F-C13C897FE315}" srcOrd="0" destOrd="0" parTransId="{CDC25326-4FC6-4C07-8261-51A12F7E2355}" sibTransId="{1865EBE1-A5B0-4C94-A3D6-4E3CEC22EF6E}"/>
    <dgm:cxn modelId="{F79CAEE9-3491-42D6-9D29-58D24DC9DB2F}" type="presOf" srcId="{F2940E27-9159-4BA1-AED3-55590C5212A3}" destId="{DFD63D54-895F-460B-A111-704FE1346264}" srcOrd="0" destOrd="0" presId="urn:microsoft.com/office/officeart/2008/layout/LinedList"/>
    <dgm:cxn modelId="{4F8ED8F0-826F-4219-8C6C-90B6496CA86A}" srcId="{F2940E27-9159-4BA1-AED3-55590C5212A3}" destId="{C45FF23F-644A-4035-ABCA-FD5A3559917D}" srcOrd="2" destOrd="0" parTransId="{1EDF054D-984B-4C73-AC59-736B136EB0CC}" sibTransId="{ECF1FBB8-0B58-439E-8AD3-86495E2A61D1}"/>
    <dgm:cxn modelId="{D5B3D9A6-3916-4E48-A237-4F21F2BAFBCC}" type="presParOf" srcId="{DFD63D54-895F-460B-A111-704FE1346264}" destId="{C435DBC1-4DCF-4953-9B47-4A62EE847476}" srcOrd="0" destOrd="0" presId="urn:microsoft.com/office/officeart/2008/layout/LinedList"/>
    <dgm:cxn modelId="{78A8F4B5-6A3A-436C-B9DF-6FE874C7805E}" type="presParOf" srcId="{DFD63D54-895F-460B-A111-704FE1346264}" destId="{C8A7EC66-3177-4438-855D-4800E17DAE9B}" srcOrd="1" destOrd="0" presId="urn:microsoft.com/office/officeart/2008/layout/LinedList"/>
    <dgm:cxn modelId="{095C55BA-19EB-4198-A427-CD1F604AFB15}" type="presParOf" srcId="{C8A7EC66-3177-4438-855D-4800E17DAE9B}" destId="{38BABEAF-8549-4727-ACB2-3106273E4373}" srcOrd="0" destOrd="0" presId="urn:microsoft.com/office/officeart/2008/layout/LinedList"/>
    <dgm:cxn modelId="{BF8D6E9C-EFF0-44F2-A7DB-9EDF8F6FDA28}" type="presParOf" srcId="{C8A7EC66-3177-4438-855D-4800E17DAE9B}" destId="{A9592AF6-2105-487E-98AE-82139861D5B1}" srcOrd="1" destOrd="0" presId="urn:microsoft.com/office/officeart/2008/layout/LinedList"/>
    <dgm:cxn modelId="{476DB742-15DD-4980-8C54-847A0797DC32}" type="presParOf" srcId="{DFD63D54-895F-460B-A111-704FE1346264}" destId="{E007B01A-2198-4342-8D17-E0DFB8DE3A75}" srcOrd="2" destOrd="0" presId="urn:microsoft.com/office/officeart/2008/layout/LinedList"/>
    <dgm:cxn modelId="{24075439-10FC-4F28-89E4-342CDE08A30F}" type="presParOf" srcId="{DFD63D54-895F-460B-A111-704FE1346264}" destId="{A6E75CC5-D1D7-4AD6-90FD-A8AC6357AFDE}" srcOrd="3" destOrd="0" presId="urn:microsoft.com/office/officeart/2008/layout/LinedList"/>
    <dgm:cxn modelId="{D4590A3D-AFAA-4DB9-9436-B1476A604CC1}" type="presParOf" srcId="{A6E75CC5-D1D7-4AD6-90FD-A8AC6357AFDE}" destId="{32D524CD-5A26-4BC1-B538-8032C89161E0}" srcOrd="0" destOrd="0" presId="urn:microsoft.com/office/officeart/2008/layout/LinedList"/>
    <dgm:cxn modelId="{8A4678BA-A397-4E99-9985-9DC0A84E759E}" type="presParOf" srcId="{A6E75CC5-D1D7-4AD6-90FD-A8AC6357AFDE}" destId="{C4087875-1F80-470F-98AA-7CE2B3695582}" srcOrd="1" destOrd="0" presId="urn:microsoft.com/office/officeart/2008/layout/LinedList"/>
    <dgm:cxn modelId="{0BE32897-AD20-493B-9F24-35D876F735B3}" type="presParOf" srcId="{DFD63D54-895F-460B-A111-704FE1346264}" destId="{23177E0B-DCFE-4896-A98A-311EBE5DC42A}" srcOrd="4" destOrd="0" presId="urn:microsoft.com/office/officeart/2008/layout/LinedList"/>
    <dgm:cxn modelId="{7436A49D-87B5-45A0-9D99-02BEF98DDFF8}" type="presParOf" srcId="{DFD63D54-895F-460B-A111-704FE1346264}" destId="{57DE65CE-CD84-490D-8E4C-47AC5949253D}" srcOrd="5" destOrd="0" presId="urn:microsoft.com/office/officeart/2008/layout/LinedList"/>
    <dgm:cxn modelId="{21982A9B-12E9-421D-A216-1A03CE8413A4}" type="presParOf" srcId="{57DE65CE-CD84-490D-8E4C-47AC5949253D}" destId="{D9152FED-11F6-4FEE-8D3A-C44A9330711C}" srcOrd="0" destOrd="0" presId="urn:microsoft.com/office/officeart/2008/layout/LinedList"/>
    <dgm:cxn modelId="{4EEC5315-3AFD-4637-AD4B-70A2560E6915}" type="presParOf" srcId="{57DE65CE-CD84-490D-8E4C-47AC5949253D}" destId="{61AED6F0-11D5-46F0-B5F7-826A3A8E9A8C}" srcOrd="1" destOrd="0" presId="urn:microsoft.com/office/officeart/2008/layout/LinedList"/>
    <dgm:cxn modelId="{9FB39373-0BFB-4835-86CE-47616D1A50EB}" type="presParOf" srcId="{DFD63D54-895F-460B-A111-704FE1346264}" destId="{60F4D897-F839-4A1B-948E-53D234D5086A}" srcOrd="6" destOrd="0" presId="urn:microsoft.com/office/officeart/2008/layout/LinedList"/>
    <dgm:cxn modelId="{349ED7B2-538A-46A6-BADD-8EE3ED0139B5}" type="presParOf" srcId="{DFD63D54-895F-460B-A111-704FE1346264}" destId="{C9CCCA5D-C4DD-4054-9DB6-E6678C3E5FBC}" srcOrd="7" destOrd="0" presId="urn:microsoft.com/office/officeart/2008/layout/LinedList"/>
    <dgm:cxn modelId="{4F6155A1-5544-4361-8C37-C4BC57C74481}" type="presParOf" srcId="{C9CCCA5D-C4DD-4054-9DB6-E6678C3E5FBC}" destId="{895D2913-981C-4BE8-BFEC-08C1E093BB51}" srcOrd="0" destOrd="0" presId="urn:microsoft.com/office/officeart/2008/layout/LinedList"/>
    <dgm:cxn modelId="{2F64EAD4-46E5-4C65-9357-91ECB51346CA}" type="presParOf" srcId="{C9CCCA5D-C4DD-4054-9DB6-E6678C3E5FBC}" destId="{3D25FC3E-B36A-477D-B7A1-5934D26064B6}" srcOrd="1" destOrd="0" presId="urn:microsoft.com/office/officeart/2008/layout/LinedList"/>
    <dgm:cxn modelId="{739A523E-331F-49C5-9416-9C47339732A0}" type="presParOf" srcId="{DFD63D54-895F-460B-A111-704FE1346264}" destId="{49ACD5AC-C04D-4D86-A6CC-DDE3F2435D6E}" srcOrd="8" destOrd="0" presId="urn:microsoft.com/office/officeart/2008/layout/LinedList"/>
    <dgm:cxn modelId="{774FF936-B9F1-498E-9CBD-26DE2ACD3DA0}" type="presParOf" srcId="{DFD63D54-895F-460B-A111-704FE1346264}" destId="{3F052FD1-84AA-4769-ACFD-16B3FE74DC52}" srcOrd="9" destOrd="0" presId="urn:microsoft.com/office/officeart/2008/layout/LinedList"/>
    <dgm:cxn modelId="{9A24237B-500F-4844-BD56-D11D4ACFDB64}" type="presParOf" srcId="{3F052FD1-84AA-4769-ACFD-16B3FE74DC52}" destId="{9A4E9FAD-F6CF-449D-A0CE-1DD28518C349}" srcOrd="0" destOrd="0" presId="urn:microsoft.com/office/officeart/2008/layout/LinedList"/>
    <dgm:cxn modelId="{C985F2DE-CF0A-4EDD-A391-A3845BA3AD13}" type="presParOf" srcId="{3F052FD1-84AA-4769-ACFD-16B3FE74DC52}" destId="{F2C99E32-F8C3-49AA-975F-5C043079FFCA}" srcOrd="1" destOrd="0" presId="urn:microsoft.com/office/officeart/2008/layout/LinedList"/>
    <dgm:cxn modelId="{33449F1E-8214-410C-B33E-89EEBC9BD20A}" type="presParOf" srcId="{DFD63D54-895F-460B-A111-704FE1346264}" destId="{D14BF657-6B1F-4972-A671-9D4A5F6E6D93}" srcOrd="10" destOrd="0" presId="urn:microsoft.com/office/officeart/2008/layout/LinedList"/>
    <dgm:cxn modelId="{FFF6C983-064A-45D7-9334-67F04F732F86}" type="presParOf" srcId="{DFD63D54-895F-460B-A111-704FE1346264}" destId="{6C75BD1B-7B32-4B0E-87F3-C5DD78528029}" srcOrd="11" destOrd="0" presId="urn:microsoft.com/office/officeart/2008/layout/LinedList"/>
    <dgm:cxn modelId="{D2B1275D-8740-4ABE-BB9E-4C6F97CEB6D3}" type="presParOf" srcId="{6C75BD1B-7B32-4B0E-87F3-C5DD78528029}" destId="{87FC5B7F-FF79-4CFF-A7F5-B34F98C35C2C}" srcOrd="0" destOrd="0" presId="urn:microsoft.com/office/officeart/2008/layout/LinedList"/>
    <dgm:cxn modelId="{CA00C7BC-CBDC-4AA9-B445-66AEB6F2DBD7}" type="presParOf" srcId="{6C75BD1B-7B32-4B0E-87F3-C5DD78528029}" destId="{DD7F4E3B-5839-427F-BDCD-8AC8C8BA861B}" srcOrd="1" destOrd="0" presId="urn:microsoft.com/office/officeart/2008/layout/LinedList"/>
    <dgm:cxn modelId="{2876F889-B9A9-449E-BD43-FA41EBFE5A81}" type="presParOf" srcId="{DFD63D54-895F-460B-A111-704FE1346264}" destId="{6ED74C9C-D7E7-47E9-86E0-D8D1F1013B95}" srcOrd="12" destOrd="0" presId="urn:microsoft.com/office/officeart/2008/layout/LinedList"/>
    <dgm:cxn modelId="{FDAE9078-7519-4A3B-AFA4-CDED50E67532}" type="presParOf" srcId="{DFD63D54-895F-460B-A111-704FE1346264}" destId="{66430A4A-AB2A-4663-BCDE-774E9EBCB64E}" srcOrd="13" destOrd="0" presId="urn:microsoft.com/office/officeart/2008/layout/LinedList"/>
    <dgm:cxn modelId="{4AFF3C4A-CCDE-4FB3-AA86-F49F3CBCB58B}" type="presParOf" srcId="{66430A4A-AB2A-4663-BCDE-774E9EBCB64E}" destId="{4236BB15-67AB-483E-A4A0-45AC25C60771}" srcOrd="0" destOrd="0" presId="urn:microsoft.com/office/officeart/2008/layout/LinedList"/>
    <dgm:cxn modelId="{CF648DC5-C549-4158-B3F7-4876E7A09FC7}" type="presParOf" srcId="{66430A4A-AB2A-4663-BCDE-774E9EBCB64E}" destId="{28762AE2-E72E-45DC-B4AE-659FC122EE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19140-2A78-4AE6-ADE0-3CA7709FEE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157E7-E5D5-4047-A9B6-55EEA7D405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Square of a number</a:t>
          </a:r>
          <a:endParaRPr lang="en-US"/>
        </a:p>
      </dgm:t>
    </dgm:pt>
    <dgm:pt modelId="{C353FC7A-4E8B-4093-B34A-85817CCD8A8E}" type="parTrans" cxnId="{843DD87E-9CD5-499D-A215-1A57F429A654}">
      <dgm:prSet/>
      <dgm:spPr/>
      <dgm:t>
        <a:bodyPr/>
        <a:lstStyle/>
        <a:p>
          <a:endParaRPr lang="en-US"/>
        </a:p>
      </dgm:t>
    </dgm:pt>
    <dgm:pt modelId="{1C223264-729C-48FD-888B-0DD30D04148E}" type="sibTrans" cxnId="{843DD87E-9CD5-499D-A215-1A57F429A654}">
      <dgm:prSet/>
      <dgm:spPr/>
      <dgm:t>
        <a:bodyPr/>
        <a:lstStyle/>
        <a:p>
          <a:endParaRPr lang="en-US"/>
        </a:p>
      </dgm:t>
    </dgm:pt>
    <dgm:pt modelId="{DB84824C-1840-4F4F-9304-06FF5FE50B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Sum of 1st n numbers</a:t>
          </a:r>
          <a:endParaRPr lang="en-US"/>
        </a:p>
      </dgm:t>
    </dgm:pt>
    <dgm:pt modelId="{49C133BC-0613-4ED3-90F7-60FCFDAE0EB9}" type="parTrans" cxnId="{C590F5A0-57C6-48D5-AA97-A518AD09B738}">
      <dgm:prSet/>
      <dgm:spPr/>
      <dgm:t>
        <a:bodyPr/>
        <a:lstStyle/>
        <a:p>
          <a:endParaRPr lang="en-US"/>
        </a:p>
      </dgm:t>
    </dgm:pt>
    <dgm:pt modelId="{342ED901-AC2A-4BEB-8AD7-074A4812F8B8}" type="sibTrans" cxnId="{C590F5A0-57C6-48D5-AA97-A518AD09B738}">
      <dgm:prSet/>
      <dgm:spPr/>
      <dgm:t>
        <a:bodyPr/>
        <a:lstStyle/>
        <a:p>
          <a:endParaRPr lang="en-US"/>
        </a:p>
      </dgm:t>
    </dgm:pt>
    <dgm:pt modelId="{1832F694-21BD-4F51-A04B-4779477379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Factorial of n numbers</a:t>
          </a:r>
          <a:endParaRPr lang="en-US"/>
        </a:p>
      </dgm:t>
    </dgm:pt>
    <dgm:pt modelId="{BBDF5244-4817-4600-94AA-FDB750A7EA34}" type="parTrans" cxnId="{DD992D46-0F57-4650-B3B8-F1F0A7771FCD}">
      <dgm:prSet/>
      <dgm:spPr/>
      <dgm:t>
        <a:bodyPr/>
        <a:lstStyle/>
        <a:p>
          <a:endParaRPr lang="en-US"/>
        </a:p>
      </dgm:t>
    </dgm:pt>
    <dgm:pt modelId="{FDE7AB8B-6EC6-4AFE-BDE2-2E4AD292DE20}" type="sibTrans" cxnId="{DD992D46-0F57-4650-B3B8-F1F0A7771FCD}">
      <dgm:prSet/>
      <dgm:spPr/>
      <dgm:t>
        <a:bodyPr/>
        <a:lstStyle/>
        <a:p>
          <a:endParaRPr lang="en-US"/>
        </a:p>
      </dgm:t>
    </dgm:pt>
    <dgm:pt modelId="{082F8BD2-FB0F-4396-A375-0A60481DBA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Quadratic equation</a:t>
          </a:r>
          <a:endParaRPr lang="en-US"/>
        </a:p>
      </dgm:t>
    </dgm:pt>
    <dgm:pt modelId="{9E880E87-1F37-43DA-955B-42255AAB0D7F}" type="parTrans" cxnId="{D041E4F2-E2D3-4683-8C3D-6E591EE4A962}">
      <dgm:prSet/>
      <dgm:spPr/>
      <dgm:t>
        <a:bodyPr/>
        <a:lstStyle/>
        <a:p>
          <a:endParaRPr lang="en-US"/>
        </a:p>
      </dgm:t>
    </dgm:pt>
    <dgm:pt modelId="{44C6E2BB-71B1-4911-8E7E-459A4817B199}" type="sibTrans" cxnId="{D041E4F2-E2D3-4683-8C3D-6E591EE4A962}">
      <dgm:prSet/>
      <dgm:spPr/>
      <dgm:t>
        <a:bodyPr/>
        <a:lstStyle/>
        <a:p>
          <a:endParaRPr lang="en-US"/>
        </a:p>
      </dgm:t>
    </dgm:pt>
    <dgm:pt modelId="{60350E59-2B6D-4B0A-8DCD-FFAE006728C3}" type="pres">
      <dgm:prSet presAssocID="{DD119140-2A78-4AE6-ADE0-3CA7709FEE00}" presName="root" presStyleCnt="0">
        <dgm:presLayoutVars>
          <dgm:dir/>
          <dgm:resizeHandles val="exact"/>
        </dgm:presLayoutVars>
      </dgm:prSet>
      <dgm:spPr/>
    </dgm:pt>
    <dgm:pt modelId="{79AF2256-7106-49DE-8DE0-8D3DEBE3122F}" type="pres">
      <dgm:prSet presAssocID="{26A157E7-E5D5-4047-A9B6-55EEA7D4053E}" presName="compNode" presStyleCnt="0"/>
      <dgm:spPr/>
    </dgm:pt>
    <dgm:pt modelId="{5E30AFC9-804C-4E9A-9198-73E912792292}" type="pres">
      <dgm:prSet presAssocID="{26A157E7-E5D5-4047-A9B6-55EEA7D4053E}" presName="bgRect" presStyleLbl="bgShp" presStyleIdx="0" presStyleCnt="4"/>
      <dgm:spPr/>
    </dgm:pt>
    <dgm:pt modelId="{6B224928-D26F-449A-8778-CAEB5E3E096F}" type="pres">
      <dgm:prSet presAssocID="{26A157E7-E5D5-4047-A9B6-55EEA7D405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ADB79036-8616-40C0-B622-6D807A988A7C}" type="pres">
      <dgm:prSet presAssocID="{26A157E7-E5D5-4047-A9B6-55EEA7D4053E}" presName="spaceRect" presStyleCnt="0"/>
      <dgm:spPr/>
    </dgm:pt>
    <dgm:pt modelId="{00EA8766-E8E9-40C1-B7DA-739FDCD2A6F4}" type="pres">
      <dgm:prSet presAssocID="{26A157E7-E5D5-4047-A9B6-55EEA7D4053E}" presName="parTx" presStyleLbl="revTx" presStyleIdx="0" presStyleCnt="4">
        <dgm:presLayoutVars>
          <dgm:chMax val="0"/>
          <dgm:chPref val="0"/>
        </dgm:presLayoutVars>
      </dgm:prSet>
      <dgm:spPr/>
    </dgm:pt>
    <dgm:pt modelId="{01B418A6-A323-44CB-BDE2-8A085ECAC4B5}" type="pres">
      <dgm:prSet presAssocID="{1C223264-729C-48FD-888B-0DD30D04148E}" presName="sibTrans" presStyleCnt="0"/>
      <dgm:spPr/>
    </dgm:pt>
    <dgm:pt modelId="{6CF1DEC8-D58A-4C3A-A0E0-1B6C7520605F}" type="pres">
      <dgm:prSet presAssocID="{DB84824C-1840-4F4F-9304-06FF5FE50B05}" presName="compNode" presStyleCnt="0"/>
      <dgm:spPr/>
    </dgm:pt>
    <dgm:pt modelId="{3163B1CB-5981-4099-9A03-D71F0D81DDEE}" type="pres">
      <dgm:prSet presAssocID="{DB84824C-1840-4F4F-9304-06FF5FE50B05}" presName="bgRect" presStyleLbl="bgShp" presStyleIdx="1" presStyleCnt="4"/>
      <dgm:spPr/>
    </dgm:pt>
    <dgm:pt modelId="{C1517CA2-C633-474B-9964-87655A16F67A}" type="pres">
      <dgm:prSet presAssocID="{DB84824C-1840-4F4F-9304-06FF5FE50B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46A55B87-E003-4C07-A4E7-D93CE2FB244A}" type="pres">
      <dgm:prSet presAssocID="{DB84824C-1840-4F4F-9304-06FF5FE50B05}" presName="spaceRect" presStyleCnt="0"/>
      <dgm:spPr/>
    </dgm:pt>
    <dgm:pt modelId="{E11DC780-1900-429A-BA50-BD156182B1E6}" type="pres">
      <dgm:prSet presAssocID="{DB84824C-1840-4F4F-9304-06FF5FE50B05}" presName="parTx" presStyleLbl="revTx" presStyleIdx="1" presStyleCnt="4">
        <dgm:presLayoutVars>
          <dgm:chMax val="0"/>
          <dgm:chPref val="0"/>
        </dgm:presLayoutVars>
      </dgm:prSet>
      <dgm:spPr/>
    </dgm:pt>
    <dgm:pt modelId="{E62E81C1-F48A-4344-9CF0-E5C9FA0B77F8}" type="pres">
      <dgm:prSet presAssocID="{342ED901-AC2A-4BEB-8AD7-074A4812F8B8}" presName="sibTrans" presStyleCnt="0"/>
      <dgm:spPr/>
    </dgm:pt>
    <dgm:pt modelId="{16FB02B0-7DB9-4B5B-89A0-825FAA984C75}" type="pres">
      <dgm:prSet presAssocID="{1832F694-21BD-4F51-A04B-4779477379CB}" presName="compNode" presStyleCnt="0"/>
      <dgm:spPr/>
    </dgm:pt>
    <dgm:pt modelId="{AE06350F-C180-4D6C-A3FD-B6A61398051C}" type="pres">
      <dgm:prSet presAssocID="{1832F694-21BD-4F51-A04B-4779477379CB}" presName="bgRect" presStyleLbl="bgShp" presStyleIdx="2" presStyleCnt="4"/>
      <dgm:spPr/>
    </dgm:pt>
    <dgm:pt modelId="{3DA5DA37-41CD-44C6-B720-8F78642665D4}" type="pres">
      <dgm:prSet presAssocID="{1832F694-21BD-4F51-A04B-4779477379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3CA9187-6C34-4A4A-9B93-FB5FB3CC004D}" type="pres">
      <dgm:prSet presAssocID="{1832F694-21BD-4F51-A04B-4779477379CB}" presName="spaceRect" presStyleCnt="0"/>
      <dgm:spPr/>
    </dgm:pt>
    <dgm:pt modelId="{A97008D9-A74A-4734-974A-3B86939C6FB7}" type="pres">
      <dgm:prSet presAssocID="{1832F694-21BD-4F51-A04B-4779477379CB}" presName="parTx" presStyleLbl="revTx" presStyleIdx="2" presStyleCnt="4">
        <dgm:presLayoutVars>
          <dgm:chMax val="0"/>
          <dgm:chPref val="0"/>
        </dgm:presLayoutVars>
      </dgm:prSet>
      <dgm:spPr/>
    </dgm:pt>
    <dgm:pt modelId="{960852BA-C00E-4680-B345-D8FF8741A12B}" type="pres">
      <dgm:prSet presAssocID="{FDE7AB8B-6EC6-4AFE-BDE2-2E4AD292DE20}" presName="sibTrans" presStyleCnt="0"/>
      <dgm:spPr/>
    </dgm:pt>
    <dgm:pt modelId="{A55F8044-6EE9-4E5E-BEEE-2B43D7C43885}" type="pres">
      <dgm:prSet presAssocID="{082F8BD2-FB0F-4396-A375-0A60481DBA6E}" presName="compNode" presStyleCnt="0"/>
      <dgm:spPr/>
    </dgm:pt>
    <dgm:pt modelId="{EFD7A585-0AB1-4173-A569-C93E0710BB29}" type="pres">
      <dgm:prSet presAssocID="{082F8BD2-FB0F-4396-A375-0A60481DBA6E}" presName="bgRect" presStyleLbl="bgShp" presStyleIdx="3" presStyleCnt="4"/>
      <dgm:spPr/>
    </dgm:pt>
    <dgm:pt modelId="{2B621971-F7C0-4E83-B4A9-F2A1CF2BA097}" type="pres">
      <dgm:prSet presAssocID="{082F8BD2-FB0F-4396-A375-0A60481DBA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25F87F-6CC9-4AE1-B7B2-41261075B3E9}" type="pres">
      <dgm:prSet presAssocID="{082F8BD2-FB0F-4396-A375-0A60481DBA6E}" presName="spaceRect" presStyleCnt="0"/>
      <dgm:spPr/>
    </dgm:pt>
    <dgm:pt modelId="{1E397063-7410-4F7F-93B8-54AC04D4EDAF}" type="pres">
      <dgm:prSet presAssocID="{082F8BD2-FB0F-4396-A375-0A60481DBA6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992D46-0F57-4650-B3B8-F1F0A7771FCD}" srcId="{DD119140-2A78-4AE6-ADE0-3CA7709FEE00}" destId="{1832F694-21BD-4F51-A04B-4779477379CB}" srcOrd="2" destOrd="0" parTransId="{BBDF5244-4817-4600-94AA-FDB750A7EA34}" sibTransId="{FDE7AB8B-6EC6-4AFE-BDE2-2E4AD292DE20}"/>
    <dgm:cxn modelId="{339C346F-2D65-47BB-86F2-738BF8EC961F}" type="presOf" srcId="{26A157E7-E5D5-4047-A9B6-55EEA7D4053E}" destId="{00EA8766-E8E9-40C1-B7DA-739FDCD2A6F4}" srcOrd="0" destOrd="0" presId="urn:microsoft.com/office/officeart/2018/2/layout/IconVerticalSolidList"/>
    <dgm:cxn modelId="{843DD87E-9CD5-499D-A215-1A57F429A654}" srcId="{DD119140-2A78-4AE6-ADE0-3CA7709FEE00}" destId="{26A157E7-E5D5-4047-A9B6-55EEA7D4053E}" srcOrd="0" destOrd="0" parTransId="{C353FC7A-4E8B-4093-B34A-85817CCD8A8E}" sibTransId="{1C223264-729C-48FD-888B-0DD30D04148E}"/>
    <dgm:cxn modelId="{6DB8EE90-53F0-42C4-A71A-526D5E9B511A}" type="presOf" srcId="{DB84824C-1840-4F4F-9304-06FF5FE50B05}" destId="{E11DC780-1900-429A-BA50-BD156182B1E6}" srcOrd="0" destOrd="0" presId="urn:microsoft.com/office/officeart/2018/2/layout/IconVerticalSolidList"/>
    <dgm:cxn modelId="{C590F5A0-57C6-48D5-AA97-A518AD09B738}" srcId="{DD119140-2A78-4AE6-ADE0-3CA7709FEE00}" destId="{DB84824C-1840-4F4F-9304-06FF5FE50B05}" srcOrd="1" destOrd="0" parTransId="{49C133BC-0613-4ED3-90F7-60FCFDAE0EB9}" sibTransId="{342ED901-AC2A-4BEB-8AD7-074A4812F8B8}"/>
    <dgm:cxn modelId="{BBE9EBC8-83EC-4256-BBEB-1D2A7DFDD643}" type="presOf" srcId="{082F8BD2-FB0F-4396-A375-0A60481DBA6E}" destId="{1E397063-7410-4F7F-93B8-54AC04D4EDAF}" srcOrd="0" destOrd="0" presId="urn:microsoft.com/office/officeart/2018/2/layout/IconVerticalSolidList"/>
    <dgm:cxn modelId="{238C16E7-29CA-4090-901B-D132832D64D6}" type="presOf" srcId="{1832F694-21BD-4F51-A04B-4779477379CB}" destId="{A97008D9-A74A-4734-974A-3B86939C6FB7}" srcOrd="0" destOrd="0" presId="urn:microsoft.com/office/officeart/2018/2/layout/IconVerticalSolidList"/>
    <dgm:cxn modelId="{7A2FFAE8-D199-4A50-97C2-D21BEB6743B8}" type="presOf" srcId="{DD119140-2A78-4AE6-ADE0-3CA7709FEE00}" destId="{60350E59-2B6D-4B0A-8DCD-FFAE006728C3}" srcOrd="0" destOrd="0" presId="urn:microsoft.com/office/officeart/2018/2/layout/IconVerticalSolidList"/>
    <dgm:cxn modelId="{D041E4F2-E2D3-4683-8C3D-6E591EE4A962}" srcId="{DD119140-2A78-4AE6-ADE0-3CA7709FEE00}" destId="{082F8BD2-FB0F-4396-A375-0A60481DBA6E}" srcOrd="3" destOrd="0" parTransId="{9E880E87-1F37-43DA-955B-42255AAB0D7F}" sibTransId="{44C6E2BB-71B1-4911-8E7E-459A4817B199}"/>
    <dgm:cxn modelId="{B233E584-BA32-4A42-A60C-98A9967C4970}" type="presParOf" srcId="{60350E59-2B6D-4B0A-8DCD-FFAE006728C3}" destId="{79AF2256-7106-49DE-8DE0-8D3DEBE3122F}" srcOrd="0" destOrd="0" presId="urn:microsoft.com/office/officeart/2018/2/layout/IconVerticalSolidList"/>
    <dgm:cxn modelId="{63B25A56-E0D0-4711-915C-7724303DBE1F}" type="presParOf" srcId="{79AF2256-7106-49DE-8DE0-8D3DEBE3122F}" destId="{5E30AFC9-804C-4E9A-9198-73E912792292}" srcOrd="0" destOrd="0" presId="urn:microsoft.com/office/officeart/2018/2/layout/IconVerticalSolidList"/>
    <dgm:cxn modelId="{934BFE0A-17AA-4B79-893A-E2CF210E0EB1}" type="presParOf" srcId="{79AF2256-7106-49DE-8DE0-8D3DEBE3122F}" destId="{6B224928-D26F-449A-8778-CAEB5E3E096F}" srcOrd="1" destOrd="0" presId="urn:microsoft.com/office/officeart/2018/2/layout/IconVerticalSolidList"/>
    <dgm:cxn modelId="{58CA2115-C0D5-4415-8763-FDB670EE9AA8}" type="presParOf" srcId="{79AF2256-7106-49DE-8DE0-8D3DEBE3122F}" destId="{ADB79036-8616-40C0-B622-6D807A988A7C}" srcOrd="2" destOrd="0" presId="urn:microsoft.com/office/officeart/2018/2/layout/IconVerticalSolidList"/>
    <dgm:cxn modelId="{8F394772-5B17-4059-8C29-AE0770B23036}" type="presParOf" srcId="{79AF2256-7106-49DE-8DE0-8D3DEBE3122F}" destId="{00EA8766-E8E9-40C1-B7DA-739FDCD2A6F4}" srcOrd="3" destOrd="0" presId="urn:microsoft.com/office/officeart/2018/2/layout/IconVerticalSolidList"/>
    <dgm:cxn modelId="{DF8CE721-9D54-4A9D-AF3A-2C652A4E6AE1}" type="presParOf" srcId="{60350E59-2B6D-4B0A-8DCD-FFAE006728C3}" destId="{01B418A6-A323-44CB-BDE2-8A085ECAC4B5}" srcOrd="1" destOrd="0" presId="urn:microsoft.com/office/officeart/2018/2/layout/IconVerticalSolidList"/>
    <dgm:cxn modelId="{59AEAA20-2E82-4CBB-9EE8-DAE12B7BF80D}" type="presParOf" srcId="{60350E59-2B6D-4B0A-8DCD-FFAE006728C3}" destId="{6CF1DEC8-D58A-4C3A-A0E0-1B6C7520605F}" srcOrd="2" destOrd="0" presId="urn:microsoft.com/office/officeart/2018/2/layout/IconVerticalSolidList"/>
    <dgm:cxn modelId="{B863F10E-E28A-45D5-8846-3B0ABC63378D}" type="presParOf" srcId="{6CF1DEC8-D58A-4C3A-A0E0-1B6C7520605F}" destId="{3163B1CB-5981-4099-9A03-D71F0D81DDEE}" srcOrd="0" destOrd="0" presId="urn:microsoft.com/office/officeart/2018/2/layout/IconVerticalSolidList"/>
    <dgm:cxn modelId="{C1F6A3C3-8EF8-4362-B4A2-0CC151E58BCF}" type="presParOf" srcId="{6CF1DEC8-D58A-4C3A-A0E0-1B6C7520605F}" destId="{C1517CA2-C633-474B-9964-87655A16F67A}" srcOrd="1" destOrd="0" presId="urn:microsoft.com/office/officeart/2018/2/layout/IconVerticalSolidList"/>
    <dgm:cxn modelId="{1CC17335-29B0-45FD-815A-AD2C588F2BCF}" type="presParOf" srcId="{6CF1DEC8-D58A-4C3A-A0E0-1B6C7520605F}" destId="{46A55B87-E003-4C07-A4E7-D93CE2FB244A}" srcOrd="2" destOrd="0" presId="urn:microsoft.com/office/officeart/2018/2/layout/IconVerticalSolidList"/>
    <dgm:cxn modelId="{87EA3303-80E7-4ECB-8BCF-30DF4087BC9D}" type="presParOf" srcId="{6CF1DEC8-D58A-4C3A-A0E0-1B6C7520605F}" destId="{E11DC780-1900-429A-BA50-BD156182B1E6}" srcOrd="3" destOrd="0" presId="urn:microsoft.com/office/officeart/2018/2/layout/IconVerticalSolidList"/>
    <dgm:cxn modelId="{84A9D43E-D9B6-4593-A778-7785B1BCAF74}" type="presParOf" srcId="{60350E59-2B6D-4B0A-8DCD-FFAE006728C3}" destId="{E62E81C1-F48A-4344-9CF0-E5C9FA0B77F8}" srcOrd="3" destOrd="0" presId="urn:microsoft.com/office/officeart/2018/2/layout/IconVerticalSolidList"/>
    <dgm:cxn modelId="{C9D00DD0-88B9-46F3-8B66-451560D66904}" type="presParOf" srcId="{60350E59-2B6D-4B0A-8DCD-FFAE006728C3}" destId="{16FB02B0-7DB9-4B5B-89A0-825FAA984C75}" srcOrd="4" destOrd="0" presId="urn:microsoft.com/office/officeart/2018/2/layout/IconVerticalSolidList"/>
    <dgm:cxn modelId="{7A9E76BF-3C99-4201-B83A-52DC96692FF9}" type="presParOf" srcId="{16FB02B0-7DB9-4B5B-89A0-825FAA984C75}" destId="{AE06350F-C180-4D6C-A3FD-B6A61398051C}" srcOrd="0" destOrd="0" presId="urn:microsoft.com/office/officeart/2018/2/layout/IconVerticalSolidList"/>
    <dgm:cxn modelId="{14CD6FB0-33E1-4EAB-B5EC-D89A10448574}" type="presParOf" srcId="{16FB02B0-7DB9-4B5B-89A0-825FAA984C75}" destId="{3DA5DA37-41CD-44C6-B720-8F78642665D4}" srcOrd="1" destOrd="0" presId="urn:microsoft.com/office/officeart/2018/2/layout/IconVerticalSolidList"/>
    <dgm:cxn modelId="{6E6166BA-0144-4EA1-AD85-20D8DBADADAB}" type="presParOf" srcId="{16FB02B0-7DB9-4B5B-89A0-825FAA984C75}" destId="{F3CA9187-6C34-4A4A-9B93-FB5FB3CC004D}" srcOrd="2" destOrd="0" presId="urn:microsoft.com/office/officeart/2018/2/layout/IconVerticalSolidList"/>
    <dgm:cxn modelId="{0F7A7E3C-789C-4860-91B9-3D3F6C4706F3}" type="presParOf" srcId="{16FB02B0-7DB9-4B5B-89A0-825FAA984C75}" destId="{A97008D9-A74A-4734-974A-3B86939C6FB7}" srcOrd="3" destOrd="0" presId="urn:microsoft.com/office/officeart/2018/2/layout/IconVerticalSolidList"/>
    <dgm:cxn modelId="{5CE10BAF-E911-47B0-96B8-F9BD2A685673}" type="presParOf" srcId="{60350E59-2B6D-4B0A-8DCD-FFAE006728C3}" destId="{960852BA-C00E-4680-B345-D8FF8741A12B}" srcOrd="5" destOrd="0" presId="urn:microsoft.com/office/officeart/2018/2/layout/IconVerticalSolidList"/>
    <dgm:cxn modelId="{EA07D574-B7E9-454F-AB22-AB13202E1A85}" type="presParOf" srcId="{60350E59-2B6D-4B0A-8DCD-FFAE006728C3}" destId="{A55F8044-6EE9-4E5E-BEEE-2B43D7C43885}" srcOrd="6" destOrd="0" presId="urn:microsoft.com/office/officeart/2018/2/layout/IconVerticalSolidList"/>
    <dgm:cxn modelId="{B241327F-CA95-4DF6-921B-87288535D869}" type="presParOf" srcId="{A55F8044-6EE9-4E5E-BEEE-2B43D7C43885}" destId="{EFD7A585-0AB1-4173-A569-C93E0710BB29}" srcOrd="0" destOrd="0" presId="urn:microsoft.com/office/officeart/2018/2/layout/IconVerticalSolidList"/>
    <dgm:cxn modelId="{A05916E9-A58B-4390-8175-069D269C23CC}" type="presParOf" srcId="{A55F8044-6EE9-4E5E-BEEE-2B43D7C43885}" destId="{2B621971-F7C0-4E83-B4A9-F2A1CF2BA097}" srcOrd="1" destOrd="0" presId="urn:microsoft.com/office/officeart/2018/2/layout/IconVerticalSolidList"/>
    <dgm:cxn modelId="{18A480A4-EEA7-46BD-B0C2-62AD5D848A23}" type="presParOf" srcId="{A55F8044-6EE9-4E5E-BEEE-2B43D7C43885}" destId="{3025F87F-6CC9-4AE1-B7B2-41261075B3E9}" srcOrd="2" destOrd="0" presId="urn:microsoft.com/office/officeart/2018/2/layout/IconVerticalSolidList"/>
    <dgm:cxn modelId="{D1F8BFC7-861D-4ED7-9E3E-6D7ACB51E215}" type="presParOf" srcId="{A55F8044-6EE9-4E5E-BEEE-2B43D7C43885}" destId="{1E397063-7410-4F7F-93B8-54AC04D4ED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5DBC1-4DCF-4953-9B47-4A62EE847476}">
      <dsp:nvSpPr>
        <dsp:cNvPr id="0" name=""/>
        <dsp:cNvSpPr/>
      </dsp:nvSpPr>
      <dsp:spPr>
        <a:xfrm>
          <a:off x="0" y="484"/>
          <a:ext cx="10980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ABEAF-8549-4727-ACB2-3106273E4373}">
      <dsp:nvSpPr>
        <dsp:cNvPr id="0" name=""/>
        <dsp:cNvSpPr/>
      </dsp:nvSpPr>
      <dsp:spPr>
        <a:xfrm>
          <a:off x="0" y="484"/>
          <a:ext cx="10980615" cy="56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Variables</a:t>
          </a:r>
          <a:endParaRPr lang="en-US" sz="2600" kern="1200"/>
        </a:p>
      </dsp:txBody>
      <dsp:txXfrm>
        <a:off x="0" y="484"/>
        <a:ext cx="10980615" cy="567049"/>
      </dsp:txXfrm>
    </dsp:sp>
    <dsp:sp modelId="{E007B01A-2198-4342-8D17-E0DFB8DE3A75}">
      <dsp:nvSpPr>
        <dsp:cNvPr id="0" name=""/>
        <dsp:cNvSpPr/>
      </dsp:nvSpPr>
      <dsp:spPr>
        <a:xfrm>
          <a:off x="0" y="567534"/>
          <a:ext cx="10980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524CD-5A26-4BC1-B538-8032C89161E0}">
      <dsp:nvSpPr>
        <dsp:cNvPr id="0" name=""/>
        <dsp:cNvSpPr/>
      </dsp:nvSpPr>
      <dsp:spPr>
        <a:xfrm>
          <a:off x="0" y="567534"/>
          <a:ext cx="10980615" cy="56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Strings</a:t>
          </a:r>
          <a:endParaRPr lang="en-US" sz="2600" kern="1200"/>
        </a:p>
      </dsp:txBody>
      <dsp:txXfrm>
        <a:off x="0" y="567534"/>
        <a:ext cx="10980615" cy="567049"/>
      </dsp:txXfrm>
    </dsp:sp>
    <dsp:sp modelId="{23177E0B-DCFE-4896-A98A-311EBE5DC42A}">
      <dsp:nvSpPr>
        <dsp:cNvPr id="0" name=""/>
        <dsp:cNvSpPr/>
      </dsp:nvSpPr>
      <dsp:spPr>
        <a:xfrm>
          <a:off x="0" y="1134584"/>
          <a:ext cx="10980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52FED-11F6-4FEE-8D3A-C44A9330711C}">
      <dsp:nvSpPr>
        <dsp:cNvPr id="0" name=""/>
        <dsp:cNvSpPr/>
      </dsp:nvSpPr>
      <dsp:spPr>
        <a:xfrm>
          <a:off x="0" y="1134584"/>
          <a:ext cx="10980615" cy="56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Lists</a:t>
          </a:r>
          <a:endParaRPr lang="en-US" sz="2600" kern="1200"/>
        </a:p>
      </dsp:txBody>
      <dsp:txXfrm>
        <a:off x="0" y="1134584"/>
        <a:ext cx="10980615" cy="567049"/>
      </dsp:txXfrm>
    </dsp:sp>
    <dsp:sp modelId="{60F4D897-F839-4A1B-948E-53D234D5086A}">
      <dsp:nvSpPr>
        <dsp:cNvPr id="0" name=""/>
        <dsp:cNvSpPr/>
      </dsp:nvSpPr>
      <dsp:spPr>
        <a:xfrm>
          <a:off x="0" y="1701634"/>
          <a:ext cx="10980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D2913-981C-4BE8-BFEC-08C1E093BB51}">
      <dsp:nvSpPr>
        <dsp:cNvPr id="0" name=""/>
        <dsp:cNvSpPr/>
      </dsp:nvSpPr>
      <dsp:spPr>
        <a:xfrm>
          <a:off x="0" y="1701634"/>
          <a:ext cx="10980615" cy="56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Dictionary</a:t>
          </a:r>
          <a:endParaRPr lang="en-US" sz="2600" kern="1200"/>
        </a:p>
      </dsp:txBody>
      <dsp:txXfrm>
        <a:off x="0" y="1701634"/>
        <a:ext cx="10980615" cy="567049"/>
      </dsp:txXfrm>
    </dsp:sp>
    <dsp:sp modelId="{49ACD5AC-C04D-4D86-A6CC-DDE3F2435D6E}">
      <dsp:nvSpPr>
        <dsp:cNvPr id="0" name=""/>
        <dsp:cNvSpPr/>
      </dsp:nvSpPr>
      <dsp:spPr>
        <a:xfrm>
          <a:off x="0" y="2268683"/>
          <a:ext cx="10980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9FAD-F6CF-449D-A0CE-1DD28518C349}">
      <dsp:nvSpPr>
        <dsp:cNvPr id="0" name=""/>
        <dsp:cNvSpPr/>
      </dsp:nvSpPr>
      <dsp:spPr>
        <a:xfrm>
          <a:off x="0" y="2268683"/>
          <a:ext cx="10980615" cy="56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If – then – else</a:t>
          </a:r>
          <a:endParaRPr lang="en-US" sz="2600" kern="1200"/>
        </a:p>
      </dsp:txBody>
      <dsp:txXfrm>
        <a:off x="0" y="2268683"/>
        <a:ext cx="10980615" cy="567049"/>
      </dsp:txXfrm>
    </dsp:sp>
    <dsp:sp modelId="{D14BF657-6B1F-4972-A671-9D4A5F6E6D93}">
      <dsp:nvSpPr>
        <dsp:cNvPr id="0" name=""/>
        <dsp:cNvSpPr/>
      </dsp:nvSpPr>
      <dsp:spPr>
        <a:xfrm>
          <a:off x="0" y="2835733"/>
          <a:ext cx="10980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C5B7F-FF79-4CFF-A7F5-B34F98C35C2C}">
      <dsp:nvSpPr>
        <dsp:cNvPr id="0" name=""/>
        <dsp:cNvSpPr/>
      </dsp:nvSpPr>
      <dsp:spPr>
        <a:xfrm>
          <a:off x="0" y="2835733"/>
          <a:ext cx="10980615" cy="56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Loops</a:t>
          </a:r>
          <a:endParaRPr lang="en-US" sz="2600" kern="1200"/>
        </a:p>
      </dsp:txBody>
      <dsp:txXfrm>
        <a:off x="0" y="2835733"/>
        <a:ext cx="10980615" cy="567049"/>
      </dsp:txXfrm>
    </dsp:sp>
    <dsp:sp modelId="{6ED74C9C-D7E7-47E9-86E0-D8D1F1013B95}">
      <dsp:nvSpPr>
        <dsp:cNvPr id="0" name=""/>
        <dsp:cNvSpPr/>
      </dsp:nvSpPr>
      <dsp:spPr>
        <a:xfrm>
          <a:off x="0" y="3402783"/>
          <a:ext cx="10980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6BB15-67AB-483E-A4A0-45AC25C60771}">
      <dsp:nvSpPr>
        <dsp:cNvPr id="0" name=""/>
        <dsp:cNvSpPr/>
      </dsp:nvSpPr>
      <dsp:spPr>
        <a:xfrm>
          <a:off x="0" y="3402783"/>
          <a:ext cx="10980615" cy="56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Functions</a:t>
          </a:r>
          <a:endParaRPr lang="en-US" sz="2600" kern="1200"/>
        </a:p>
      </dsp:txBody>
      <dsp:txXfrm>
        <a:off x="0" y="3402783"/>
        <a:ext cx="10980615" cy="567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AFC9-804C-4E9A-9198-73E912792292}">
      <dsp:nvSpPr>
        <dsp:cNvPr id="0" name=""/>
        <dsp:cNvSpPr/>
      </dsp:nvSpPr>
      <dsp:spPr>
        <a:xfrm>
          <a:off x="0" y="2211"/>
          <a:ext cx="6096000" cy="1121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24928-D26F-449A-8778-CAEB5E3E096F}">
      <dsp:nvSpPr>
        <dsp:cNvPr id="0" name=""/>
        <dsp:cNvSpPr/>
      </dsp:nvSpPr>
      <dsp:spPr>
        <a:xfrm>
          <a:off x="339109" y="254441"/>
          <a:ext cx="616562" cy="61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A8766-E8E9-40C1-B7DA-739FDCD2A6F4}">
      <dsp:nvSpPr>
        <dsp:cNvPr id="0" name=""/>
        <dsp:cNvSpPr/>
      </dsp:nvSpPr>
      <dsp:spPr>
        <a:xfrm>
          <a:off x="1294780" y="2211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Square of a number</a:t>
          </a:r>
          <a:endParaRPr lang="en-US" sz="2200" kern="1200"/>
        </a:p>
      </dsp:txBody>
      <dsp:txXfrm>
        <a:off x="1294780" y="2211"/>
        <a:ext cx="4801219" cy="1121022"/>
      </dsp:txXfrm>
    </dsp:sp>
    <dsp:sp modelId="{3163B1CB-5981-4099-9A03-D71F0D81DDEE}">
      <dsp:nvSpPr>
        <dsp:cNvPr id="0" name=""/>
        <dsp:cNvSpPr/>
      </dsp:nvSpPr>
      <dsp:spPr>
        <a:xfrm>
          <a:off x="0" y="1403489"/>
          <a:ext cx="6096000" cy="1121022"/>
        </a:xfrm>
        <a:prstGeom prst="roundRect">
          <a:avLst>
            <a:gd name="adj" fmla="val 10000"/>
          </a:avLst>
        </a:prstGeom>
        <a:solidFill>
          <a:schemeClr val="accent5">
            <a:hueOff val="-2584891"/>
            <a:satOff val="-23569"/>
            <a:lumOff val="35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17CA2-C633-474B-9964-87655A16F67A}">
      <dsp:nvSpPr>
        <dsp:cNvPr id="0" name=""/>
        <dsp:cNvSpPr/>
      </dsp:nvSpPr>
      <dsp:spPr>
        <a:xfrm>
          <a:off x="339109" y="1655719"/>
          <a:ext cx="616562" cy="61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DC780-1900-429A-BA50-BD156182B1E6}">
      <dsp:nvSpPr>
        <dsp:cNvPr id="0" name=""/>
        <dsp:cNvSpPr/>
      </dsp:nvSpPr>
      <dsp:spPr>
        <a:xfrm>
          <a:off x="1294780" y="1403489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Sum of 1st n numbers</a:t>
          </a:r>
          <a:endParaRPr lang="en-US" sz="2200" kern="1200"/>
        </a:p>
      </dsp:txBody>
      <dsp:txXfrm>
        <a:off x="1294780" y="1403489"/>
        <a:ext cx="4801219" cy="1121022"/>
      </dsp:txXfrm>
    </dsp:sp>
    <dsp:sp modelId="{AE06350F-C180-4D6C-A3FD-B6A61398051C}">
      <dsp:nvSpPr>
        <dsp:cNvPr id="0" name=""/>
        <dsp:cNvSpPr/>
      </dsp:nvSpPr>
      <dsp:spPr>
        <a:xfrm>
          <a:off x="0" y="2804767"/>
          <a:ext cx="6096000" cy="1121022"/>
        </a:xfrm>
        <a:prstGeom prst="roundRect">
          <a:avLst>
            <a:gd name="adj" fmla="val 10000"/>
          </a:avLst>
        </a:prstGeom>
        <a:solidFill>
          <a:schemeClr val="accent5">
            <a:hueOff val="-5169783"/>
            <a:satOff val="-47137"/>
            <a:lumOff val="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5DA37-41CD-44C6-B720-8F78642665D4}">
      <dsp:nvSpPr>
        <dsp:cNvPr id="0" name=""/>
        <dsp:cNvSpPr/>
      </dsp:nvSpPr>
      <dsp:spPr>
        <a:xfrm>
          <a:off x="339109" y="3056997"/>
          <a:ext cx="616562" cy="61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008D9-A74A-4734-974A-3B86939C6FB7}">
      <dsp:nvSpPr>
        <dsp:cNvPr id="0" name=""/>
        <dsp:cNvSpPr/>
      </dsp:nvSpPr>
      <dsp:spPr>
        <a:xfrm>
          <a:off x="1294780" y="2804767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Factorial of n numbers</a:t>
          </a:r>
          <a:endParaRPr lang="en-US" sz="2200" kern="1200"/>
        </a:p>
      </dsp:txBody>
      <dsp:txXfrm>
        <a:off x="1294780" y="2804767"/>
        <a:ext cx="4801219" cy="1121022"/>
      </dsp:txXfrm>
    </dsp:sp>
    <dsp:sp modelId="{EFD7A585-0AB1-4173-A569-C93E0710BB29}">
      <dsp:nvSpPr>
        <dsp:cNvPr id="0" name=""/>
        <dsp:cNvSpPr/>
      </dsp:nvSpPr>
      <dsp:spPr>
        <a:xfrm>
          <a:off x="0" y="4206045"/>
          <a:ext cx="6096000" cy="1121022"/>
        </a:xfrm>
        <a:prstGeom prst="roundRect">
          <a:avLst>
            <a:gd name="adj" fmla="val 10000"/>
          </a:avLst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21971-F7C0-4E83-B4A9-F2A1CF2BA097}">
      <dsp:nvSpPr>
        <dsp:cNvPr id="0" name=""/>
        <dsp:cNvSpPr/>
      </dsp:nvSpPr>
      <dsp:spPr>
        <a:xfrm>
          <a:off x="339109" y="4458275"/>
          <a:ext cx="616562" cy="616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97063-7410-4F7F-93B8-54AC04D4EDAF}">
      <dsp:nvSpPr>
        <dsp:cNvPr id="0" name=""/>
        <dsp:cNvSpPr/>
      </dsp:nvSpPr>
      <dsp:spPr>
        <a:xfrm>
          <a:off x="1294780" y="4206045"/>
          <a:ext cx="4801219" cy="112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42" tIns="118642" rIns="118642" bIns="1186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Quadratic equation</a:t>
          </a:r>
          <a:endParaRPr lang="en-US" sz="2200" kern="1200"/>
        </a:p>
      </dsp:txBody>
      <dsp:txXfrm>
        <a:off x="1294780" y="4206045"/>
        <a:ext cx="4801219" cy="1121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3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urofpython.trinket.io/a-visual-introduction-to-python#/welcome/an-hour-of-cod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Bama-S/python_intro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onlinegdb.com/online_python_compiler" TargetMode="External"/><Relationship Id="rId7" Type="http://schemas.openxmlformats.org/officeDocument/2006/relationships/hyperlink" Target="https://realpython.com/" TargetMode="External"/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freecodecamp.org/news/learn-python-free-python-courses-for-beginners/" TargetMode="External"/><Relationship Id="rId4" Type="http://schemas.openxmlformats.org/officeDocument/2006/relationships/hyperlink" Target="https://replit.com/languages/python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acm_ceg/" TargetMode="External"/><Relationship Id="rId2" Type="http://schemas.openxmlformats.org/officeDocument/2006/relationships/hyperlink" Target="https://auceg.acm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hyperlink" Target="mailto:acmceg2019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Palm tree leaves in dark scene">
            <a:extLst>
              <a:ext uri="{FF2B5EF4-FFF2-40B4-BE49-F238E27FC236}">
                <a16:creationId xmlns:a16="http://schemas.microsoft.com/office/drawing/2014/main" id="{7BC0C92F-D7B2-A297-1C4E-A930FE46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6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642" y="862640"/>
            <a:ext cx="9129622" cy="3535018"/>
          </a:xfrm>
        </p:spPr>
        <p:txBody>
          <a:bodyPr anchor="ctr">
            <a:normAutofit/>
          </a:bodyPr>
          <a:lstStyle/>
          <a:p>
            <a:pPr algn="l"/>
            <a:r>
              <a:rPr lang="en-GB" sz="8000">
                <a:solidFill>
                  <a:srgbClr val="FFFFFF"/>
                </a:solidFill>
              </a:rPr>
              <a:t>Python for all of us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642" y="3464942"/>
            <a:ext cx="10998678" cy="1869056"/>
          </a:xfrm>
        </p:spPr>
        <p:txBody>
          <a:bodyPr anchor="t">
            <a:normAutofit/>
          </a:bodyPr>
          <a:lstStyle/>
          <a:p>
            <a:pPr algn="l"/>
            <a:r>
              <a:rPr lang="en-GB" i="1">
                <a:solidFill>
                  <a:srgbClr val="FFFFFF"/>
                </a:solidFill>
                <a:latin typeface="Calibri"/>
                <a:cs typeface="Calibri"/>
              </a:rPr>
              <a:t>Bama S</a:t>
            </a:r>
          </a:p>
          <a:p>
            <a:pPr algn="l"/>
            <a:r>
              <a:rPr lang="en-GB" i="1">
                <a:solidFill>
                  <a:srgbClr val="FFFFFF"/>
                </a:solidFill>
                <a:latin typeface="Calibri"/>
                <a:cs typeface="Calibri"/>
              </a:rPr>
              <a:t>Department of Information Science and Technology, CEG Campus</a:t>
            </a:r>
          </a:p>
          <a:p>
            <a:pPr algn="l"/>
            <a:r>
              <a:rPr lang="en-GB" i="1">
                <a:solidFill>
                  <a:srgbClr val="FFFFFF"/>
                </a:solidFill>
                <a:latin typeface="Calibri"/>
                <a:cs typeface="Calibri"/>
              </a:rPr>
              <a:t>Anna University, Chennai – 600 025</a:t>
            </a:r>
          </a:p>
          <a:p>
            <a:pPr algn="l"/>
            <a:endParaRPr lang="en-GB">
              <a:solidFill>
                <a:srgbClr val="FFFFFF"/>
              </a:solidFill>
            </a:endParaRPr>
          </a:p>
          <a:p>
            <a:pPr algn="l"/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18C6E-F499-8C41-9E6A-CED9E3F91EC6}"/>
              </a:ext>
            </a:extLst>
          </p:cNvPr>
          <p:cNvSpPr txBox="1"/>
          <p:nvPr/>
        </p:nvSpPr>
        <p:spPr>
          <a:xfrm>
            <a:off x="734282" y="5277346"/>
            <a:ext cx="963799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P</a:t>
            </a:r>
            <a:r>
              <a:rPr lang="en-GB" sz="2800">
                <a:solidFill>
                  <a:schemeClr val="accent4">
                    <a:lumMod val="20000"/>
                    <a:lumOff val="80000"/>
                  </a:schemeClr>
                </a:solidFill>
              </a:rPr>
              <a:t>resentation for STEMM Program sponsored by DST</a:t>
            </a:r>
            <a:endParaRPr lang="en-US" sz="28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sz="2800">
                <a:solidFill>
                  <a:schemeClr val="accent4">
                    <a:lumMod val="20000"/>
                    <a:lumOff val="80000"/>
                  </a:schemeClr>
                </a:solidFill>
              </a:rPr>
              <a:t>DMI College of Engineering,  Chennai</a:t>
            </a:r>
          </a:p>
          <a:p>
            <a:r>
              <a:rPr lang="en-GB" sz="2800">
                <a:solidFill>
                  <a:schemeClr val="accent4">
                    <a:lumMod val="20000"/>
                    <a:lumOff val="80000"/>
                  </a:schemeClr>
                </a:solidFill>
              </a:rPr>
              <a:t>27 August 2022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171F9EA-C94C-EA5F-E5C6-E734214F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5A62865-4935-C52B-2B09-515C9B89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2" y="-82149"/>
            <a:ext cx="12304142" cy="6533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EBEDEE-6C3A-B4B5-D7F0-92A5061418FA}"/>
              </a:ext>
            </a:extLst>
          </p:cNvPr>
          <p:cNvSpPr txBox="1"/>
          <p:nvPr/>
        </p:nvSpPr>
        <p:spPr>
          <a:xfrm>
            <a:off x="-101379" y="6328618"/>
            <a:ext cx="120578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https://medium.com/@patelharshali136/9-real-world-application-of-python-80f0067ea8c5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85DFF19-77E1-34E5-65FA-A75E8F72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BB855ED-71D9-C9F0-C210-9DEDC808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1413"/>
            <a:ext cx="12102859" cy="6208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714FF-7D9E-A1FD-F094-D8A7604D888B}"/>
              </a:ext>
            </a:extLst>
          </p:cNvPr>
          <p:cNvSpPr txBox="1"/>
          <p:nvPr/>
        </p:nvSpPr>
        <p:spPr>
          <a:xfrm>
            <a:off x="-63260" y="6363419"/>
            <a:ext cx="12261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https://realpython.com/world-class-companies-using-python/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543FC85-DE09-BE0D-FC92-0A88611E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1FC8D-D029-8072-C591-55BF0DD38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6250" b="6250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3ECA-549F-B990-2CFB-5D9F86CD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84" y="201282"/>
            <a:ext cx="11602526" cy="232732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>
                <a:solidFill>
                  <a:schemeClr val="accent5">
                    <a:lumMod val="50000"/>
                  </a:schemeClr>
                </a:solidFill>
              </a:rPr>
              <a:t>Get Started with Turtle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B551-A88B-CFEC-4EFB-9352DAE7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333998"/>
            <a:ext cx="10826150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FFFF"/>
                </a:solidFill>
                <a:hlinkClick r:id="rId3"/>
              </a:rPr>
              <a:t>https://hourofpython.trinket.io/a-visual-introduction-to-python#/welcome/an-hour-of-code</a:t>
            </a:r>
            <a:r>
              <a:rPr lang="en-US" sz="2400" b="1">
                <a:solidFill>
                  <a:srgbClr val="FFFFFF"/>
                </a:solidFill>
              </a:rPr>
              <a:t> 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DD6A4DB-C433-142F-4B0E-BCB1921E9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0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AF02C67-2753-9C32-15D3-332C0A225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0" r="3" b="9032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EDEA7-26CA-5451-E7FE-CB17A5B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0" y="158150"/>
            <a:ext cx="12076981" cy="1263396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n-US" sz="6200">
                <a:solidFill>
                  <a:srgbClr val="FFFFFF"/>
                </a:solidFill>
              </a:rPr>
              <a:t> Programming with Python </a:t>
            </a:r>
            <a:br>
              <a:rPr lang="en-US" sz="6200"/>
            </a:br>
            <a:endParaRPr lang="en-US" sz="6200">
              <a:solidFill>
                <a:srgbClr val="FFFFFF"/>
              </a:solidFill>
            </a:endParaRP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EA0A0CE3-486B-FA8D-4B1F-8898A38DF748}"/>
              </a:ext>
            </a:extLst>
          </p:cNvPr>
          <p:cNvGraphicFramePr/>
          <p:nvPr/>
        </p:nvGraphicFramePr>
        <p:xfrm>
          <a:off x="449384" y="1797538"/>
          <a:ext cx="10980615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8" name="Picture 6" descr="Logo&#10;&#10;Description automatically generated">
            <a:extLst>
              <a:ext uri="{FF2B5EF4-FFF2-40B4-BE49-F238E27FC236}">
                <a16:creationId xmlns:a16="http://schemas.microsoft.com/office/drawing/2014/main" id="{2A9FA541-D0C1-6A71-7F74-6B93D1B08F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57455A1-397E-D446-5E99-3B3C94B375C4}"/>
              </a:ext>
            </a:extLst>
          </p:cNvPr>
          <p:cNvSpPr txBox="1"/>
          <p:nvPr/>
        </p:nvSpPr>
        <p:spPr>
          <a:xfrm>
            <a:off x="4881965" y="6018507"/>
            <a:ext cx="6961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hlinkClick r:id="rId9"/>
              </a:rPr>
              <a:t>https://github.com/Bama-S/python_intro</a:t>
            </a:r>
            <a:r>
              <a:rPr lang="en-GB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53489-F12C-106A-62D8-BE431420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GB" sz="3400"/>
              <a:t>Programming examples that can be tried</a:t>
            </a:r>
            <a:br>
              <a:rPr lang="en-GB" sz="3400"/>
            </a:br>
            <a:endParaRPr lang="en-GB" sz="3400"/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0678AD1-C953-5943-26BB-202CCE57D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87873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" name="Picture 6" descr="Logo&#10;&#10;Description automatically generated">
            <a:extLst>
              <a:ext uri="{FF2B5EF4-FFF2-40B4-BE49-F238E27FC236}">
                <a16:creationId xmlns:a16="http://schemas.microsoft.com/office/drawing/2014/main" id="{6564330B-BC27-2259-BE1F-59CE79222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C12E-8BEC-792F-90A7-8B2EA98C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7" y="90407"/>
            <a:ext cx="9144000" cy="1263649"/>
          </a:xfrm>
        </p:spPr>
        <p:txBody>
          <a:bodyPr/>
          <a:lstStyle/>
          <a:p>
            <a:r>
              <a:rPr lang="en-GB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8D9F-E589-3568-CF32-10BAE3C0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9" y="955728"/>
            <a:ext cx="10668000" cy="49982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err="1">
                <a:ea typeface="+mn-lt"/>
                <a:cs typeface="+mn-lt"/>
              </a:rPr>
              <a:t>Programiz</a:t>
            </a:r>
            <a:r>
              <a:rPr lang="en-GB">
                <a:ea typeface="+mn-lt"/>
                <a:cs typeface="+mn-lt"/>
              </a:rPr>
              <a:t> -</a:t>
            </a:r>
            <a:r>
              <a:rPr lang="en-GB">
                <a:ea typeface="+mn-lt"/>
                <a:cs typeface="+mn-lt"/>
                <a:hlinkClick r:id="rId2"/>
              </a:rPr>
              <a:t>Online Python Compiler (Interpreter) (programiz.com)</a:t>
            </a:r>
            <a:endParaRPr lang="en-GB"/>
          </a:p>
          <a:p>
            <a:r>
              <a:rPr lang="en-GB" err="1">
                <a:ea typeface="+mn-lt"/>
                <a:cs typeface="+mn-lt"/>
              </a:rPr>
              <a:t>OnlineGDB</a:t>
            </a:r>
            <a:r>
              <a:rPr lang="en-GB">
                <a:ea typeface="+mn-lt"/>
                <a:cs typeface="+mn-lt"/>
              </a:rPr>
              <a:t> -</a:t>
            </a:r>
            <a:r>
              <a:rPr lang="en-GB">
                <a:ea typeface="+mn-lt"/>
                <a:cs typeface="+mn-lt"/>
                <a:hlinkClick r:id="rId3"/>
              </a:rPr>
              <a:t>Online Python Compiler - online editor (onlinegdb.com)</a:t>
            </a:r>
            <a:endParaRPr lang="en-GB"/>
          </a:p>
          <a:p>
            <a:r>
              <a:rPr lang="en-GB" err="1">
                <a:ea typeface="+mn-lt"/>
                <a:cs typeface="+mn-lt"/>
              </a:rPr>
              <a:t>Replit</a:t>
            </a:r>
            <a:r>
              <a:rPr lang="en-GB">
                <a:ea typeface="+mn-lt"/>
                <a:cs typeface="+mn-lt"/>
              </a:rPr>
              <a:t> - </a:t>
            </a:r>
            <a:r>
              <a:rPr lang="en-GB">
                <a:ea typeface="+mn-lt"/>
                <a:cs typeface="+mn-lt"/>
                <a:hlinkClick r:id="rId4"/>
              </a:rPr>
              <a:t>Python Online Compiler &amp; Interpreter - Replit</a:t>
            </a:r>
            <a:endParaRPr lang="en-GB"/>
          </a:p>
          <a:p>
            <a:r>
              <a:rPr lang="en-GB">
                <a:ea typeface="+mn-lt"/>
                <a:cs typeface="+mn-lt"/>
                <a:hlinkClick r:id="rId5"/>
              </a:rPr>
              <a:t>Learn Python – Free Python Courses for Beginners (freecodecamp.org)</a:t>
            </a:r>
            <a:endParaRPr lang="en-GB"/>
          </a:p>
          <a:p>
            <a:r>
              <a:rPr lang="en-GB">
                <a:ea typeface="+mn-lt"/>
                <a:cs typeface="+mn-lt"/>
                <a:hlinkClick r:id="rId6"/>
              </a:rPr>
              <a:t>https://www.w3schools.com/python/</a:t>
            </a:r>
            <a:r>
              <a:rPr lang="en-GB">
                <a:ea typeface="+mn-lt"/>
                <a:cs typeface="+mn-lt"/>
              </a:rPr>
              <a:t> </a:t>
            </a:r>
            <a:endParaRPr lang="en-GB"/>
          </a:p>
          <a:p>
            <a:r>
              <a:rPr lang="en-GB">
                <a:ea typeface="+mn-lt"/>
                <a:cs typeface="+mn-lt"/>
                <a:hlinkClick r:id="rId7"/>
              </a:rPr>
              <a:t>Python Tutorials – Real Python</a:t>
            </a:r>
            <a:endParaRPr lang="en-GB"/>
          </a:p>
          <a:p>
            <a:r>
              <a:rPr lang="en-GB">
                <a:ea typeface="+mn-lt"/>
                <a:cs typeface="+mn-lt"/>
              </a:rPr>
              <a:t>https://runestone.academy/ns/books/published/py4e-int/index.html?mode=browsing</a:t>
            </a:r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CE51EDA0-776A-6D40-2036-E91099C73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7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D0886-74F4-57A0-3926-78D7F145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7547"/>
            <a:ext cx="6095998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Help from Anna University – ACM Students Chapter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B3DE2-005D-CEFF-5F7E-55F2E7D40970}"/>
              </a:ext>
            </a:extLst>
          </p:cNvPr>
          <p:cNvSpPr txBox="1"/>
          <p:nvPr/>
        </p:nvSpPr>
        <p:spPr>
          <a:xfrm>
            <a:off x="244416" y="3019245"/>
            <a:ext cx="6613581" cy="30767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Website: </a:t>
            </a:r>
            <a:r>
              <a:rPr lang="en-US">
                <a:hlinkClick r:id="rId2"/>
              </a:rPr>
              <a:t>https://auceg.acm.org/index.html</a:t>
            </a:r>
            <a:r>
              <a:rPr lang="en-US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Instagram:  </a:t>
            </a:r>
            <a:r>
              <a:rPr lang="en-US">
                <a:hlinkClick r:id="rId3"/>
              </a:rPr>
              <a:t>https://www.instagram.com/acm_ceg/</a:t>
            </a:r>
            <a:r>
              <a:rPr lang="en-US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Mail id: </a:t>
            </a:r>
            <a:r>
              <a:rPr lang="en-US">
                <a:hlinkClick r:id="rId4"/>
              </a:rPr>
              <a:t>acmceg2019@gmail.com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Bharath Kumar D P - +91 99520 49834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Asmitha E               - +91 73388 50301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175872-D9D6-86AA-FCB1-F0112C2CD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494" y="910908"/>
            <a:ext cx="4571080" cy="5672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46156-4704-1BC8-1C25-A8AE9701ADAD}"/>
              </a:ext>
            </a:extLst>
          </p:cNvPr>
          <p:cNvSpPr txBox="1"/>
          <p:nvPr/>
        </p:nvSpPr>
        <p:spPr>
          <a:xfrm>
            <a:off x="605692" y="5119077"/>
            <a:ext cx="587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Tentative dates of prodigy: 4 October 2022</a:t>
            </a:r>
          </a:p>
        </p:txBody>
      </p:sp>
      <p:pic>
        <p:nvPicPr>
          <p:cNvPr id="28" name="Picture 6" descr="Logo&#10;&#10;Description automatically generated">
            <a:extLst>
              <a:ext uri="{FF2B5EF4-FFF2-40B4-BE49-F238E27FC236}">
                <a16:creationId xmlns:a16="http://schemas.microsoft.com/office/drawing/2014/main" id="{2C6E21AC-1E11-29E5-EAEF-210A666B8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7311" y="37933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5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B397-C793-96A4-3DAE-DF233E93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1"/>
            <a:ext cx="6096000" cy="2747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Thank You</a:t>
            </a:r>
          </a:p>
        </p:txBody>
      </p:sp>
      <p:pic>
        <p:nvPicPr>
          <p:cNvPr id="25" name="Graphic 6" descr="Smiling Face with No Fill">
            <a:extLst>
              <a:ext uri="{FF2B5EF4-FFF2-40B4-BE49-F238E27FC236}">
                <a16:creationId xmlns:a16="http://schemas.microsoft.com/office/drawing/2014/main" id="{60870360-3701-FA75-8902-B1C73789F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074" y="1252537"/>
            <a:ext cx="4352925" cy="4352925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971EBC30-570D-588F-DB35-5B8C708A6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1" y="-2172"/>
            <a:ext cx="926431" cy="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043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TornVTI</vt:lpstr>
      <vt:lpstr>Python for all of us </vt:lpstr>
      <vt:lpstr>PowerPoint Presentation</vt:lpstr>
      <vt:lpstr>PowerPoint Presentation</vt:lpstr>
      <vt:lpstr>Get Started with Turtle game</vt:lpstr>
      <vt:lpstr> Programming with Python  </vt:lpstr>
      <vt:lpstr>Programming examples that can be tried </vt:lpstr>
      <vt:lpstr>Links</vt:lpstr>
      <vt:lpstr>Help from Anna University – ACM Students Chapter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2022-08-26T15:36:30Z</dcterms:created>
  <dcterms:modified xsi:type="dcterms:W3CDTF">2022-08-26T17:29:32Z</dcterms:modified>
</cp:coreProperties>
</file>