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D302E-7336-4DA3-9344-387DBFBDFAD6}">
      <dgm:prSet/>
      <dgm:spPr/>
      <dgm:t>
        <a:bodyPr/>
        <a:lstStyle/>
        <a:p>
          <a:r>
            <a:rPr lang="en-US" dirty="0"/>
            <a:t>User Stories Approved: Date:12/16/19</a:t>
          </a:r>
        </a:p>
      </dgm:t>
    </dgm:pt>
    <dgm:pt modelId="{7C627689-FA97-4A35-A9A9-E9E5D534B983}" type="parTrans" cxnId="{32A08F09-03A1-45F4-B226-56C7C5A97CDA}">
      <dgm:prSet/>
      <dgm:spPr/>
      <dgm:t>
        <a:bodyPr/>
        <a:lstStyle/>
        <a:p>
          <a:endParaRPr lang="en-US"/>
        </a:p>
      </dgm:t>
    </dgm:pt>
    <dgm:pt modelId="{8F11B239-9405-4C16-991E-CEB0BB2FF8C6}" type="sibTrans" cxnId="{32A08F09-03A1-45F4-B226-56C7C5A97CDA}">
      <dgm:prSet/>
      <dgm:spPr/>
      <dgm:t>
        <a:bodyPr/>
        <a:lstStyle/>
        <a:p>
          <a:endParaRPr lang="en-US"/>
        </a:p>
      </dgm:t>
    </dgm:pt>
    <dgm:pt modelId="{B0DC8424-D85C-43B9-B267-E1D1D3CAF0D9}">
      <dgm:prSet/>
      <dgm:spPr/>
      <dgm:t>
        <a:bodyPr/>
        <a:lstStyle/>
        <a:p>
          <a:r>
            <a:rPr lang="en-US" dirty="0"/>
            <a:t>Performance – Response Metrics: Date: NA</a:t>
          </a:r>
        </a:p>
      </dgm:t>
    </dgm:pt>
    <dgm:pt modelId="{693EFBF7-AE79-46FA-A7FC-2E7E720978AC}" type="parTrans" cxnId="{CB828E0E-9277-41FA-A24D-7481B6C3B65F}">
      <dgm:prSet/>
      <dgm:spPr/>
      <dgm:t>
        <a:bodyPr/>
        <a:lstStyle/>
        <a:p>
          <a:endParaRPr lang="en-US"/>
        </a:p>
      </dgm:t>
    </dgm:pt>
    <dgm:pt modelId="{16088D57-CC99-497A-9F9C-2C68F18C30AF}" type="sibTrans" cxnId="{CB828E0E-9277-41FA-A24D-7481B6C3B65F}">
      <dgm:prSet/>
      <dgm:spPr/>
      <dgm:t>
        <a:bodyPr/>
        <a:lstStyle/>
        <a:p>
          <a:endParaRPr lang="en-US"/>
        </a:p>
      </dgm:t>
    </dgm:pt>
    <dgm:pt modelId="{5230542F-C9C0-4896-9AC4-931ADF185EA8}">
      <dgm:prSet/>
      <dgm:spPr/>
      <dgm:t>
        <a:bodyPr/>
        <a:lstStyle/>
        <a:p>
          <a:r>
            <a:rPr lang="en-US" dirty="0"/>
            <a:t>User Stories Traced to Development Story and Test Cases: Date: 12/16/19</a:t>
          </a:r>
        </a:p>
      </dgm:t>
    </dgm:pt>
    <dgm:pt modelId="{CBAC6280-0A57-482E-89DD-F9BF9E64BFD7}" type="parTrans" cxnId="{C8D11A1C-87DD-4E91-BDF5-48E0000A7DA0}">
      <dgm:prSet/>
      <dgm:spPr/>
      <dgm:t>
        <a:bodyPr/>
        <a:lstStyle/>
        <a:p>
          <a:endParaRPr lang="en-US"/>
        </a:p>
      </dgm:t>
    </dgm:pt>
    <dgm:pt modelId="{3485553A-22CA-46BD-BE96-33D1C83D40EF}" type="sibTrans" cxnId="{C8D11A1C-87DD-4E91-BDF5-48E0000A7DA0}">
      <dgm:prSet/>
      <dgm:spPr/>
      <dgm:t>
        <a:bodyPr/>
        <a:lstStyle/>
        <a:p>
          <a:endParaRPr lang="en-US"/>
        </a:p>
      </dgm:t>
    </dgm:pt>
    <dgm:pt modelId="{7144A241-E104-4802-B469-ADA2B5291CA8}">
      <dgm:prSet/>
      <dgm:spPr/>
      <dgm:t>
        <a:bodyPr/>
        <a:lstStyle/>
        <a:p>
          <a:r>
            <a:rPr lang="en-US" dirty="0"/>
            <a:t>Open Severity 1 or 2 Defects: Date: 12/16/19</a:t>
          </a:r>
        </a:p>
      </dgm:t>
    </dgm:pt>
    <dgm:pt modelId="{07FF7D64-BFB5-4834-BBF8-4010227D4413}" type="parTrans" cxnId="{E3022A7B-8F51-4052-B5EA-DA256E392764}">
      <dgm:prSet/>
      <dgm:spPr/>
      <dgm:t>
        <a:bodyPr/>
        <a:lstStyle/>
        <a:p>
          <a:endParaRPr lang="en-US"/>
        </a:p>
      </dgm:t>
    </dgm:pt>
    <dgm:pt modelId="{72087AFC-03ED-43F2-8D37-75C6EC14CA33}" type="sibTrans" cxnId="{E3022A7B-8F51-4052-B5EA-DA256E392764}">
      <dgm:prSet/>
      <dgm:spPr/>
      <dgm:t>
        <a:bodyPr/>
        <a:lstStyle/>
        <a:p>
          <a:endParaRPr lang="en-US"/>
        </a:p>
      </dgm:t>
    </dgm:pt>
    <dgm:pt modelId="{59CF50F0-31DB-4A7F-A3BB-9957BD00D68C}">
      <dgm:prSet/>
      <dgm:spPr/>
      <dgm:t>
        <a:bodyPr/>
        <a:lstStyle/>
        <a:p>
          <a:r>
            <a:rPr lang="en-US" dirty="0"/>
            <a:t>User Stories Passed: 12/16/19</a:t>
          </a:r>
        </a:p>
      </dgm:t>
    </dgm:pt>
    <dgm:pt modelId="{A26E6E61-926D-4A92-80B4-AD9FDC53FDCE}" type="parTrans" cxnId="{EAE3AB44-9699-47DC-B9E6-BFD5EF5EEC05}">
      <dgm:prSet/>
      <dgm:spPr/>
      <dgm:t>
        <a:bodyPr/>
        <a:lstStyle/>
        <a:p>
          <a:endParaRPr lang="en-US"/>
        </a:p>
      </dgm:t>
    </dgm:pt>
    <dgm:pt modelId="{6AE6AE8C-C650-4C2F-B287-86CE21E1397E}" type="sibTrans" cxnId="{EAE3AB44-9699-47DC-B9E6-BFD5EF5EEC05}">
      <dgm:prSet/>
      <dgm:spPr/>
      <dgm:t>
        <a:bodyPr/>
        <a:lstStyle/>
        <a:p>
          <a:endParaRPr lang="en-US"/>
        </a:p>
      </dgm:t>
    </dgm:pt>
    <dgm:pt modelId="{97DF5C5A-D261-4454-941B-95F4B8B7F1CE}">
      <dgm:prSet/>
      <dgm:spPr/>
      <dgm:t>
        <a:bodyPr/>
        <a:lstStyle/>
        <a:p>
          <a:r>
            <a:rPr lang="en-US" dirty="0"/>
            <a:t>Performance Testing Executed: Date: NA</a:t>
          </a:r>
        </a:p>
      </dgm:t>
    </dgm:pt>
    <dgm:pt modelId="{E9F38ACB-CFEB-4998-9B81-D2D36F03D8F0}" type="parTrans" cxnId="{FC6FD911-E17A-431A-A2E8-D4275285800A}">
      <dgm:prSet/>
      <dgm:spPr/>
      <dgm:t>
        <a:bodyPr/>
        <a:lstStyle/>
        <a:p>
          <a:endParaRPr lang="en-US"/>
        </a:p>
      </dgm:t>
    </dgm:pt>
    <dgm:pt modelId="{31F85117-BF76-4F00-8566-355AEF821BAE}" type="sibTrans" cxnId="{FC6FD911-E17A-431A-A2E8-D4275285800A}">
      <dgm:prSet/>
      <dgm:spPr/>
      <dgm:t>
        <a:bodyPr/>
        <a:lstStyle/>
        <a:p>
          <a:endParaRPr lang="en-US"/>
        </a:p>
      </dgm:t>
    </dgm:pt>
    <dgm:pt modelId="{58370B54-5EAD-4856-9E02-1DC0DD8B4676}">
      <dgm:prSet/>
      <dgm:spPr/>
      <dgm:t>
        <a:bodyPr/>
        <a:lstStyle/>
        <a:p>
          <a:r>
            <a:rPr lang="en-US" dirty="0"/>
            <a:t>Regression Testing Executed for Build intended for Production: Date: 12/16/19</a:t>
          </a:r>
        </a:p>
      </dgm:t>
    </dgm:pt>
    <dgm:pt modelId="{B74E57B6-D421-4540-8B31-9B0746673D9B}" type="parTrans" cxnId="{E2D1E5FD-5447-42C4-B9BB-0E371E24889A}">
      <dgm:prSet/>
      <dgm:spPr/>
      <dgm:t>
        <a:bodyPr/>
        <a:lstStyle/>
        <a:p>
          <a:endParaRPr lang="en-US"/>
        </a:p>
      </dgm:t>
    </dgm:pt>
    <dgm:pt modelId="{2DE96F45-3CC1-4352-A770-EB80B68C4F17}" type="sibTrans" cxnId="{E2D1E5FD-5447-42C4-B9BB-0E371E24889A}">
      <dgm:prSet/>
      <dgm:spPr/>
      <dgm:t>
        <a:bodyPr/>
        <a:lstStyle/>
        <a:p>
          <a:endParaRPr lang="en-US"/>
        </a:p>
      </dgm:t>
    </dgm:pt>
    <dgm:pt modelId="{ECCE2AFB-D760-4145-88F6-BE64CBBECE5A}">
      <dgm:prSet/>
      <dgm:spPr/>
      <dgm:t>
        <a:bodyPr/>
        <a:lstStyle/>
        <a:p>
          <a:r>
            <a:rPr lang="en-US" dirty="0"/>
            <a:t>IOC Exit Site Concurrence: Date: NA</a:t>
          </a:r>
        </a:p>
      </dgm:t>
    </dgm:pt>
    <dgm:pt modelId="{252E3267-198E-41BA-86E1-DCA221833DFD}" type="parTrans" cxnId="{EB242CA0-A1AB-4B10-AE3E-DB30B6552F68}">
      <dgm:prSet/>
      <dgm:spPr/>
      <dgm:t>
        <a:bodyPr/>
        <a:lstStyle/>
        <a:p>
          <a:endParaRPr lang="en-US"/>
        </a:p>
      </dgm:t>
    </dgm:pt>
    <dgm:pt modelId="{A5073CEF-0F04-487A-ABF2-D4292507644E}" type="sibTrans" cxnId="{EB242CA0-A1AB-4B10-AE3E-DB30B6552F68}">
      <dgm:prSet/>
      <dgm:spPr/>
      <dgm:t>
        <a:bodyPr/>
        <a:lstStyle/>
        <a:p>
          <a:endParaRPr lang="en-US"/>
        </a:p>
      </dgm:t>
    </dgm:pt>
    <dgm:pt modelId="{04FDAAA3-7CDC-42EF-A3D0-D57AD08272EB}">
      <dgm:prSet/>
      <dgm:spPr/>
      <dgm:t>
        <a:bodyPr/>
        <a:lstStyle/>
        <a:p>
          <a:r>
            <a:rPr lang="en-US" dirty="0"/>
            <a:t>Unmitigated Risks with High (Red) Exposure Level: Date: 12/16/19</a:t>
          </a:r>
        </a:p>
      </dgm:t>
    </dgm:pt>
    <dgm:pt modelId="{E840B574-E013-4280-95B6-32EED3ACDE56}" type="parTrans" cxnId="{B8B74AA6-EF74-446F-B1B1-D5012968F738}">
      <dgm:prSet/>
      <dgm:spPr/>
      <dgm:t>
        <a:bodyPr/>
        <a:lstStyle/>
        <a:p>
          <a:endParaRPr lang="en-US"/>
        </a:p>
      </dgm:t>
    </dgm:pt>
    <dgm:pt modelId="{1CBA982C-1FC3-4906-AD1E-20433B394706}" type="sibTrans" cxnId="{B8B74AA6-EF74-446F-B1B1-D5012968F738}">
      <dgm:prSet/>
      <dgm:spPr/>
      <dgm:t>
        <a:bodyPr/>
        <a:lstStyle/>
        <a:p>
          <a:endParaRPr lang="en-US"/>
        </a:p>
      </dgm:t>
    </dgm:pt>
    <dgm:pt modelId="{A43A71B3-EC45-4042-9BD0-878A05021476}">
      <dgm:prSet/>
      <dgm:spPr/>
      <dgm:t>
        <a:bodyPr/>
        <a:lstStyle/>
        <a:p>
          <a:r>
            <a:rPr lang="en-US" dirty="0"/>
            <a:t>DE&amp;A Compliance Evidence Verified: Date: Done</a:t>
          </a:r>
        </a:p>
      </dgm:t>
    </dgm:pt>
    <dgm:pt modelId="{61E9A326-47CD-4CF4-81C6-FC999BE24C30}" type="parTrans" cxnId="{CDBD1C11-6900-42E9-A149-8D53B6929BA4}">
      <dgm:prSet/>
      <dgm:spPr/>
      <dgm:t>
        <a:bodyPr/>
        <a:lstStyle/>
        <a:p>
          <a:endParaRPr lang="en-US"/>
        </a:p>
      </dgm:t>
    </dgm:pt>
    <dgm:pt modelId="{2748DA72-7351-4013-8E0F-76018795A177}" type="sibTrans" cxnId="{CDBD1C11-6900-42E9-A149-8D53B6929BA4}">
      <dgm:prSet/>
      <dgm:spPr/>
      <dgm:t>
        <a:bodyPr/>
        <a:lstStyle/>
        <a:p>
          <a:endParaRPr lang="en-US"/>
        </a:p>
      </dgm:t>
    </dgm:pt>
    <dgm:pt modelId="{7AF54352-1CFB-41A9-9EF1-ABB65E46F7EB}">
      <dgm:prSet/>
      <dgm:spPr/>
      <dgm:t>
        <a:bodyPr/>
        <a:lstStyle/>
        <a:p>
          <a:r>
            <a:rPr lang="en-US" dirty="0"/>
            <a:t>Section 508 Release Recommended: Date: Done</a:t>
          </a:r>
        </a:p>
      </dgm:t>
    </dgm:pt>
    <dgm:pt modelId="{88FFACF2-BC56-4719-926B-F375ADD5A949}" type="parTrans" cxnId="{D8154ACD-AF48-4098-A589-523DC64BC384}">
      <dgm:prSet/>
      <dgm:spPr/>
      <dgm:t>
        <a:bodyPr/>
        <a:lstStyle/>
        <a:p>
          <a:endParaRPr lang="en-US"/>
        </a:p>
      </dgm:t>
    </dgm:pt>
    <dgm:pt modelId="{94E1AAD3-C3F4-4D15-BDBC-BE847F19B9CF}" type="sibTrans" cxnId="{D8154ACD-AF48-4098-A589-523DC64BC384}">
      <dgm:prSet/>
      <dgm:spPr/>
      <dgm:t>
        <a:bodyPr/>
        <a:lstStyle/>
        <a:p>
          <a:endParaRPr lang="en-US"/>
        </a:p>
      </dgm:t>
    </dgm:pt>
    <dgm:pt modelId="{8EE8C349-8A20-4FB4-88A2-0270432D8CA4}">
      <dgm:prSet/>
      <dgm:spPr/>
      <dgm:t>
        <a:bodyPr/>
        <a:lstStyle/>
        <a:p>
          <a:r>
            <a:rPr lang="en-US" dirty="0"/>
            <a:t>ATO Approved and Valid: Date: Done</a:t>
          </a:r>
        </a:p>
      </dgm:t>
    </dgm:pt>
    <dgm:pt modelId="{D5E94C43-4A0A-4FC6-AE09-C663E8DF085E}" type="parTrans" cxnId="{DC4FA248-60D9-4B49-803E-4E33519BAB73}">
      <dgm:prSet/>
      <dgm:spPr/>
      <dgm:t>
        <a:bodyPr/>
        <a:lstStyle/>
        <a:p>
          <a:endParaRPr lang="en-US"/>
        </a:p>
      </dgm:t>
    </dgm:pt>
    <dgm:pt modelId="{14CAC190-A8F5-4B00-B35C-7C35785576E7}" type="sibTrans" cxnId="{DC4FA248-60D9-4B49-803E-4E33519BAB73}">
      <dgm:prSet/>
      <dgm:spPr/>
      <dgm:t>
        <a:bodyPr/>
        <a:lstStyle/>
        <a:p>
          <a:endParaRPr lang="en-US"/>
        </a:p>
      </dgm:t>
    </dgm:pt>
    <dgm:pt modelId="{1A4A94E8-AB5C-433D-83A7-7AD7CC666DDB}">
      <dgm:prSet/>
      <dgm:spPr/>
      <dgm:t>
        <a:bodyPr/>
        <a:lstStyle/>
        <a:p>
          <a:r>
            <a:rPr lang="en-US" dirty="0"/>
            <a:t>Version Description Version Description Document Complete through Current Product Release Component Builds: Done</a:t>
          </a:r>
        </a:p>
      </dgm:t>
    </dgm:pt>
    <dgm:pt modelId="{E8032E9F-37A8-418E-B3EF-3DB0B12138EA}" type="parTrans" cxnId="{0BA47C43-74E4-4591-9EB2-1F78262509BF}">
      <dgm:prSet/>
      <dgm:spPr/>
      <dgm:t>
        <a:bodyPr/>
        <a:lstStyle/>
        <a:p>
          <a:endParaRPr lang="en-US"/>
        </a:p>
      </dgm:t>
    </dgm:pt>
    <dgm:pt modelId="{ACBE1A74-0224-4968-A68C-22CF6421E069}" type="sibTrans" cxnId="{0BA47C43-74E4-4591-9EB2-1F78262509BF}">
      <dgm:prSet/>
      <dgm:spPr/>
      <dgm:t>
        <a:bodyPr/>
        <a:lstStyle/>
        <a:p>
          <a:endParaRPr lang="en-US"/>
        </a:p>
      </dgm:t>
    </dgm:pt>
    <dgm:pt modelId="{2E062C1D-8555-4904-946C-75B61FE721E2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Done</a:t>
          </a:r>
        </a:p>
      </dgm:t>
    </dgm:pt>
    <dgm:pt modelId="{5A4EDE56-3314-4E37-AF33-16C2DBC70695}" type="parTrans" cxnId="{D5449235-A3F1-490F-A4C5-313DA5475669}">
      <dgm:prSet/>
      <dgm:spPr/>
      <dgm:t>
        <a:bodyPr/>
        <a:lstStyle/>
        <a:p>
          <a:endParaRPr lang="en-US"/>
        </a:p>
      </dgm:t>
    </dgm:pt>
    <dgm:pt modelId="{9EC36C50-7DCD-4607-A066-89F854FFD61F}" type="sibTrans" cxnId="{D5449235-A3F1-490F-A4C5-313DA5475669}">
      <dgm:prSet/>
      <dgm:spPr/>
      <dgm:t>
        <a:bodyPr/>
        <a:lstStyle/>
        <a:p>
          <a:endParaRPr lang="en-US"/>
        </a:p>
      </dgm:t>
    </dgm:pt>
    <dgm:pt modelId="{4BD0123C-9914-4CA1-9819-901A606A0171}">
      <dgm:prSet/>
      <dgm:spPr/>
      <dgm:t>
        <a:bodyPr/>
        <a:lstStyle/>
        <a:p>
          <a:r>
            <a:rPr lang="en-US" dirty="0"/>
            <a:t>Production Operations Manual (POM) or Technical Manual (VistA) Complete: Date: 12/16/19</a:t>
          </a:r>
        </a:p>
      </dgm:t>
    </dgm:pt>
    <dgm:pt modelId="{DD213982-DB7D-4430-B358-0A389C0B839F}" type="parTrans" cxnId="{78F707F0-1442-4E5B-9E76-8F25F55DAEF0}">
      <dgm:prSet/>
      <dgm:spPr/>
      <dgm:t>
        <a:bodyPr/>
        <a:lstStyle/>
        <a:p>
          <a:endParaRPr lang="en-US"/>
        </a:p>
      </dgm:t>
    </dgm:pt>
    <dgm:pt modelId="{0B2684B7-F547-42BF-9E9D-E7C2FE774204}" type="sibTrans" cxnId="{78F707F0-1442-4E5B-9E76-8F25F55DAEF0}">
      <dgm:prSet/>
      <dgm:spPr/>
      <dgm:t>
        <a:bodyPr/>
        <a:lstStyle/>
        <a:p>
          <a:endParaRPr lang="en-US"/>
        </a:p>
      </dgm:t>
    </dgm:pt>
    <dgm:pt modelId="{4EFCA2DC-91AF-4429-BB51-51A70662AE68}">
      <dgm:prSet/>
      <dgm:spPr/>
      <dgm:t>
        <a:bodyPr/>
        <a:lstStyle/>
        <a:p>
          <a:r>
            <a:rPr lang="en-US" dirty="0"/>
            <a:t>Product RACI Chart Complete: Date: 12/16/19</a:t>
          </a:r>
        </a:p>
      </dgm:t>
    </dgm:pt>
    <dgm:pt modelId="{5EF8C160-5696-4F1C-A7B6-0728584C8A22}" type="parTrans" cxnId="{43344C5F-ADF6-44C0-9480-35C109D04BBA}">
      <dgm:prSet/>
      <dgm:spPr/>
      <dgm:t>
        <a:bodyPr/>
        <a:lstStyle/>
        <a:p>
          <a:endParaRPr lang="en-US"/>
        </a:p>
      </dgm:t>
    </dgm:pt>
    <dgm:pt modelId="{CE8FAE75-D031-44A6-8EFD-3CCC3D664FFE}" type="sibTrans" cxnId="{43344C5F-ADF6-44C0-9480-35C109D04BBA}">
      <dgm:prSet/>
      <dgm:spPr/>
      <dgm:t>
        <a:bodyPr/>
        <a:lstStyle/>
        <a:p>
          <a:endParaRPr lang="en-US"/>
        </a:p>
      </dgm:t>
    </dgm:pt>
    <dgm:pt modelId="{76021BA9-94EA-4F62-9562-B0287C3277BF}">
      <dgm:prSet/>
      <dgm:spPr/>
      <dgm:t>
        <a:bodyPr/>
        <a:lstStyle/>
        <a:p>
          <a:r>
            <a:rPr lang="en-US" dirty="0"/>
            <a:t>SLAs and-or OLAs Approved: Done</a:t>
          </a:r>
        </a:p>
      </dgm:t>
    </dgm:pt>
    <dgm:pt modelId="{2ACAB2AA-7268-4019-BC68-84D3D13FEC1F}" type="parTrans" cxnId="{6D74321C-91B5-4FE8-B063-760A1F0B1E1C}">
      <dgm:prSet/>
      <dgm:spPr/>
      <dgm:t>
        <a:bodyPr/>
        <a:lstStyle/>
        <a:p>
          <a:endParaRPr lang="en-US"/>
        </a:p>
      </dgm:t>
    </dgm:pt>
    <dgm:pt modelId="{C0832542-C4C5-45AE-BB60-628B1CF8C0CC}" type="sibTrans" cxnId="{6D74321C-91B5-4FE8-B063-760A1F0B1E1C}">
      <dgm:prSet/>
      <dgm:spPr/>
      <dgm:t>
        <a:bodyPr/>
        <a:lstStyle/>
        <a:p>
          <a:endParaRPr lang="en-US"/>
        </a:p>
      </dgm:t>
    </dgm:pt>
    <dgm:pt modelId="{DBBDEBF3-6145-4C86-8C37-D15FB1996D20}">
      <dgm:prSet/>
      <dgm:spPr/>
      <dgm:t>
        <a:bodyPr/>
        <a:lstStyle/>
        <a:p>
          <a:r>
            <a:rPr lang="en-US" dirty="0"/>
            <a:t>Acquisition and Financial Management Plan Approved: Done</a:t>
          </a:r>
        </a:p>
      </dgm:t>
    </dgm:pt>
    <dgm:pt modelId="{4594B039-56B3-4FC7-AB1B-A5C303A1706B}" type="parTrans" cxnId="{2A4DDBB7-C6B8-446C-8648-C96A4A35F74E}">
      <dgm:prSet/>
      <dgm:spPr/>
      <dgm:t>
        <a:bodyPr/>
        <a:lstStyle/>
        <a:p>
          <a:endParaRPr lang="en-US"/>
        </a:p>
      </dgm:t>
    </dgm:pt>
    <dgm:pt modelId="{B31D47F8-F00B-4719-B287-788F751E66AB}" type="sibTrans" cxnId="{2A4DDBB7-C6B8-446C-8648-C96A4A35F74E}">
      <dgm:prSet/>
      <dgm:spPr/>
      <dgm:t>
        <a:bodyPr/>
        <a:lstStyle/>
        <a:p>
          <a:endParaRPr lang="en-US"/>
        </a:p>
      </dgm:t>
    </dgm:pt>
    <dgm:pt modelId="{522F8A9B-9575-4672-9B2B-58D8F900B29C}">
      <dgm:prSet/>
      <dgm:spPr/>
      <dgm:t>
        <a:bodyPr/>
        <a:lstStyle/>
        <a:p>
          <a:r>
            <a:rPr lang="en-US" dirty="0"/>
            <a:t>User Documentation Complete: Date:12/16/19</a:t>
          </a:r>
        </a:p>
      </dgm:t>
    </dgm:pt>
    <dgm:pt modelId="{71411BCF-60F1-46EF-8382-33EFF3BB37B5}" type="parTrans" cxnId="{2EF7F05B-6DC7-4972-9F9A-08E18169416A}">
      <dgm:prSet/>
      <dgm:spPr/>
      <dgm:t>
        <a:bodyPr/>
        <a:lstStyle/>
        <a:p>
          <a:endParaRPr lang="en-US"/>
        </a:p>
      </dgm:t>
    </dgm:pt>
    <dgm:pt modelId="{D6EAF430-37FB-489F-B4E6-B9C755823B73}" type="sibTrans" cxnId="{2EF7F05B-6DC7-4972-9F9A-08E18169416A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81B827D1-073A-40D7-A2BD-4A8CC354B30D}" type="pres">
      <dgm:prSet presAssocID="{A6AD302E-7336-4DA3-9344-387DBFBDFAD6}" presName="compositeA" presStyleCnt="0"/>
      <dgm:spPr/>
    </dgm:pt>
    <dgm:pt modelId="{0378F0C9-3DF9-4ACB-9559-4AC5B6883935}" type="pres">
      <dgm:prSet presAssocID="{A6AD302E-7336-4DA3-9344-387DBFBDFAD6}" presName="textA" presStyleLbl="revTx" presStyleIdx="0" presStyleCnt="19">
        <dgm:presLayoutVars>
          <dgm:bulletEnabled val="1"/>
        </dgm:presLayoutVars>
      </dgm:prSet>
      <dgm:spPr/>
    </dgm:pt>
    <dgm:pt modelId="{D906FB65-4FE2-4F48-B335-DCC65A80A864}" type="pres">
      <dgm:prSet presAssocID="{A6AD302E-7336-4DA3-9344-387DBFBDFAD6}" presName="circleA" presStyleLbl="node1" presStyleIdx="0" presStyleCnt="19"/>
      <dgm:spPr>
        <a:prstGeom prst="triangle">
          <a:avLst/>
        </a:prstGeom>
        <a:solidFill>
          <a:schemeClr val="accent1"/>
        </a:solidFill>
      </dgm:spPr>
    </dgm:pt>
    <dgm:pt modelId="{5ED3862E-7CD3-44C3-A797-5CBD9DDC5DB3}" type="pres">
      <dgm:prSet presAssocID="{A6AD302E-7336-4DA3-9344-387DBFBDFAD6}" presName="spaceA" presStyleCnt="0"/>
      <dgm:spPr/>
    </dgm:pt>
    <dgm:pt modelId="{3362311C-51CE-4F03-96C1-2E7A7887AA4F}" type="pres">
      <dgm:prSet presAssocID="{8F11B239-9405-4C16-991E-CEB0BB2FF8C6}" presName="space" presStyleCnt="0"/>
      <dgm:spPr/>
    </dgm:pt>
    <dgm:pt modelId="{B28CB74B-682A-4EB8-9EFF-0FDA2CB899BF}" type="pres">
      <dgm:prSet presAssocID="{B0DC8424-D85C-43B9-B267-E1D1D3CAF0D9}" presName="compositeB" presStyleCnt="0"/>
      <dgm:spPr/>
    </dgm:pt>
    <dgm:pt modelId="{AD014BEA-FE4E-49D1-A3AE-BBA252FC5FE3}" type="pres">
      <dgm:prSet presAssocID="{B0DC8424-D85C-43B9-B267-E1D1D3CAF0D9}" presName="textB" presStyleLbl="revTx" presStyleIdx="1" presStyleCnt="19">
        <dgm:presLayoutVars>
          <dgm:bulletEnabled val="1"/>
        </dgm:presLayoutVars>
      </dgm:prSet>
      <dgm:spPr/>
    </dgm:pt>
    <dgm:pt modelId="{DDA78A30-FB0E-43F5-8453-5B987808BFE2}" type="pres">
      <dgm:prSet presAssocID="{B0DC8424-D85C-43B9-B267-E1D1D3CAF0D9}" presName="circleB" presStyleLbl="node1" presStyleIdx="1" presStyleCnt="19"/>
      <dgm:spPr>
        <a:prstGeom prst="triangle">
          <a:avLst/>
        </a:prstGeom>
        <a:solidFill>
          <a:schemeClr val="accent3"/>
        </a:solidFill>
      </dgm:spPr>
    </dgm:pt>
    <dgm:pt modelId="{C3420A85-F804-452E-9F3D-4D8710EC237F}" type="pres">
      <dgm:prSet presAssocID="{B0DC8424-D85C-43B9-B267-E1D1D3CAF0D9}" presName="spaceB" presStyleCnt="0"/>
      <dgm:spPr/>
    </dgm:pt>
    <dgm:pt modelId="{668D9A94-CF86-4D00-A669-914F2FA641F1}" type="pres">
      <dgm:prSet presAssocID="{16088D57-CC99-497A-9F9C-2C68F18C30AF}" presName="space" presStyleCnt="0"/>
      <dgm:spPr/>
    </dgm:pt>
    <dgm:pt modelId="{8EAF4164-23A7-4160-BDA1-ED4F735F4E0D}" type="pres">
      <dgm:prSet presAssocID="{5230542F-C9C0-4896-9AC4-931ADF185EA8}" presName="compositeA" presStyleCnt="0"/>
      <dgm:spPr/>
    </dgm:pt>
    <dgm:pt modelId="{CAD47012-850E-461C-AA3B-9F7B28F5B440}" type="pres">
      <dgm:prSet presAssocID="{5230542F-C9C0-4896-9AC4-931ADF185EA8}" presName="textA" presStyleLbl="revTx" presStyleIdx="2" presStyleCnt="19">
        <dgm:presLayoutVars>
          <dgm:bulletEnabled val="1"/>
        </dgm:presLayoutVars>
      </dgm:prSet>
      <dgm:spPr/>
    </dgm:pt>
    <dgm:pt modelId="{DD63BABA-6575-4997-9D8E-D85FD914371D}" type="pres">
      <dgm:prSet presAssocID="{5230542F-C9C0-4896-9AC4-931ADF185EA8}" presName="circleA" presStyleLbl="node1" presStyleIdx="2" presStyleCnt="19"/>
      <dgm:spPr>
        <a:prstGeom prst="triangle">
          <a:avLst/>
        </a:prstGeom>
      </dgm:spPr>
    </dgm:pt>
    <dgm:pt modelId="{AF478B2B-AE7D-40AA-A840-B72F35DBA698}" type="pres">
      <dgm:prSet presAssocID="{5230542F-C9C0-4896-9AC4-931ADF185EA8}" presName="spaceA" presStyleCnt="0"/>
      <dgm:spPr/>
    </dgm:pt>
    <dgm:pt modelId="{A2349B96-E43C-4EEA-BF92-A60D12158D98}" type="pres">
      <dgm:prSet presAssocID="{3485553A-22CA-46BD-BE96-33D1C83D40EF}" presName="space" presStyleCnt="0"/>
      <dgm:spPr/>
    </dgm:pt>
    <dgm:pt modelId="{E8B76058-6DDC-4A8B-8FA6-EDB0D7C7BC0B}" type="pres">
      <dgm:prSet presAssocID="{7144A241-E104-4802-B469-ADA2B5291CA8}" presName="compositeB" presStyleCnt="0"/>
      <dgm:spPr/>
    </dgm:pt>
    <dgm:pt modelId="{F8962E37-BA1A-4473-9095-2CFA2125270A}" type="pres">
      <dgm:prSet presAssocID="{7144A241-E104-4802-B469-ADA2B5291CA8}" presName="textB" presStyleLbl="revTx" presStyleIdx="3" presStyleCnt="19">
        <dgm:presLayoutVars>
          <dgm:bulletEnabled val="1"/>
        </dgm:presLayoutVars>
      </dgm:prSet>
      <dgm:spPr/>
    </dgm:pt>
    <dgm:pt modelId="{010B894B-AB37-4AD6-A0D7-53BED423C26E}" type="pres">
      <dgm:prSet presAssocID="{7144A241-E104-4802-B469-ADA2B5291CA8}" presName="circleB" presStyleLbl="node1" presStyleIdx="3" presStyleCnt="19"/>
      <dgm:spPr>
        <a:prstGeom prst="triangle">
          <a:avLst/>
        </a:prstGeom>
      </dgm:spPr>
    </dgm:pt>
    <dgm:pt modelId="{9AC7C4DD-A0F8-4CBD-A6D9-BFB887BFEDA0}" type="pres">
      <dgm:prSet presAssocID="{7144A241-E104-4802-B469-ADA2B5291CA8}" presName="spaceB" presStyleCnt="0"/>
      <dgm:spPr/>
    </dgm:pt>
    <dgm:pt modelId="{40D29A1C-4329-4A1E-B5DD-889AD8971E0A}" type="pres">
      <dgm:prSet presAssocID="{72087AFC-03ED-43F2-8D37-75C6EC14CA33}" presName="space" presStyleCnt="0"/>
      <dgm:spPr/>
    </dgm:pt>
    <dgm:pt modelId="{6B162864-7ADF-45F1-8972-B3A2511DD819}" type="pres">
      <dgm:prSet presAssocID="{59CF50F0-31DB-4A7F-A3BB-9957BD00D68C}" presName="compositeA" presStyleCnt="0"/>
      <dgm:spPr/>
    </dgm:pt>
    <dgm:pt modelId="{58A4DE56-B985-450D-AEC0-9BC93F8E71A0}" type="pres">
      <dgm:prSet presAssocID="{59CF50F0-31DB-4A7F-A3BB-9957BD00D68C}" presName="textA" presStyleLbl="revTx" presStyleIdx="4" presStyleCnt="19">
        <dgm:presLayoutVars>
          <dgm:bulletEnabled val="1"/>
        </dgm:presLayoutVars>
      </dgm:prSet>
      <dgm:spPr/>
    </dgm:pt>
    <dgm:pt modelId="{9BE5B9AA-6A22-4E5A-92CA-3DAB642B5D15}" type="pres">
      <dgm:prSet presAssocID="{59CF50F0-31DB-4A7F-A3BB-9957BD00D68C}" presName="circleA" presStyleLbl="node1" presStyleIdx="4" presStyleCnt="19"/>
      <dgm:spPr>
        <a:prstGeom prst="triangle">
          <a:avLst/>
        </a:prstGeom>
      </dgm:spPr>
    </dgm:pt>
    <dgm:pt modelId="{552E7A25-95A9-4490-93AE-A546CA637A37}" type="pres">
      <dgm:prSet presAssocID="{59CF50F0-31DB-4A7F-A3BB-9957BD00D68C}" presName="spaceA" presStyleCnt="0"/>
      <dgm:spPr/>
    </dgm:pt>
    <dgm:pt modelId="{13DA52B3-2801-4E23-B77F-403942E7C0D0}" type="pres">
      <dgm:prSet presAssocID="{6AE6AE8C-C650-4C2F-B287-86CE21E1397E}" presName="space" presStyleCnt="0"/>
      <dgm:spPr/>
    </dgm:pt>
    <dgm:pt modelId="{3D597666-E9D6-46FC-8222-276733149540}" type="pres">
      <dgm:prSet presAssocID="{97DF5C5A-D261-4454-941B-95F4B8B7F1CE}" presName="compositeB" presStyleCnt="0"/>
      <dgm:spPr/>
    </dgm:pt>
    <dgm:pt modelId="{F5150F05-C9AA-4FA3-8F49-E389CBFC28AA}" type="pres">
      <dgm:prSet presAssocID="{97DF5C5A-D261-4454-941B-95F4B8B7F1CE}" presName="textB" presStyleLbl="revTx" presStyleIdx="5" presStyleCnt="19">
        <dgm:presLayoutVars>
          <dgm:bulletEnabled val="1"/>
        </dgm:presLayoutVars>
      </dgm:prSet>
      <dgm:spPr/>
    </dgm:pt>
    <dgm:pt modelId="{102F8B0B-AAA4-4212-BFAD-58E6ADE348F6}" type="pres">
      <dgm:prSet presAssocID="{97DF5C5A-D261-4454-941B-95F4B8B7F1CE}" presName="circleB" presStyleLbl="node1" presStyleIdx="5" presStyleCnt="19"/>
      <dgm:spPr>
        <a:prstGeom prst="triangle">
          <a:avLst/>
        </a:prstGeom>
        <a:solidFill>
          <a:schemeClr val="bg1">
            <a:lumMod val="65000"/>
          </a:schemeClr>
        </a:solidFill>
      </dgm:spPr>
    </dgm:pt>
    <dgm:pt modelId="{6680BDA1-8922-46F9-8B8F-0622B061AA90}" type="pres">
      <dgm:prSet presAssocID="{97DF5C5A-D261-4454-941B-95F4B8B7F1CE}" presName="spaceB" presStyleCnt="0"/>
      <dgm:spPr/>
    </dgm:pt>
    <dgm:pt modelId="{EC27AE79-EE36-468F-93F0-00F375BE7453}" type="pres">
      <dgm:prSet presAssocID="{31F85117-BF76-4F00-8566-355AEF821BAE}" presName="space" presStyleCnt="0"/>
      <dgm:spPr/>
    </dgm:pt>
    <dgm:pt modelId="{D4D7E9E8-751F-4605-90A8-778FE578B940}" type="pres">
      <dgm:prSet presAssocID="{58370B54-5EAD-4856-9E02-1DC0DD8B4676}" presName="compositeA" presStyleCnt="0"/>
      <dgm:spPr/>
    </dgm:pt>
    <dgm:pt modelId="{7B8D2A96-7B0C-4AE1-A25C-1ED61AF5E2E9}" type="pres">
      <dgm:prSet presAssocID="{58370B54-5EAD-4856-9E02-1DC0DD8B4676}" presName="textA" presStyleLbl="revTx" presStyleIdx="6" presStyleCnt="19">
        <dgm:presLayoutVars>
          <dgm:bulletEnabled val="1"/>
        </dgm:presLayoutVars>
      </dgm:prSet>
      <dgm:spPr/>
    </dgm:pt>
    <dgm:pt modelId="{51FF9197-C9B3-4603-A1FA-155024947F58}" type="pres">
      <dgm:prSet presAssocID="{58370B54-5EAD-4856-9E02-1DC0DD8B4676}" presName="circleA" presStyleLbl="node1" presStyleIdx="6" presStyleCnt="19"/>
      <dgm:spPr>
        <a:prstGeom prst="triangle">
          <a:avLst/>
        </a:prstGeom>
      </dgm:spPr>
    </dgm:pt>
    <dgm:pt modelId="{D45F9ED9-4418-4163-AE29-D68BD809ACDD}" type="pres">
      <dgm:prSet presAssocID="{58370B54-5EAD-4856-9E02-1DC0DD8B4676}" presName="spaceA" presStyleCnt="0"/>
      <dgm:spPr/>
    </dgm:pt>
    <dgm:pt modelId="{64B7F293-3A28-4A0D-BB62-0E85FE41C41A}" type="pres">
      <dgm:prSet presAssocID="{2DE96F45-3CC1-4352-A770-EB80B68C4F17}" presName="space" presStyleCnt="0"/>
      <dgm:spPr/>
    </dgm:pt>
    <dgm:pt modelId="{E3A36267-3395-485A-B39B-D48DBFDDB52A}" type="pres">
      <dgm:prSet presAssocID="{ECCE2AFB-D760-4145-88F6-BE64CBBECE5A}" presName="compositeB" presStyleCnt="0"/>
      <dgm:spPr/>
    </dgm:pt>
    <dgm:pt modelId="{107AC62E-FCE7-4E68-A245-1363EFB83C7B}" type="pres">
      <dgm:prSet presAssocID="{ECCE2AFB-D760-4145-88F6-BE64CBBECE5A}" presName="textB" presStyleLbl="revTx" presStyleIdx="7" presStyleCnt="19">
        <dgm:presLayoutVars>
          <dgm:bulletEnabled val="1"/>
        </dgm:presLayoutVars>
      </dgm:prSet>
      <dgm:spPr/>
    </dgm:pt>
    <dgm:pt modelId="{C9581C1C-8D01-4BE6-9A16-EFD0AFA20537}" type="pres">
      <dgm:prSet presAssocID="{ECCE2AFB-D760-4145-88F6-BE64CBBECE5A}" presName="circleB" presStyleLbl="node1" presStyleIdx="7" presStyleCnt="19"/>
      <dgm:spPr>
        <a:prstGeom prst="triangle">
          <a:avLst/>
        </a:prstGeom>
        <a:solidFill>
          <a:schemeClr val="accent3"/>
        </a:solidFill>
      </dgm:spPr>
    </dgm:pt>
    <dgm:pt modelId="{759D2DC9-0A6F-40F7-A1EE-F6769134D4D3}" type="pres">
      <dgm:prSet presAssocID="{ECCE2AFB-D760-4145-88F6-BE64CBBECE5A}" presName="spaceB" presStyleCnt="0"/>
      <dgm:spPr/>
    </dgm:pt>
    <dgm:pt modelId="{FD80B5FF-0D6C-435D-8FA9-5B35D3D1627E}" type="pres">
      <dgm:prSet presAssocID="{A5073CEF-0F04-487A-ABF2-D4292507644E}" presName="space" presStyleCnt="0"/>
      <dgm:spPr/>
    </dgm:pt>
    <dgm:pt modelId="{6773C985-FB1A-4AF4-A0A7-AFCE24085597}" type="pres">
      <dgm:prSet presAssocID="{04FDAAA3-7CDC-42EF-A3D0-D57AD08272EB}" presName="compositeA" presStyleCnt="0"/>
      <dgm:spPr/>
    </dgm:pt>
    <dgm:pt modelId="{CCE50E09-A8A7-4348-8F80-AD7EE4FBF367}" type="pres">
      <dgm:prSet presAssocID="{04FDAAA3-7CDC-42EF-A3D0-D57AD08272EB}" presName="textA" presStyleLbl="revTx" presStyleIdx="8" presStyleCnt="19">
        <dgm:presLayoutVars>
          <dgm:bulletEnabled val="1"/>
        </dgm:presLayoutVars>
      </dgm:prSet>
      <dgm:spPr/>
    </dgm:pt>
    <dgm:pt modelId="{22DA7424-42A7-4082-85EE-B13F7344B68C}" type="pres">
      <dgm:prSet presAssocID="{04FDAAA3-7CDC-42EF-A3D0-D57AD08272EB}" presName="circleA" presStyleLbl="node1" presStyleIdx="8" presStyleCnt="19"/>
      <dgm:spPr>
        <a:prstGeom prst="triangle">
          <a:avLst/>
        </a:prstGeom>
      </dgm:spPr>
    </dgm:pt>
    <dgm:pt modelId="{5B155BC3-4BD3-40EF-A262-E90C4D7A1A21}" type="pres">
      <dgm:prSet presAssocID="{04FDAAA3-7CDC-42EF-A3D0-D57AD08272EB}" presName="spaceA" presStyleCnt="0"/>
      <dgm:spPr/>
    </dgm:pt>
    <dgm:pt modelId="{79354C9B-C7E6-4246-B89B-EFFA4CA9AA8A}" type="pres">
      <dgm:prSet presAssocID="{1CBA982C-1FC3-4906-AD1E-20433B394706}" presName="space" presStyleCnt="0"/>
      <dgm:spPr/>
    </dgm:pt>
    <dgm:pt modelId="{0AC3BFBA-4588-4287-B2CD-F5355BCD26FC}" type="pres">
      <dgm:prSet presAssocID="{A43A71B3-EC45-4042-9BD0-878A05021476}" presName="compositeB" presStyleCnt="0"/>
      <dgm:spPr/>
    </dgm:pt>
    <dgm:pt modelId="{DC8D3AFA-FA6C-48C1-BBE8-C2AA86FD0419}" type="pres">
      <dgm:prSet presAssocID="{A43A71B3-EC45-4042-9BD0-878A05021476}" presName="textB" presStyleLbl="revTx" presStyleIdx="9" presStyleCnt="19">
        <dgm:presLayoutVars>
          <dgm:bulletEnabled val="1"/>
        </dgm:presLayoutVars>
      </dgm:prSet>
      <dgm:spPr/>
    </dgm:pt>
    <dgm:pt modelId="{6696C59F-2083-4805-83EC-C4C48B055D13}" type="pres">
      <dgm:prSet presAssocID="{A43A71B3-EC45-4042-9BD0-878A05021476}" presName="circleB" presStyleLbl="node1" presStyleIdx="9" presStyleCnt="19"/>
      <dgm:spPr>
        <a:prstGeom prst="triangle">
          <a:avLst/>
        </a:prstGeom>
        <a:solidFill>
          <a:schemeClr val="accent6"/>
        </a:solidFill>
      </dgm:spPr>
    </dgm:pt>
    <dgm:pt modelId="{9D09B67C-F4F4-4EC8-A5DA-CF3EF57D0419}" type="pres">
      <dgm:prSet presAssocID="{A43A71B3-EC45-4042-9BD0-878A05021476}" presName="spaceB" presStyleCnt="0"/>
      <dgm:spPr/>
    </dgm:pt>
    <dgm:pt modelId="{2CDCEA6B-722B-464E-8644-0AF4E1E8A6E2}" type="pres">
      <dgm:prSet presAssocID="{2748DA72-7351-4013-8E0F-76018795A177}" presName="space" presStyleCnt="0"/>
      <dgm:spPr/>
    </dgm:pt>
    <dgm:pt modelId="{58B965B0-B6E8-4079-A0AB-2C2B65F67B47}" type="pres">
      <dgm:prSet presAssocID="{7AF54352-1CFB-41A9-9EF1-ABB65E46F7EB}" presName="compositeA" presStyleCnt="0"/>
      <dgm:spPr/>
    </dgm:pt>
    <dgm:pt modelId="{3D25010E-064A-4DD9-9A0E-223195993915}" type="pres">
      <dgm:prSet presAssocID="{7AF54352-1CFB-41A9-9EF1-ABB65E46F7EB}" presName="textA" presStyleLbl="revTx" presStyleIdx="10" presStyleCnt="19">
        <dgm:presLayoutVars>
          <dgm:bulletEnabled val="1"/>
        </dgm:presLayoutVars>
      </dgm:prSet>
      <dgm:spPr/>
    </dgm:pt>
    <dgm:pt modelId="{D601AC3D-2D84-487E-B4A0-A44B4DD47A89}" type="pres">
      <dgm:prSet presAssocID="{7AF54352-1CFB-41A9-9EF1-ABB65E46F7EB}" presName="circleA" presStyleLbl="node1" presStyleIdx="10" presStyleCnt="19"/>
      <dgm:spPr>
        <a:prstGeom prst="triangle">
          <a:avLst/>
        </a:prstGeom>
        <a:solidFill>
          <a:schemeClr val="accent6"/>
        </a:solidFill>
      </dgm:spPr>
    </dgm:pt>
    <dgm:pt modelId="{5A8DC663-E365-4566-9AD0-1EDDB9815EA9}" type="pres">
      <dgm:prSet presAssocID="{7AF54352-1CFB-41A9-9EF1-ABB65E46F7EB}" presName="spaceA" presStyleCnt="0"/>
      <dgm:spPr/>
    </dgm:pt>
    <dgm:pt modelId="{ABCAE64B-B241-4EA8-B226-6785BF4E4656}" type="pres">
      <dgm:prSet presAssocID="{94E1AAD3-C3F4-4D15-BDBC-BE847F19B9CF}" presName="space" presStyleCnt="0"/>
      <dgm:spPr/>
    </dgm:pt>
    <dgm:pt modelId="{DD835EC2-A06B-4F88-8B06-1124ED438916}" type="pres">
      <dgm:prSet presAssocID="{8EE8C349-8A20-4FB4-88A2-0270432D8CA4}" presName="compositeB" presStyleCnt="0"/>
      <dgm:spPr/>
    </dgm:pt>
    <dgm:pt modelId="{2ECB488B-0081-494F-B3DE-ABFBBCFA7BA7}" type="pres">
      <dgm:prSet presAssocID="{8EE8C349-8A20-4FB4-88A2-0270432D8CA4}" presName="textB" presStyleLbl="revTx" presStyleIdx="11" presStyleCnt="19">
        <dgm:presLayoutVars>
          <dgm:bulletEnabled val="1"/>
        </dgm:presLayoutVars>
      </dgm:prSet>
      <dgm:spPr/>
    </dgm:pt>
    <dgm:pt modelId="{9C4BB1FE-10C4-42A8-85DD-D0D4869C69BF}" type="pres">
      <dgm:prSet presAssocID="{8EE8C349-8A20-4FB4-88A2-0270432D8CA4}" presName="circleB" presStyleLbl="node1" presStyleIdx="11" presStyleCnt="19"/>
      <dgm:spPr>
        <a:prstGeom prst="triangle">
          <a:avLst/>
        </a:prstGeom>
        <a:solidFill>
          <a:schemeClr val="accent6"/>
        </a:solidFill>
      </dgm:spPr>
    </dgm:pt>
    <dgm:pt modelId="{B5C2C604-86F2-4DEE-B068-0DED682F06AC}" type="pres">
      <dgm:prSet presAssocID="{8EE8C349-8A20-4FB4-88A2-0270432D8CA4}" presName="spaceB" presStyleCnt="0"/>
      <dgm:spPr/>
    </dgm:pt>
    <dgm:pt modelId="{9235397A-C0D6-4872-A376-E951F3A1BDF8}" type="pres">
      <dgm:prSet presAssocID="{14CAC190-A8F5-4B00-B35C-7C35785576E7}" presName="space" presStyleCnt="0"/>
      <dgm:spPr/>
    </dgm:pt>
    <dgm:pt modelId="{C6636CED-89E0-491C-B0E1-5CDB92934B4F}" type="pres">
      <dgm:prSet presAssocID="{1A4A94E8-AB5C-433D-83A7-7AD7CC666DDB}" presName="compositeA" presStyleCnt="0"/>
      <dgm:spPr/>
    </dgm:pt>
    <dgm:pt modelId="{8701CDDF-B65A-4804-B214-4BF898436BD7}" type="pres">
      <dgm:prSet presAssocID="{1A4A94E8-AB5C-433D-83A7-7AD7CC666DDB}" presName="textA" presStyleLbl="revTx" presStyleIdx="12" presStyleCnt="19">
        <dgm:presLayoutVars>
          <dgm:bulletEnabled val="1"/>
        </dgm:presLayoutVars>
      </dgm:prSet>
      <dgm:spPr/>
    </dgm:pt>
    <dgm:pt modelId="{5AB3297F-8D5F-4026-9A03-1002E3A962FF}" type="pres">
      <dgm:prSet presAssocID="{1A4A94E8-AB5C-433D-83A7-7AD7CC666DDB}" presName="circleA" presStyleLbl="node1" presStyleIdx="12" presStyleCnt="19"/>
      <dgm:spPr>
        <a:prstGeom prst="triangle">
          <a:avLst/>
        </a:prstGeom>
        <a:solidFill>
          <a:schemeClr val="accent6"/>
        </a:solidFill>
      </dgm:spPr>
    </dgm:pt>
    <dgm:pt modelId="{5E81734A-8DE4-4EF8-BAC2-AEDD321509A5}" type="pres">
      <dgm:prSet presAssocID="{1A4A94E8-AB5C-433D-83A7-7AD7CC666DDB}" presName="spaceA" presStyleCnt="0"/>
      <dgm:spPr/>
    </dgm:pt>
    <dgm:pt modelId="{58B315BF-8298-4761-A4E8-0F2B19FE4970}" type="pres">
      <dgm:prSet presAssocID="{ACBE1A74-0224-4968-A68C-22CF6421E069}" presName="space" presStyleCnt="0"/>
      <dgm:spPr/>
    </dgm:pt>
    <dgm:pt modelId="{A1D33FAC-38CC-41AA-8F27-D3A83B2B5819}" type="pres">
      <dgm:prSet presAssocID="{2E062C1D-8555-4904-946C-75B61FE721E2}" presName="compositeB" presStyleCnt="0"/>
      <dgm:spPr/>
    </dgm:pt>
    <dgm:pt modelId="{7F38C21C-03AD-4346-ACB7-464ACF7DB6BD}" type="pres">
      <dgm:prSet presAssocID="{2E062C1D-8555-4904-946C-75B61FE721E2}" presName="textB" presStyleLbl="revTx" presStyleIdx="13" presStyleCnt="19">
        <dgm:presLayoutVars>
          <dgm:bulletEnabled val="1"/>
        </dgm:presLayoutVars>
      </dgm:prSet>
      <dgm:spPr/>
    </dgm:pt>
    <dgm:pt modelId="{B3AA2871-D14B-4943-99AF-4E9A388403EC}" type="pres">
      <dgm:prSet presAssocID="{2E062C1D-8555-4904-946C-75B61FE721E2}" presName="circleB" presStyleLbl="node1" presStyleIdx="13" presStyleCnt="19"/>
      <dgm:spPr>
        <a:prstGeom prst="triangle">
          <a:avLst/>
        </a:prstGeom>
        <a:solidFill>
          <a:schemeClr val="accent6"/>
        </a:solidFill>
      </dgm:spPr>
    </dgm:pt>
    <dgm:pt modelId="{D2516F46-35C8-4E61-A600-E2EB782E8F55}" type="pres">
      <dgm:prSet presAssocID="{2E062C1D-8555-4904-946C-75B61FE721E2}" presName="spaceB" presStyleCnt="0"/>
      <dgm:spPr/>
    </dgm:pt>
    <dgm:pt modelId="{09CBF5AC-977F-461E-B47E-0B1805DDB426}" type="pres">
      <dgm:prSet presAssocID="{9EC36C50-7DCD-4607-A066-89F854FFD61F}" presName="space" presStyleCnt="0"/>
      <dgm:spPr/>
    </dgm:pt>
    <dgm:pt modelId="{33A4C9EA-4CB6-43CF-A5EB-E3C88A750EBE}" type="pres">
      <dgm:prSet presAssocID="{4BD0123C-9914-4CA1-9819-901A606A0171}" presName="compositeA" presStyleCnt="0"/>
      <dgm:spPr/>
    </dgm:pt>
    <dgm:pt modelId="{A247EDA6-F786-4887-B7BA-D4009A584B54}" type="pres">
      <dgm:prSet presAssocID="{4BD0123C-9914-4CA1-9819-901A606A0171}" presName="textA" presStyleLbl="revTx" presStyleIdx="14" presStyleCnt="19">
        <dgm:presLayoutVars>
          <dgm:bulletEnabled val="1"/>
        </dgm:presLayoutVars>
      </dgm:prSet>
      <dgm:spPr/>
    </dgm:pt>
    <dgm:pt modelId="{96307A97-701E-4DD7-874E-4487808ECB51}" type="pres">
      <dgm:prSet presAssocID="{4BD0123C-9914-4CA1-9819-901A606A0171}" presName="circleA" presStyleLbl="node1" presStyleIdx="14" presStyleCnt="19"/>
      <dgm:spPr>
        <a:prstGeom prst="triangle">
          <a:avLst/>
        </a:prstGeom>
      </dgm:spPr>
    </dgm:pt>
    <dgm:pt modelId="{BC4A6CCA-D18B-4A01-B356-B81CD6817C29}" type="pres">
      <dgm:prSet presAssocID="{4BD0123C-9914-4CA1-9819-901A606A0171}" presName="spaceA" presStyleCnt="0"/>
      <dgm:spPr/>
    </dgm:pt>
    <dgm:pt modelId="{1110D57F-20F0-45C2-8084-EDD218FF61D2}" type="pres">
      <dgm:prSet presAssocID="{0B2684B7-F547-42BF-9E9D-E7C2FE774204}" presName="space" presStyleCnt="0"/>
      <dgm:spPr/>
    </dgm:pt>
    <dgm:pt modelId="{115CA8F3-BF2A-43AF-8084-021365A5732D}" type="pres">
      <dgm:prSet presAssocID="{4EFCA2DC-91AF-4429-BB51-51A70662AE68}" presName="compositeB" presStyleCnt="0"/>
      <dgm:spPr/>
    </dgm:pt>
    <dgm:pt modelId="{3582FB8E-E766-4DAC-8B60-B2B9404681EE}" type="pres">
      <dgm:prSet presAssocID="{4EFCA2DC-91AF-4429-BB51-51A70662AE68}" presName="textB" presStyleLbl="revTx" presStyleIdx="15" presStyleCnt="19">
        <dgm:presLayoutVars>
          <dgm:bulletEnabled val="1"/>
        </dgm:presLayoutVars>
      </dgm:prSet>
      <dgm:spPr/>
    </dgm:pt>
    <dgm:pt modelId="{44A27C3D-3339-49E7-A224-F448BE76470F}" type="pres">
      <dgm:prSet presAssocID="{4EFCA2DC-91AF-4429-BB51-51A70662AE68}" presName="circleB" presStyleLbl="node1" presStyleIdx="15" presStyleCnt="19"/>
      <dgm:spPr>
        <a:prstGeom prst="triangle">
          <a:avLst/>
        </a:prstGeom>
      </dgm:spPr>
    </dgm:pt>
    <dgm:pt modelId="{F4229315-5EBE-4CF4-9A02-6A1485C96424}" type="pres">
      <dgm:prSet presAssocID="{4EFCA2DC-91AF-4429-BB51-51A70662AE68}" presName="spaceB" presStyleCnt="0"/>
      <dgm:spPr/>
    </dgm:pt>
    <dgm:pt modelId="{6C05CE5A-2101-4A04-9838-99DB0F7FCFAC}" type="pres">
      <dgm:prSet presAssocID="{CE8FAE75-D031-44A6-8EFD-3CCC3D664FFE}" presName="space" presStyleCnt="0"/>
      <dgm:spPr/>
    </dgm:pt>
    <dgm:pt modelId="{49BDEEDC-F1B2-46E4-A28E-DE6608393B32}" type="pres">
      <dgm:prSet presAssocID="{76021BA9-94EA-4F62-9562-B0287C3277BF}" presName="compositeA" presStyleCnt="0"/>
      <dgm:spPr/>
    </dgm:pt>
    <dgm:pt modelId="{B5BCDEB5-6969-4E81-AECE-F94884789DCD}" type="pres">
      <dgm:prSet presAssocID="{76021BA9-94EA-4F62-9562-B0287C3277BF}" presName="textA" presStyleLbl="revTx" presStyleIdx="16" presStyleCnt="19">
        <dgm:presLayoutVars>
          <dgm:bulletEnabled val="1"/>
        </dgm:presLayoutVars>
      </dgm:prSet>
      <dgm:spPr/>
    </dgm:pt>
    <dgm:pt modelId="{2D51B841-26A2-45C1-9392-6B91D65D78DE}" type="pres">
      <dgm:prSet presAssocID="{76021BA9-94EA-4F62-9562-B0287C3277BF}" presName="circleA" presStyleLbl="node1" presStyleIdx="16" presStyleCnt="19"/>
      <dgm:spPr>
        <a:prstGeom prst="triangle">
          <a:avLst/>
        </a:prstGeom>
        <a:solidFill>
          <a:schemeClr val="accent6"/>
        </a:solidFill>
      </dgm:spPr>
    </dgm:pt>
    <dgm:pt modelId="{BF5AC297-1FDC-4064-830B-EF5DBA968B07}" type="pres">
      <dgm:prSet presAssocID="{76021BA9-94EA-4F62-9562-B0287C3277BF}" presName="spaceA" presStyleCnt="0"/>
      <dgm:spPr/>
    </dgm:pt>
    <dgm:pt modelId="{3F6915C2-6F31-46E4-90E5-7D9A3B72B79B}" type="pres">
      <dgm:prSet presAssocID="{C0832542-C4C5-45AE-BB60-628B1CF8C0CC}" presName="space" presStyleCnt="0"/>
      <dgm:spPr/>
    </dgm:pt>
    <dgm:pt modelId="{E6025230-3D87-42EC-92BE-20FA8DF78C95}" type="pres">
      <dgm:prSet presAssocID="{DBBDEBF3-6145-4C86-8C37-D15FB1996D20}" presName="compositeB" presStyleCnt="0"/>
      <dgm:spPr/>
    </dgm:pt>
    <dgm:pt modelId="{8A4A495C-14D4-41F0-8D36-57951EA287A1}" type="pres">
      <dgm:prSet presAssocID="{DBBDEBF3-6145-4C86-8C37-D15FB1996D20}" presName="textB" presStyleLbl="revTx" presStyleIdx="17" presStyleCnt="19">
        <dgm:presLayoutVars>
          <dgm:bulletEnabled val="1"/>
        </dgm:presLayoutVars>
      </dgm:prSet>
      <dgm:spPr/>
    </dgm:pt>
    <dgm:pt modelId="{FE3714CC-B5B9-44D9-BCE2-16365C86FAEC}" type="pres">
      <dgm:prSet presAssocID="{DBBDEBF3-6145-4C86-8C37-D15FB1996D20}" presName="circleB" presStyleLbl="node1" presStyleIdx="17" presStyleCnt="19"/>
      <dgm:spPr>
        <a:prstGeom prst="triangle">
          <a:avLst/>
        </a:prstGeom>
        <a:solidFill>
          <a:schemeClr val="accent6"/>
        </a:solidFill>
      </dgm:spPr>
    </dgm:pt>
    <dgm:pt modelId="{3878A002-2E3C-4781-8F9D-C7FFCE68C7A7}" type="pres">
      <dgm:prSet presAssocID="{DBBDEBF3-6145-4C86-8C37-D15FB1996D20}" presName="spaceB" presStyleCnt="0"/>
      <dgm:spPr/>
    </dgm:pt>
    <dgm:pt modelId="{AB6588FF-057E-480E-83DA-C234BFA50C66}" type="pres">
      <dgm:prSet presAssocID="{B31D47F8-F00B-4719-B287-788F751E66AB}" presName="space" presStyleCnt="0"/>
      <dgm:spPr/>
    </dgm:pt>
    <dgm:pt modelId="{AF8FC099-C275-46D2-AB7B-C6D311ACDEAC}" type="pres">
      <dgm:prSet presAssocID="{522F8A9B-9575-4672-9B2B-58D8F900B29C}" presName="compositeA" presStyleCnt="0"/>
      <dgm:spPr/>
    </dgm:pt>
    <dgm:pt modelId="{C0D4CA06-3990-40D0-871C-D6A4D7079B14}" type="pres">
      <dgm:prSet presAssocID="{522F8A9B-9575-4672-9B2B-58D8F900B29C}" presName="textA" presStyleLbl="revTx" presStyleIdx="18" presStyleCnt="19">
        <dgm:presLayoutVars>
          <dgm:bulletEnabled val="1"/>
        </dgm:presLayoutVars>
      </dgm:prSet>
      <dgm:spPr/>
    </dgm:pt>
    <dgm:pt modelId="{EB25823A-DBA4-4AE7-B1E3-1EC3CDD7E3F5}" type="pres">
      <dgm:prSet presAssocID="{522F8A9B-9575-4672-9B2B-58D8F900B29C}" presName="circleA" presStyleLbl="node1" presStyleIdx="18" presStyleCnt="19"/>
      <dgm:spPr>
        <a:prstGeom prst="triangle">
          <a:avLst/>
        </a:prstGeom>
        <a:solidFill>
          <a:schemeClr val="accent1"/>
        </a:solidFill>
      </dgm:spPr>
    </dgm:pt>
    <dgm:pt modelId="{E2E2C41D-8922-429D-A77F-36C37928A019}" type="pres">
      <dgm:prSet presAssocID="{522F8A9B-9575-4672-9B2B-58D8F900B29C}" presName="spaceA" presStyleCnt="0"/>
      <dgm:spPr/>
    </dgm:pt>
  </dgm:ptLst>
  <dgm:cxnLst>
    <dgm:cxn modelId="{32A08F09-03A1-45F4-B226-56C7C5A97CDA}" srcId="{13E5A844-D30B-4A0C-A356-FD85FA0C5FAE}" destId="{A6AD302E-7336-4DA3-9344-387DBFBDFAD6}" srcOrd="0" destOrd="0" parTransId="{7C627689-FA97-4A35-A9A9-E9E5D534B983}" sibTransId="{8F11B239-9405-4C16-991E-CEB0BB2FF8C6}"/>
    <dgm:cxn modelId="{CB828E0E-9277-41FA-A24D-7481B6C3B65F}" srcId="{13E5A844-D30B-4A0C-A356-FD85FA0C5FAE}" destId="{B0DC8424-D85C-43B9-B267-E1D1D3CAF0D9}" srcOrd="1" destOrd="0" parTransId="{693EFBF7-AE79-46FA-A7FC-2E7E720978AC}" sibTransId="{16088D57-CC99-497A-9F9C-2C68F18C30AF}"/>
    <dgm:cxn modelId="{CDBD1C11-6900-42E9-A149-8D53B6929BA4}" srcId="{13E5A844-D30B-4A0C-A356-FD85FA0C5FAE}" destId="{A43A71B3-EC45-4042-9BD0-878A05021476}" srcOrd="9" destOrd="0" parTransId="{61E9A326-47CD-4CF4-81C6-FC999BE24C30}" sibTransId="{2748DA72-7351-4013-8E0F-76018795A177}"/>
    <dgm:cxn modelId="{FC6FD911-E17A-431A-A2E8-D4275285800A}" srcId="{13E5A844-D30B-4A0C-A356-FD85FA0C5FAE}" destId="{97DF5C5A-D261-4454-941B-95F4B8B7F1CE}" srcOrd="5" destOrd="0" parTransId="{E9F38ACB-CFEB-4998-9B81-D2D36F03D8F0}" sibTransId="{31F85117-BF76-4F00-8566-355AEF821BAE}"/>
    <dgm:cxn modelId="{C94C5315-704B-4820-AB11-90EC0E2A40F6}" type="presOf" srcId="{8EE8C349-8A20-4FB4-88A2-0270432D8CA4}" destId="{2ECB488B-0081-494F-B3DE-ABFBBCFA7BA7}" srcOrd="0" destOrd="0" presId="urn:microsoft.com/office/officeart/2005/8/layout/hProcess11"/>
    <dgm:cxn modelId="{C8D11A1C-87DD-4E91-BDF5-48E0000A7DA0}" srcId="{13E5A844-D30B-4A0C-A356-FD85FA0C5FAE}" destId="{5230542F-C9C0-4896-9AC4-931ADF185EA8}" srcOrd="2" destOrd="0" parTransId="{CBAC6280-0A57-482E-89DD-F9BF9E64BFD7}" sibTransId="{3485553A-22CA-46BD-BE96-33D1C83D40EF}"/>
    <dgm:cxn modelId="{6D74321C-91B5-4FE8-B063-760A1F0B1E1C}" srcId="{13E5A844-D30B-4A0C-A356-FD85FA0C5FAE}" destId="{76021BA9-94EA-4F62-9562-B0287C3277BF}" srcOrd="16" destOrd="0" parTransId="{2ACAB2AA-7268-4019-BC68-84D3D13FEC1F}" sibTransId="{C0832542-C4C5-45AE-BB60-628B1CF8C0CC}"/>
    <dgm:cxn modelId="{810A7521-3999-43E7-993C-54F525E14AC6}" type="presOf" srcId="{59CF50F0-31DB-4A7F-A3BB-9957BD00D68C}" destId="{58A4DE56-B985-450D-AEC0-9BC93F8E71A0}" srcOrd="0" destOrd="0" presId="urn:microsoft.com/office/officeart/2005/8/layout/hProcess11"/>
    <dgm:cxn modelId="{8707CC2B-45FC-45F6-A8CE-D334AEAD1BB9}" type="presOf" srcId="{7144A241-E104-4802-B469-ADA2B5291CA8}" destId="{F8962E37-BA1A-4473-9095-2CFA2125270A}" srcOrd="0" destOrd="0" presId="urn:microsoft.com/office/officeart/2005/8/layout/hProcess11"/>
    <dgm:cxn modelId="{D5449235-A3F1-490F-A4C5-313DA5475669}" srcId="{13E5A844-D30B-4A0C-A356-FD85FA0C5FAE}" destId="{2E062C1D-8555-4904-946C-75B61FE721E2}" srcOrd="13" destOrd="0" parTransId="{5A4EDE56-3314-4E37-AF33-16C2DBC70695}" sibTransId="{9EC36C50-7DCD-4607-A066-89F854FFD61F}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D72D075B-6305-4C8F-9252-BA8DAFC8947D}" type="presOf" srcId="{4EFCA2DC-91AF-4429-BB51-51A70662AE68}" destId="{3582FB8E-E766-4DAC-8B60-B2B9404681EE}" srcOrd="0" destOrd="0" presId="urn:microsoft.com/office/officeart/2005/8/layout/hProcess11"/>
    <dgm:cxn modelId="{2EF7F05B-6DC7-4972-9F9A-08E18169416A}" srcId="{13E5A844-D30B-4A0C-A356-FD85FA0C5FAE}" destId="{522F8A9B-9575-4672-9B2B-58D8F900B29C}" srcOrd="18" destOrd="0" parTransId="{71411BCF-60F1-46EF-8382-33EFF3BB37B5}" sibTransId="{D6EAF430-37FB-489F-B4E6-B9C755823B73}"/>
    <dgm:cxn modelId="{43344C5F-ADF6-44C0-9480-35C109D04BBA}" srcId="{13E5A844-D30B-4A0C-A356-FD85FA0C5FAE}" destId="{4EFCA2DC-91AF-4429-BB51-51A70662AE68}" srcOrd="15" destOrd="0" parTransId="{5EF8C160-5696-4F1C-A7B6-0728584C8A22}" sibTransId="{CE8FAE75-D031-44A6-8EFD-3CCC3D664FFE}"/>
    <dgm:cxn modelId="{0BA47C43-74E4-4591-9EB2-1F78262509BF}" srcId="{13E5A844-D30B-4A0C-A356-FD85FA0C5FAE}" destId="{1A4A94E8-AB5C-433D-83A7-7AD7CC666DDB}" srcOrd="12" destOrd="0" parTransId="{E8032E9F-37A8-418E-B3EF-3DB0B12138EA}" sibTransId="{ACBE1A74-0224-4968-A68C-22CF6421E069}"/>
    <dgm:cxn modelId="{5A721D44-CDFC-462A-986F-9F62CFE94C61}" type="presOf" srcId="{2E062C1D-8555-4904-946C-75B61FE721E2}" destId="{7F38C21C-03AD-4346-ACB7-464ACF7DB6BD}" srcOrd="0" destOrd="0" presId="urn:microsoft.com/office/officeart/2005/8/layout/hProcess11"/>
    <dgm:cxn modelId="{EAE3AB44-9699-47DC-B9E6-BFD5EF5EEC05}" srcId="{13E5A844-D30B-4A0C-A356-FD85FA0C5FAE}" destId="{59CF50F0-31DB-4A7F-A3BB-9957BD00D68C}" srcOrd="4" destOrd="0" parTransId="{A26E6E61-926D-4A92-80B4-AD9FDC53FDCE}" sibTransId="{6AE6AE8C-C650-4C2F-B287-86CE21E1397E}"/>
    <dgm:cxn modelId="{DC4FA248-60D9-4B49-803E-4E33519BAB73}" srcId="{13E5A844-D30B-4A0C-A356-FD85FA0C5FAE}" destId="{8EE8C349-8A20-4FB4-88A2-0270432D8CA4}" srcOrd="11" destOrd="0" parTransId="{D5E94C43-4A0A-4FC6-AE09-C663E8DF085E}" sibTransId="{14CAC190-A8F5-4B00-B35C-7C35785576E7}"/>
    <dgm:cxn modelId="{B8929A6D-DF12-4A22-B644-3D1523FEC08D}" type="presOf" srcId="{DBBDEBF3-6145-4C86-8C37-D15FB1996D20}" destId="{8A4A495C-14D4-41F0-8D36-57951EA287A1}" srcOrd="0" destOrd="0" presId="urn:microsoft.com/office/officeart/2005/8/layout/hProcess11"/>
    <dgm:cxn modelId="{0B6CAE79-5393-47FD-AC15-823729EFFE05}" type="presOf" srcId="{58370B54-5EAD-4856-9E02-1DC0DD8B4676}" destId="{7B8D2A96-7B0C-4AE1-A25C-1ED61AF5E2E9}" srcOrd="0" destOrd="0" presId="urn:microsoft.com/office/officeart/2005/8/layout/hProcess11"/>
    <dgm:cxn modelId="{E3022A7B-8F51-4052-B5EA-DA256E392764}" srcId="{13E5A844-D30B-4A0C-A356-FD85FA0C5FAE}" destId="{7144A241-E104-4802-B469-ADA2B5291CA8}" srcOrd="3" destOrd="0" parTransId="{07FF7D64-BFB5-4834-BBF8-4010227D4413}" sibTransId="{72087AFC-03ED-43F2-8D37-75C6EC14CA33}"/>
    <dgm:cxn modelId="{85EA8581-5177-46DA-8A2D-30FCFD618090}" type="presOf" srcId="{1A4A94E8-AB5C-433D-83A7-7AD7CC666DDB}" destId="{8701CDDF-B65A-4804-B214-4BF898436BD7}" srcOrd="0" destOrd="0" presId="urn:microsoft.com/office/officeart/2005/8/layout/hProcess11"/>
    <dgm:cxn modelId="{4F977283-BCEB-46BA-AC85-BFBDB37ABCCF}" type="presOf" srcId="{76021BA9-94EA-4F62-9562-B0287C3277BF}" destId="{B5BCDEB5-6969-4E81-AECE-F94884789DCD}" srcOrd="0" destOrd="0" presId="urn:microsoft.com/office/officeart/2005/8/layout/hProcess11"/>
    <dgm:cxn modelId="{EB242CA0-A1AB-4B10-AE3E-DB30B6552F68}" srcId="{13E5A844-D30B-4A0C-A356-FD85FA0C5FAE}" destId="{ECCE2AFB-D760-4145-88F6-BE64CBBECE5A}" srcOrd="7" destOrd="0" parTransId="{252E3267-198E-41BA-86E1-DCA221833DFD}" sibTransId="{A5073CEF-0F04-487A-ABF2-D4292507644E}"/>
    <dgm:cxn modelId="{B8B74AA6-EF74-446F-B1B1-D5012968F738}" srcId="{13E5A844-D30B-4A0C-A356-FD85FA0C5FAE}" destId="{04FDAAA3-7CDC-42EF-A3D0-D57AD08272EB}" srcOrd="8" destOrd="0" parTransId="{E840B574-E013-4280-95B6-32EED3ACDE56}" sibTransId="{1CBA982C-1FC3-4906-AD1E-20433B394706}"/>
    <dgm:cxn modelId="{9D131DAC-04E6-43B9-8435-D6AA377FF5C8}" type="presOf" srcId="{04FDAAA3-7CDC-42EF-A3D0-D57AD08272EB}" destId="{CCE50E09-A8A7-4348-8F80-AD7EE4FBF367}" srcOrd="0" destOrd="0" presId="urn:microsoft.com/office/officeart/2005/8/layout/hProcess11"/>
    <dgm:cxn modelId="{AD1588AE-6EF5-4248-8F4C-A05FA04CD637}" type="presOf" srcId="{ECCE2AFB-D760-4145-88F6-BE64CBBECE5A}" destId="{107AC62E-FCE7-4E68-A245-1363EFB83C7B}" srcOrd="0" destOrd="0" presId="urn:microsoft.com/office/officeart/2005/8/layout/hProcess11"/>
    <dgm:cxn modelId="{2A4DDBB7-C6B8-446C-8648-C96A4A35F74E}" srcId="{13E5A844-D30B-4A0C-A356-FD85FA0C5FAE}" destId="{DBBDEBF3-6145-4C86-8C37-D15FB1996D20}" srcOrd="17" destOrd="0" parTransId="{4594B039-56B3-4FC7-AB1B-A5C303A1706B}" sibTransId="{B31D47F8-F00B-4719-B287-788F751E66AB}"/>
    <dgm:cxn modelId="{98CCDBB7-9B9E-483D-9744-B1ACF0D54AEE}" type="presOf" srcId="{522F8A9B-9575-4672-9B2B-58D8F900B29C}" destId="{C0D4CA06-3990-40D0-871C-D6A4D7079B14}" srcOrd="0" destOrd="0" presId="urn:microsoft.com/office/officeart/2005/8/layout/hProcess11"/>
    <dgm:cxn modelId="{A4A6B3BE-30A9-47E3-80DF-5A3BDA816DD4}" type="presOf" srcId="{7AF54352-1CFB-41A9-9EF1-ABB65E46F7EB}" destId="{3D25010E-064A-4DD9-9A0E-223195993915}" srcOrd="0" destOrd="0" presId="urn:microsoft.com/office/officeart/2005/8/layout/hProcess11"/>
    <dgm:cxn modelId="{49CAE3BE-50DA-45E5-B9B5-19839E611977}" type="presOf" srcId="{97DF5C5A-D261-4454-941B-95F4B8B7F1CE}" destId="{F5150F05-C9AA-4FA3-8F49-E389CBFC28AA}" srcOrd="0" destOrd="0" presId="urn:microsoft.com/office/officeart/2005/8/layout/hProcess11"/>
    <dgm:cxn modelId="{D8154ACD-AF48-4098-A589-523DC64BC384}" srcId="{13E5A844-D30B-4A0C-A356-FD85FA0C5FAE}" destId="{7AF54352-1CFB-41A9-9EF1-ABB65E46F7EB}" srcOrd="10" destOrd="0" parTransId="{88FFACF2-BC56-4719-926B-F375ADD5A949}" sibTransId="{94E1AAD3-C3F4-4D15-BDBC-BE847F19B9CF}"/>
    <dgm:cxn modelId="{767F65DB-79EB-4A81-A6CD-F5B0153E2459}" type="presOf" srcId="{4BD0123C-9914-4CA1-9819-901A606A0171}" destId="{A247EDA6-F786-4887-B7BA-D4009A584B54}" srcOrd="0" destOrd="0" presId="urn:microsoft.com/office/officeart/2005/8/layout/hProcess11"/>
    <dgm:cxn modelId="{1F3E1DDC-167A-4601-AB7D-C91A5D60E455}" type="presOf" srcId="{5230542F-C9C0-4896-9AC4-931ADF185EA8}" destId="{CAD47012-850E-461C-AA3B-9F7B28F5B440}" srcOrd="0" destOrd="0" presId="urn:microsoft.com/office/officeart/2005/8/layout/hProcess11"/>
    <dgm:cxn modelId="{2F412ADC-DA61-43AF-A93B-601B2BD7FB4A}" type="presOf" srcId="{A43A71B3-EC45-4042-9BD0-878A05021476}" destId="{DC8D3AFA-FA6C-48C1-BBE8-C2AA86FD0419}" srcOrd="0" destOrd="0" presId="urn:microsoft.com/office/officeart/2005/8/layout/hProcess11"/>
    <dgm:cxn modelId="{8DCED6ED-C37A-4A53-8696-9AAC71F34570}" type="presOf" srcId="{B0DC8424-D85C-43B9-B267-E1D1D3CAF0D9}" destId="{AD014BEA-FE4E-49D1-A3AE-BBA252FC5FE3}" srcOrd="0" destOrd="0" presId="urn:microsoft.com/office/officeart/2005/8/layout/hProcess11"/>
    <dgm:cxn modelId="{78F707F0-1442-4E5B-9E76-8F25F55DAEF0}" srcId="{13E5A844-D30B-4A0C-A356-FD85FA0C5FAE}" destId="{4BD0123C-9914-4CA1-9819-901A606A0171}" srcOrd="14" destOrd="0" parTransId="{DD213982-DB7D-4430-B358-0A389C0B839F}" sibTransId="{0B2684B7-F547-42BF-9E9D-E7C2FE774204}"/>
    <dgm:cxn modelId="{CAFA71F6-7535-4415-A75F-2077C3D5E93A}" type="presOf" srcId="{A6AD302E-7336-4DA3-9344-387DBFBDFAD6}" destId="{0378F0C9-3DF9-4ACB-9559-4AC5B6883935}" srcOrd="0" destOrd="0" presId="urn:microsoft.com/office/officeart/2005/8/layout/hProcess11"/>
    <dgm:cxn modelId="{E2D1E5FD-5447-42C4-B9BB-0E371E24889A}" srcId="{13E5A844-D30B-4A0C-A356-FD85FA0C5FAE}" destId="{58370B54-5EAD-4856-9E02-1DC0DD8B4676}" srcOrd="6" destOrd="0" parTransId="{B74E57B6-D421-4540-8B31-9B0746673D9B}" sibTransId="{2DE96F45-3CC1-4352-A770-EB80B68C4F17}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94707E37-8BF3-47AB-81F1-D6DB5DFBA2A5}" type="presParOf" srcId="{253E44F0-F28B-43BC-8293-C6FBD84EAF65}" destId="{81B827D1-073A-40D7-A2BD-4A8CC354B30D}" srcOrd="0" destOrd="0" presId="urn:microsoft.com/office/officeart/2005/8/layout/hProcess11"/>
    <dgm:cxn modelId="{12A0A811-0987-45FB-9D4D-60DA7E052B0E}" type="presParOf" srcId="{81B827D1-073A-40D7-A2BD-4A8CC354B30D}" destId="{0378F0C9-3DF9-4ACB-9559-4AC5B6883935}" srcOrd="0" destOrd="0" presId="urn:microsoft.com/office/officeart/2005/8/layout/hProcess11"/>
    <dgm:cxn modelId="{CC4A55DE-13DB-4ED0-B41F-36DD2270304E}" type="presParOf" srcId="{81B827D1-073A-40D7-A2BD-4A8CC354B30D}" destId="{D906FB65-4FE2-4F48-B335-DCC65A80A864}" srcOrd="1" destOrd="0" presId="urn:microsoft.com/office/officeart/2005/8/layout/hProcess11"/>
    <dgm:cxn modelId="{E405E579-5E98-423C-8CA9-DA4A649C34A2}" type="presParOf" srcId="{81B827D1-073A-40D7-A2BD-4A8CC354B30D}" destId="{5ED3862E-7CD3-44C3-A797-5CBD9DDC5DB3}" srcOrd="2" destOrd="0" presId="urn:microsoft.com/office/officeart/2005/8/layout/hProcess11"/>
    <dgm:cxn modelId="{2E201E3F-D4BB-484C-95CA-526AB27972B2}" type="presParOf" srcId="{253E44F0-F28B-43BC-8293-C6FBD84EAF65}" destId="{3362311C-51CE-4F03-96C1-2E7A7887AA4F}" srcOrd="1" destOrd="0" presId="urn:microsoft.com/office/officeart/2005/8/layout/hProcess11"/>
    <dgm:cxn modelId="{3B11315A-17A2-47F4-BCE3-F6F5050327A6}" type="presParOf" srcId="{253E44F0-F28B-43BC-8293-C6FBD84EAF65}" destId="{B28CB74B-682A-4EB8-9EFF-0FDA2CB899BF}" srcOrd="2" destOrd="0" presId="urn:microsoft.com/office/officeart/2005/8/layout/hProcess11"/>
    <dgm:cxn modelId="{9ABFB8BB-5C21-4836-AE6C-A3503B30FC85}" type="presParOf" srcId="{B28CB74B-682A-4EB8-9EFF-0FDA2CB899BF}" destId="{AD014BEA-FE4E-49D1-A3AE-BBA252FC5FE3}" srcOrd="0" destOrd="0" presId="urn:microsoft.com/office/officeart/2005/8/layout/hProcess11"/>
    <dgm:cxn modelId="{160A0F1B-EFBC-4535-AFDC-5F99CA502E2D}" type="presParOf" srcId="{B28CB74B-682A-4EB8-9EFF-0FDA2CB899BF}" destId="{DDA78A30-FB0E-43F5-8453-5B987808BFE2}" srcOrd="1" destOrd="0" presId="urn:microsoft.com/office/officeart/2005/8/layout/hProcess11"/>
    <dgm:cxn modelId="{3FC746AC-F4A9-4A0D-9F7E-0C8B2CFE2343}" type="presParOf" srcId="{B28CB74B-682A-4EB8-9EFF-0FDA2CB899BF}" destId="{C3420A85-F804-452E-9F3D-4D8710EC237F}" srcOrd="2" destOrd="0" presId="urn:microsoft.com/office/officeart/2005/8/layout/hProcess11"/>
    <dgm:cxn modelId="{684C2BDE-184F-4B4A-96E8-48C0B8CC2785}" type="presParOf" srcId="{253E44F0-F28B-43BC-8293-C6FBD84EAF65}" destId="{668D9A94-CF86-4D00-A669-914F2FA641F1}" srcOrd="3" destOrd="0" presId="urn:microsoft.com/office/officeart/2005/8/layout/hProcess11"/>
    <dgm:cxn modelId="{1022642A-16DA-4084-9208-7A90FCCF6A35}" type="presParOf" srcId="{253E44F0-F28B-43BC-8293-C6FBD84EAF65}" destId="{8EAF4164-23A7-4160-BDA1-ED4F735F4E0D}" srcOrd="4" destOrd="0" presId="urn:microsoft.com/office/officeart/2005/8/layout/hProcess11"/>
    <dgm:cxn modelId="{89B25D3B-6B94-45E2-985A-3830BB18170B}" type="presParOf" srcId="{8EAF4164-23A7-4160-BDA1-ED4F735F4E0D}" destId="{CAD47012-850E-461C-AA3B-9F7B28F5B440}" srcOrd="0" destOrd="0" presId="urn:microsoft.com/office/officeart/2005/8/layout/hProcess11"/>
    <dgm:cxn modelId="{08F7FECB-5E06-477F-BCE4-C84F76964A02}" type="presParOf" srcId="{8EAF4164-23A7-4160-BDA1-ED4F735F4E0D}" destId="{DD63BABA-6575-4997-9D8E-D85FD914371D}" srcOrd="1" destOrd="0" presId="urn:microsoft.com/office/officeart/2005/8/layout/hProcess11"/>
    <dgm:cxn modelId="{E154AC3C-AFA9-428B-BEE6-4713C130F7DE}" type="presParOf" srcId="{8EAF4164-23A7-4160-BDA1-ED4F735F4E0D}" destId="{AF478B2B-AE7D-40AA-A840-B72F35DBA698}" srcOrd="2" destOrd="0" presId="urn:microsoft.com/office/officeart/2005/8/layout/hProcess11"/>
    <dgm:cxn modelId="{060429B1-7F4A-4262-9C23-47E9AD8EE912}" type="presParOf" srcId="{253E44F0-F28B-43BC-8293-C6FBD84EAF65}" destId="{A2349B96-E43C-4EEA-BF92-A60D12158D98}" srcOrd="5" destOrd="0" presId="urn:microsoft.com/office/officeart/2005/8/layout/hProcess11"/>
    <dgm:cxn modelId="{8A0D02AB-2E6B-429E-806C-F2528F83F179}" type="presParOf" srcId="{253E44F0-F28B-43BC-8293-C6FBD84EAF65}" destId="{E8B76058-6DDC-4A8B-8FA6-EDB0D7C7BC0B}" srcOrd="6" destOrd="0" presId="urn:microsoft.com/office/officeart/2005/8/layout/hProcess11"/>
    <dgm:cxn modelId="{5B2EE881-9315-47EA-9F21-A40030D3529F}" type="presParOf" srcId="{E8B76058-6DDC-4A8B-8FA6-EDB0D7C7BC0B}" destId="{F8962E37-BA1A-4473-9095-2CFA2125270A}" srcOrd="0" destOrd="0" presId="urn:microsoft.com/office/officeart/2005/8/layout/hProcess11"/>
    <dgm:cxn modelId="{D6D91A74-4E6E-49D6-9E6E-165A4F5B2C6A}" type="presParOf" srcId="{E8B76058-6DDC-4A8B-8FA6-EDB0D7C7BC0B}" destId="{010B894B-AB37-4AD6-A0D7-53BED423C26E}" srcOrd="1" destOrd="0" presId="urn:microsoft.com/office/officeart/2005/8/layout/hProcess11"/>
    <dgm:cxn modelId="{1AB8F959-A594-48B0-AC4F-BDAE39B24D7D}" type="presParOf" srcId="{E8B76058-6DDC-4A8B-8FA6-EDB0D7C7BC0B}" destId="{9AC7C4DD-A0F8-4CBD-A6D9-BFB887BFEDA0}" srcOrd="2" destOrd="0" presId="urn:microsoft.com/office/officeart/2005/8/layout/hProcess11"/>
    <dgm:cxn modelId="{FCE4C335-09A7-4C95-B500-DE514AF39B7B}" type="presParOf" srcId="{253E44F0-F28B-43BC-8293-C6FBD84EAF65}" destId="{40D29A1C-4329-4A1E-B5DD-889AD8971E0A}" srcOrd="7" destOrd="0" presId="urn:microsoft.com/office/officeart/2005/8/layout/hProcess11"/>
    <dgm:cxn modelId="{6DD9CBB1-1816-4B8D-9E5A-F370A5D8AFFF}" type="presParOf" srcId="{253E44F0-F28B-43BC-8293-C6FBD84EAF65}" destId="{6B162864-7ADF-45F1-8972-B3A2511DD819}" srcOrd="8" destOrd="0" presId="urn:microsoft.com/office/officeart/2005/8/layout/hProcess11"/>
    <dgm:cxn modelId="{4BCA8AE8-09FF-4FA3-A7BC-0D865ECC8502}" type="presParOf" srcId="{6B162864-7ADF-45F1-8972-B3A2511DD819}" destId="{58A4DE56-B985-450D-AEC0-9BC93F8E71A0}" srcOrd="0" destOrd="0" presId="urn:microsoft.com/office/officeart/2005/8/layout/hProcess11"/>
    <dgm:cxn modelId="{DD583DE7-62D5-4097-8B3C-6C84386A95D8}" type="presParOf" srcId="{6B162864-7ADF-45F1-8972-B3A2511DD819}" destId="{9BE5B9AA-6A22-4E5A-92CA-3DAB642B5D15}" srcOrd="1" destOrd="0" presId="urn:microsoft.com/office/officeart/2005/8/layout/hProcess11"/>
    <dgm:cxn modelId="{60694870-EBA3-4145-93D7-3BFFCC5B3E36}" type="presParOf" srcId="{6B162864-7ADF-45F1-8972-B3A2511DD819}" destId="{552E7A25-95A9-4490-93AE-A546CA637A37}" srcOrd="2" destOrd="0" presId="urn:microsoft.com/office/officeart/2005/8/layout/hProcess11"/>
    <dgm:cxn modelId="{44A9DB5B-0138-4CF7-8CC9-4DDD5F3AE455}" type="presParOf" srcId="{253E44F0-F28B-43BC-8293-C6FBD84EAF65}" destId="{13DA52B3-2801-4E23-B77F-403942E7C0D0}" srcOrd="9" destOrd="0" presId="urn:microsoft.com/office/officeart/2005/8/layout/hProcess11"/>
    <dgm:cxn modelId="{1166675E-2C59-456D-A32C-87BA03C57543}" type="presParOf" srcId="{253E44F0-F28B-43BC-8293-C6FBD84EAF65}" destId="{3D597666-E9D6-46FC-8222-276733149540}" srcOrd="10" destOrd="0" presId="urn:microsoft.com/office/officeart/2005/8/layout/hProcess11"/>
    <dgm:cxn modelId="{09B3246C-1950-4823-A8DC-D4E795602211}" type="presParOf" srcId="{3D597666-E9D6-46FC-8222-276733149540}" destId="{F5150F05-C9AA-4FA3-8F49-E389CBFC28AA}" srcOrd="0" destOrd="0" presId="urn:microsoft.com/office/officeart/2005/8/layout/hProcess11"/>
    <dgm:cxn modelId="{6BA76EA5-FBEF-4B74-AD75-30888FC2C130}" type="presParOf" srcId="{3D597666-E9D6-46FC-8222-276733149540}" destId="{102F8B0B-AAA4-4212-BFAD-58E6ADE348F6}" srcOrd="1" destOrd="0" presId="urn:microsoft.com/office/officeart/2005/8/layout/hProcess11"/>
    <dgm:cxn modelId="{F5B232C1-C79D-4D7B-9C38-84800AA4D1B1}" type="presParOf" srcId="{3D597666-E9D6-46FC-8222-276733149540}" destId="{6680BDA1-8922-46F9-8B8F-0622B061AA90}" srcOrd="2" destOrd="0" presId="urn:microsoft.com/office/officeart/2005/8/layout/hProcess11"/>
    <dgm:cxn modelId="{E4F4C7B3-0709-419C-9DAC-B99F7CA157A0}" type="presParOf" srcId="{253E44F0-F28B-43BC-8293-C6FBD84EAF65}" destId="{EC27AE79-EE36-468F-93F0-00F375BE7453}" srcOrd="11" destOrd="0" presId="urn:microsoft.com/office/officeart/2005/8/layout/hProcess11"/>
    <dgm:cxn modelId="{C0DFF9C1-8888-455B-9F18-FAD078F59B05}" type="presParOf" srcId="{253E44F0-F28B-43BC-8293-C6FBD84EAF65}" destId="{D4D7E9E8-751F-4605-90A8-778FE578B940}" srcOrd="12" destOrd="0" presId="urn:microsoft.com/office/officeart/2005/8/layout/hProcess11"/>
    <dgm:cxn modelId="{3312CF1F-3049-4A0B-94EE-171E575CDC33}" type="presParOf" srcId="{D4D7E9E8-751F-4605-90A8-778FE578B940}" destId="{7B8D2A96-7B0C-4AE1-A25C-1ED61AF5E2E9}" srcOrd="0" destOrd="0" presId="urn:microsoft.com/office/officeart/2005/8/layout/hProcess11"/>
    <dgm:cxn modelId="{E3F381CB-35F0-47CB-A855-1CF93B65F07A}" type="presParOf" srcId="{D4D7E9E8-751F-4605-90A8-778FE578B940}" destId="{51FF9197-C9B3-4603-A1FA-155024947F58}" srcOrd="1" destOrd="0" presId="urn:microsoft.com/office/officeart/2005/8/layout/hProcess11"/>
    <dgm:cxn modelId="{7FB3606F-552B-444B-A1BD-7FEB3FD1ADB8}" type="presParOf" srcId="{D4D7E9E8-751F-4605-90A8-778FE578B940}" destId="{D45F9ED9-4418-4163-AE29-D68BD809ACDD}" srcOrd="2" destOrd="0" presId="urn:microsoft.com/office/officeart/2005/8/layout/hProcess11"/>
    <dgm:cxn modelId="{F496897E-DF8E-4FD3-9919-6ACF540E07A2}" type="presParOf" srcId="{253E44F0-F28B-43BC-8293-C6FBD84EAF65}" destId="{64B7F293-3A28-4A0D-BB62-0E85FE41C41A}" srcOrd="13" destOrd="0" presId="urn:microsoft.com/office/officeart/2005/8/layout/hProcess11"/>
    <dgm:cxn modelId="{546BD179-9B2B-477E-8F05-D924BE6A3FE1}" type="presParOf" srcId="{253E44F0-F28B-43BC-8293-C6FBD84EAF65}" destId="{E3A36267-3395-485A-B39B-D48DBFDDB52A}" srcOrd="14" destOrd="0" presId="urn:microsoft.com/office/officeart/2005/8/layout/hProcess11"/>
    <dgm:cxn modelId="{547519F1-B876-4DF2-87C2-43EDCD711329}" type="presParOf" srcId="{E3A36267-3395-485A-B39B-D48DBFDDB52A}" destId="{107AC62E-FCE7-4E68-A245-1363EFB83C7B}" srcOrd="0" destOrd="0" presId="urn:microsoft.com/office/officeart/2005/8/layout/hProcess11"/>
    <dgm:cxn modelId="{9639FA39-8DA9-495D-B91C-FA5961177FE8}" type="presParOf" srcId="{E3A36267-3395-485A-B39B-D48DBFDDB52A}" destId="{C9581C1C-8D01-4BE6-9A16-EFD0AFA20537}" srcOrd="1" destOrd="0" presId="urn:microsoft.com/office/officeart/2005/8/layout/hProcess11"/>
    <dgm:cxn modelId="{1C3D3662-3E78-420E-927B-0F9D817C8D75}" type="presParOf" srcId="{E3A36267-3395-485A-B39B-D48DBFDDB52A}" destId="{759D2DC9-0A6F-40F7-A1EE-F6769134D4D3}" srcOrd="2" destOrd="0" presId="urn:microsoft.com/office/officeart/2005/8/layout/hProcess11"/>
    <dgm:cxn modelId="{07BFF453-76AA-4D08-A8E0-873B6BA5F803}" type="presParOf" srcId="{253E44F0-F28B-43BC-8293-C6FBD84EAF65}" destId="{FD80B5FF-0D6C-435D-8FA9-5B35D3D1627E}" srcOrd="15" destOrd="0" presId="urn:microsoft.com/office/officeart/2005/8/layout/hProcess11"/>
    <dgm:cxn modelId="{EB7E0CDE-9B80-41B2-947D-7049537A29A0}" type="presParOf" srcId="{253E44F0-F28B-43BC-8293-C6FBD84EAF65}" destId="{6773C985-FB1A-4AF4-A0A7-AFCE24085597}" srcOrd="16" destOrd="0" presId="urn:microsoft.com/office/officeart/2005/8/layout/hProcess11"/>
    <dgm:cxn modelId="{CE47ED35-3946-45C7-9ACF-DF93443150DD}" type="presParOf" srcId="{6773C985-FB1A-4AF4-A0A7-AFCE24085597}" destId="{CCE50E09-A8A7-4348-8F80-AD7EE4FBF367}" srcOrd="0" destOrd="0" presId="urn:microsoft.com/office/officeart/2005/8/layout/hProcess11"/>
    <dgm:cxn modelId="{4D8939F4-0A22-46EF-8F47-581B8A93793D}" type="presParOf" srcId="{6773C985-FB1A-4AF4-A0A7-AFCE24085597}" destId="{22DA7424-42A7-4082-85EE-B13F7344B68C}" srcOrd="1" destOrd="0" presId="urn:microsoft.com/office/officeart/2005/8/layout/hProcess11"/>
    <dgm:cxn modelId="{1ADBF1D3-5A2E-468C-8184-84986FBEDA9D}" type="presParOf" srcId="{6773C985-FB1A-4AF4-A0A7-AFCE24085597}" destId="{5B155BC3-4BD3-40EF-A262-E90C4D7A1A21}" srcOrd="2" destOrd="0" presId="urn:microsoft.com/office/officeart/2005/8/layout/hProcess11"/>
    <dgm:cxn modelId="{6962EEC3-1965-4C89-98CA-1338986E03CD}" type="presParOf" srcId="{253E44F0-F28B-43BC-8293-C6FBD84EAF65}" destId="{79354C9B-C7E6-4246-B89B-EFFA4CA9AA8A}" srcOrd="17" destOrd="0" presId="urn:microsoft.com/office/officeart/2005/8/layout/hProcess11"/>
    <dgm:cxn modelId="{5DE5BDC0-6234-4149-B599-E44792288B0E}" type="presParOf" srcId="{253E44F0-F28B-43BC-8293-C6FBD84EAF65}" destId="{0AC3BFBA-4588-4287-B2CD-F5355BCD26FC}" srcOrd="18" destOrd="0" presId="urn:microsoft.com/office/officeart/2005/8/layout/hProcess11"/>
    <dgm:cxn modelId="{02D7A543-927B-4529-9C56-9FA3389BF6E5}" type="presParOf" srcId="{0AC3BFBA-4588-4287-B2CD-F5355BCD26FC}" destId="{DC8D3AFA-FA6C-48C1-BBE8-C2AA86FD0419}" srcOrd="0" destOrd="0" presId="urn:microsoft.com/office/officeart/2005/8/layout/hProcess11"/>
    <dgm:cxn modelId="{260E36B5-0153-425F-ABCE-4C391E24FB9C}" type="presParOf" srcId="{0AC3BFBA-4588-4287-B2CD-F5355BCD26FC}" destId="{6696C59F-2083-4805-83EC-C4C48B055D13}" srcOrd="1" destOrd="0" presId="urn:microsoft.com/office/officeart/2005/8/layout/hProcess11"/>
    <dgm:cxn modelId="{98739EB6-7A73-40EA-A0C9-2D829E95A0C2}" type="presParOf" srcId="{0AC3BFBA-4588-4287-B2CD-F5355BCD26FC}" destId="{9D09B67C-F4F4-4EC8-A5DA-CF3EF57D0419}" srcOrd="2" destOrd="0" presId="urn:microsoft.com/office/officeart/2005/8/layout/hProcess11"/>
    <dgm:cxn modelId="{D3C62608-A131-420E-9A84-02C89ACADB5E}" type="presParOf" srcId="{253E44F0-F28B-43BC-8293-C6FBD84EAF65}" destId="{2CDCEA6B-722B-464E-8644-0AF4E1E8A6E2}" srcOrd="19" destOrd="0" presId="urn:microsoft.com/office/officeart/2005/8/layout/hProcess11"/>
    <dgm:cxn modelId="{4552E9BB-4701-411F-9098-8371F719D021}" type="presParOf" srcId="{253E44F0-F28B-43BC-8293-C6FBD84EAF65}" destId="{58B965B0-B6E8-4079-A0AB-2C2B65F67B47}" srcOrd="20" destOrd="0" presId="urn:microsoft.com/office/officeart/2005/8/layout/hProcess11"/>
    <dgm:cxn modelId="{775D9604-0881-47E1-9AE1-71D7CF7B2704}" type="presParOf" srcId="{58B965B0-B6E8-4079-A0AB-2C2B65F67B47}" destId="{3D25010E-064A-4DD9-9A0E-223195993915}" srcOrd="0" destOrd="0" presId="urn:microsoft.com/office/officeart/2005/8/layout/hProcess11"/>
    <dgm:cxn modelId="{A30112BB-9C52-4B84-88B2-76273259A394}" type="presParOf" srcId="{58B965B0-B6E8-4079-A0AB-2C2B65F67B47}" destId="{D601AC3D-2D84-487E-B4A0-A44B4DD47A89}" srcOrd="1" destOrd="0" presId="urn:microsoft.com/office/officeart/2005/8/layout/hProcess11"/>
    <dgm:cxn modelId="{6271CE6A-9080-4B69-ABD6-61526F366904}" type="presParOf" srcId="{58B965B0-B6E8-4079-A0AB-2C2B65F67B47}" destId="{5A8DC663-E365-4566-9AD0-1EDDB9815EA9}" srcOrd="2" destOrd="0" presId="urn:microsoft.com/office/officeart/2005/8/layout/hProcess11"/>
    <dgm:cxn modelId="{2B1D0F53-DAAC-4D84-B4E7-5EE49E0D76CD}" type="presParOf" srcId="{253E44F0-F28B-43BC-8293-C6FBD84EAF65}" destId="{ABCAE64B-B241-4EA8-B226-6785BF4E4656}" srcOrd="21" destOrd="0" presId="urn:microsoft.com/office/officeart/2005/8/layout/hProcess11"/>
    <dgm:cxn modelId="{F8F22132-284F-4532-AF48-88D813BC861A}" type="presParOf" srcId="{253E44F0-F28B-43BC-8293-C6FBD84EAF65}" destId="{DD835EC2-A06B-4F88-8B06-1124ED438916}" srcOrd="22" destOrd="0" presId="urn:microsoft.com/office/officeart/2005/8/layout/hProcess11"/>
    <dgm:cxn modelId="{CB467E15-52F5-4043-80EB-240995FB3EE9}" type="presParOf" srcId="{DD835EC2-A06B-4F88-8B06-1124ED438916}" destId="{2ECB488B-0081-494F-B3DE-ABFBBCFA7BA7}" srcOrd="0" destOrd="0" presId="urn:microsoft.com/office/officeart/2005/8/layout/hProcess11"/>
    <dgm:cxn modelId="{23A7DAF7-FE70-49D8-8CFC-0D73D668BB78}" type="presParOf" srcId="{DD835EC2-A06B-4F88-8B06-1124ED438916}" destId="{9C4BB1FE-10C4-42A8-85DD-D0D4869C69BF}" srcOrd="1" destOrd="0" presId="urn:microsoft.com/office/officeart/2005/8/layout/hProcess11"/>
    <dgm:cxn modelId="{D329ED4E-4307-483A-A9EA-61C438797621}" type="presParOf" srcId="{DD835EC2-A06B-4F88-8B06-1124ED438916}" destId="{B5C2C604-86F2-4DEE-B068-0DED682F06AC}" srcOrd="2" destOrd="0" presId="urn:microsoft.com/office/officeart/2005/8/layout/hProcess11"/>
    <dgm:cxn modelId="{B675EC53-AB97-4CFC-9B3E-49F7A3EA4304}" type="presParOf" srcId="{253E44F0-F28B-43BC-8293-C6FBD84EAF65}" destId="{9235397A-C0D6-4872-A376-E951F3A1BDF8}" srcOrd="23" destOrd="0" presId="urn:microsoft.com/office/officeart/2005/8/layout/hProcess11"/>
    <dgm:cxn modelId="{7A01353F-8C32-4D69-A856-3EA2AC118313}" type="presParOf" srcId="{253E44F0-F28B-43BC-8293-C6FBD84EAF65}" destId="{C6636CED-89E0-491C-B0E1-5CDB92934B4F}" srcOrd="24" destOrd="0" presId="urn:microsoft.com/office/officeart/2005/8/layout/hProcess11"/>
    <dgm:cxn modelId="{13D57BC4-3E5E-4558-B03E-FB4F0FAD2EBF}" type="presParOf" srcId="{C6636CED-89E0-491C-B0E1-5CDB92934B4F}" destId="{8701CDDF-B65A-4804-B214-4BF898436BD7}" srcOrd="0" destOrd="0" presId="urn:microsoft.com/office/officeart/2005/8/layout/hProcess11"/>
    <dgm:cxn modelId="{2041B26F-1B92-4F51-AF80-21101DF63275}" type="presParOf" srcId="{C6636CED-89E0-491C-B0E1-5CDB92934B4F}" destId="{5AB3297F-8D5F-4026-9A03-1002E3A962FF}" srcOrd="1" destOrd="0" presId="urn:microsoft.com/office/officeart/2005/8/layout/hProcess11"/>
    <dgm:cxn modelId="{FC87C778-D19F-4D0B-B340-4A70262B3CC9}" type="presParOf" srcId="{C6636CED-89E0-491C-B0E1-5CDB92934B4F}" destId="{5E81734A-8DE4-4EF8-BAC2-AEDD321509A5}" srcOrd="2" destOrd="0" presId="urn:microsoft.com/office/officeart/2005/8/layout/hProcess11"/>
    <dgm:cxn modelId="{0DD59E66-DE1E-4F05-90A3-A9400768166D}" type="presParOf" srcId="{253E44F0-F28B-43BC-8293-C6FBD84EAF65}" destId="{58B315BF-8298-4761-A4E8-0F2B19FE4970}" srcOrd="25" destOrd="0" presId="urn:microsoft.com/office/officeart/2005/8/layout/hProcess11"/>
    <dgm:cxn modelId="{1DC96C79-F333-4CA3-89F5-A6D66F933912}" type="presParOf" srcId="{253E44F0-F28B-43BC-8293-C6FBD84EAF65}" destId="{A1D33FAC-38CC-41AA-8F27-D3A83B2B5819}" srcOrd="26" destOrd="0" presId="urn:microsoft.com/office/officeart/2005/8/layout/hProcess11"/>
    <dgm:cxn modelId="{8FF28A89-C279-40FC-8C7A-F234FDC3C7EB}" type="presParOf" srcId="{A1D33FAC-38CC-41AA-8F27-D3A83B2B5819}" destId="{7F38C21C-03AD-4346-ACB7-464ACF7DB6BD}" srcOrd="0" destOrd="0" presId="urn:microsoft.com/office/officeart/2005/8/layout/hProcess11"/>
    <dgm:cxn modelId="{20253F08-927E-4EDD-A2D4-FD088F3B1DC6}" type="presParOf" srcId="{A1D33FAC-38CC-41AA-8F27-D3A83B2B5819}" destId="{B3AA2871-D14B-4943-99AF-4E9A388403EC}" srcOrd="1" destOrd="0" presId="urn:microsoft.com/office/officeart/2005/8/layout/hProcess11"/>
    <dgm:cxn modelId="{28778CD0-A034-47F8-96CE-718B7DA912DC}" type="presParOf" srcId="{A1D33FAC-38CC-41AA-8F27-D3A83B2B5819}" destId="{D2516F46-35C8-4E61-A600-E2EB782E8F55}" srcOrd="2" destOrd="0" presId="urn:microsoft.com/office/officeart/2005/8/layout/hProcess11"/>
    <dgm:cxn modelId="{8F8F7205-0676-4C58-8537-8E4D6A55008A}" type="presParOf" srcId="{253E44F0-F28B-43BC-8293-C6FBD84EAF65}" destId="{09CBF5AC-977F-461E-B47E-0B1805DDB426}" srcOrd="27" destOrd="0" presId="urn:microsoft.com/office/officeart/2005/8/layout/hProcess11"/>
    <dgm:cxn modelId="{B5F307E3-1E30-4B40-BE98-3BE536806F31}" type="presParOf" srcId="{253E44F0-F28B-43BC-8293-C6FBD84EAF65}" destId="{33A4C9EA-4CB6-43CF-A5EB-E3C88A750EBE}" srcOrd="28" destOrd="0" presId="urn:microsoft.com/office/officeart/2005/8/layout/hProcess11"/>
    <dgm:cxn modelId="{31CB10F7-5064-4FEA-8845-CB5AD838B71C}" type="presParOf" srcId="{33A4C9EA-4CB6-43CF-A5EB-E3C88A750EBE}" destId="{A247EDA6-F786-4887-B7BA-D4009A584B54}" srcOrd="0" destOrd="0" presId="urn:microsoft.com/office/officeart/2005/8/layout/hProcess11"/>
    <dgm:cxn modelId="{EAD93308-DAD4-43BB-AB43-C9DF232E9F94}" type="presParOf" srcId="{33A4C9EA-4CB6-43CF-A5EB-E3C88A750EBE}" destId="{96307A97-701E-4DD7-874E-4487808ECB51}" srcOrd="1" destOrd="0" presId="urn:microsoft.com/office/officeart/2005/8/layout/hProcess11"/>
    <dgm:cxn modelId="{25FA0E15-F759-414A-AB28-22282CEA74EA}" type="presParOf" srcId="{33A4C9EA-4CB6-43CF-A5EB-E3C88A750EBE}" destId="{BC4A6CCA-D18B-4A01-B356-B81CD6817C29}" srcOrd="2" destOrd="0" presId="urn:microsoft.com/office/officeart/2005/8/layout/hProcess11"/>
    <dgm:cxn modelId="{80EF638A-39C8-48E3-8E77-31DE44D82443}" type="presParOf" srcId="{253E44F0-F28B-43BC-8293-C6FBD84EAF65}" destId="{1110D57F-20F0-45C2-8084-EDD218FF61D2}" srcOrd="29" destOrd="0" presId="urn:microsoft.com/office/officeart/2005/8/layout/hProcess11"/>
    <dgm:cxn modelId="{D2ADA765-D9E4-4E3C-8C06-F02B95B31582}" type="presParOf" srcId="{253E44F0-F28B-43BC-8293-C6FBD84EAF65}" destId="{115CA8F3-BF2A-43AF-8084-021365A5732D}" srcOrd="30" destOrd="0" presId="urn:microsoft.com/office/officeart/2005/8/layout/hProcess11"/>
    <dgm:cxn modelId="{79A7579E-41D7-4321-9A25-998B977B8380}" type="presParOf" srcId="{115CA8F3-BF2A-43AF-8084-021365A5732D}" destId="{3582FB8E-E766-4DAC-8B60-B2B9404681EE}" srcOrd="0" destOrd="0" presId="urn:microsoft.com/office/officeart/2005/8/layout/hProcess11"/>
    <dgm:cxn modelId="{35BF9A42-4973-4562-8AC7-7DC8A3F61F8C}" type="presParOf" srcId="{115CA8F3-BF2A-43AF-8084-021365A5732D}" destId="{44A27C3D-3339-49E7-A224-F448BE76470F}" srcOrd="1" destOrd="0" presId="urn:microsoft.com/office/officeart/2005/8/layout/hProcess11"/>
    <dgm:cxn modelId="{8C04FFEC-3815-4D0F-AD00-F071815CCA69}" type="presParOf" srcId="{115CA8F3-BF2A-43AF-8084-021365A5732D}" destId="{F4229315-5EBE-4CF4-9A02-6A1485C96424}" srcOrd="2" destOrd="0" presId="urn:microsoft.com/office/officeart/2005/8/layout/hProcess11"/>
    <dgm:cxn modelId="{ABCB5805-9AE3-4B3E-8B01-103D5B5D318B}" type="presParOf" srcId="{253E44F0-F28B-43BC-8293-C6FBD84EAF65}" destId="{6C05CE5A-2101-4A04-9838-99DB0F7FCFAC}" srcOrd="31" destOrd="0" presId="urn:microsoft.com/office/officeart/2005/8/layout/hProcess11"/>
    <dgm:cxn modelId="{05A16B25-49A0-488B-A62F-B4EE995C9458}" type="presParOf" srcId="{253E44F0-F28B-43BC-8293-C6FBD84EAF65}" destId="{49BDEEDC-F1B2-46E4-A28E-DE6608393B32}" srcOrd="32" destOrd="0" presId="urn:microsoft.com/office/officeart/2005/8/layout/hProcess11"/>
    <dgm:cxn modelId="{A70CD6A1-CC0B-4A06-8D41-B361804DD819}" type="presParOf" srcId="{49BDEEDC-F1B2-46E4-A28E-DE6608393B32}" destId="{B5BCDEB5-6969-4E81-AECE-F94884789DCD}" srcOrd="0" destOrd="0" presId="urn:microsoft.com/office/officeart/2005/8/layout/hProcess11"/>
    <dgm:cxn modelId="{273C30D1-07CC-4F6A-808B-F6DCC0165F5F}" type="presParOf" srcId="{49BDEEDC-F1B2-46E4-A28E-DE6608393B32}" destId="{2D51B841-26A2-45C1-9392-6B91D65D78DE}" srcOrd="1" destOrd="0" presId="urn:microsoft.com/office/officeart/2005/8/layout/hProcess11"/>
    <dgm:cxn modelId="{E0309943-E85B-48E7-B2C6-A9681B468A9C}" type="presParOf" srcId="{49BDEEDC-F1B2-46E4-A28E-DE6608393B32}" destId="{BF5AC297-1FDC-4064-830B-EF5DBA968B07}" srcOrd="2" destOrd="0" presId="urn:microsoft.com/office/officeart/2005/8/layout/hProcess11"/>
    <dgm:cxn modelId="{A7CB4FAE-E625-4D3D-83D6-21DDA7D77432}" type="presParOf" srcId="{253E44F0-F28B-43BC-8293-C6FBD84EAF65}" destId="{3F6915C2-6F31-46E4-90E5-7D9A3B72B79B}" srcOrd="33" destOrd="0" presId="urn:microsoft.com/office/officeart/2005/8/layout/hProcess11"/>
    <dgm:cxn modelId="{D9F730A9-4201-4C86-9E78-7690BE381E1E}" type="presParOf" srcId="{253E44F0-F28B-43BC-8293-C6FBD84EAF65}" destId="{E6025230-3D87-42EC-92BE-20FA8DF78C95}" srcOrd="34" destOrd="0" presId="urn:microsoft.com/office/officeart/2005/8/layout/hProcess11"/>
    <dgm:cxn modelId="{41220FEF-9D45-4DA1-8AA6-5F27B9E1E8AE}" type="presParOf" srcId="{E6025230-3D87-42EC-92BE-20FA8DF78C95}" destId="{8A4A495C-14D4-41F0-8D36-57951EA287A1}" srcOrd="0" destOrd="0" presId="urn:microsoft.com/office/officeart/2005/8/layout/hProcess11"/>
    <dgm:cxn modelId="{F12B7665-800A-4E5A-BC93-48E28B11976F}" type="presParOf" srcId="{E6025230-3D87-42EC-92BE-20FA8DF78C95}" destId="{FE3714CC-B5B9-44D9-BCE2-16365C86FAEC}" srcOrd="1" destOrd="0" presId="urn:microsoft.com/office/officeart/2005/8/layout/hProcess11"/>
    <dgm:cxn modelId="{EB120C6C-2EF2-411D-A78B-7D3FA1211550}" type="presParOf" srcId="{E6025230-3D87-42EC-92BE-20FA8DF78C95}" destId="{3878A002-2E3C-4781-8F9D-C7FFCE68C7A7}" srcOrd="2" destOrd="0" presId="urn:microsoft.com/office/officeart/2005/8/layout/hProcess11"/>
    <dgm:cxn modelId="{77A39B43-30CA-4223-B863-BC97A5E06A64}" type="presParOf" srcId="{253E44F0-F28B-43BC-8293-C6FBD84EAF65}" destId="{AB6588FF-057E-480E-83DA-C234BFA50C66}" srcOrd="35" destOrd="0" presId="urn:microsoft.com/office/officeart/2005/8/layout/hProcess11"/>
    <dgm:cxn modelId="{ECE8DCF9-7838-407C-B518-36FD29AECFCB}" type="presParOf" srcId="{253E44F0-F28B-43BC-8293-C6FBD84EAF65}" destId="{AF8FC099-C275-46D2-AB7B-C6D311ACDEAC}" srcOrd="36" destOrd="0" presId="urn:microsoft.com/office/officeart/2005/8/layout/hProcess11"/>
    <dgm:cxn modelId="{B8264207-8E7B-4397-AA79-7FBFCF9FC6A0}" type="presParOf" srcId="{AF8FC099-C275-46D2-AB7B-C6D311ACDEAC}" destId="{C0D4CA06-3990-40D0-871C-D6A4D7079B14}" srcOrd="0" destOrd="0" presId="urn:microsoft.com/office/officeart/2005/8/layout/hProcess11"/>
    <dgm:cxn modelId="{44264779-278D-4FDA-81ED-508522195367}" type="presParOf" srcId="{AF8FC099-C275-46D2-AB7B-C6D311ACDEAC}" destId="{EB25823A-DBA4-4AE7-B1E3-1EC3CDD7E3F5}" srcOrd="1" destOrd="0" presId="urn:microsoft.com/office/officeart/2005/8/layout/hProcess11"/>
    <dgm:cxn modelId="{594424FD-842D-4B0A-B1CA-121559D536CF}" type="presParOf" srcId="{AF8FC099-C275-46D2-AB7B-C6D311ACDEAC}" destId="{E2E2C41D-8922-429D-A77F-36C37928A019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1D8A9-72D4-4232-BB7A-007D090034A8}">
      <dgm:prSet/>
      <dgm:spPr/>
      <dgm:t>
        <a:bodyPr/>
        <a:lstStyle/>
        <a:p>
          <a:r>
            <a:rPr lang="en-US" dirty="0"/>
            <a:t>User Stories Approved: Done</a:t>
          </a:r>
        </a:p>
      </dgm:t>
    </dgm:pt>
    <dgm:pt modelId="{E2AEBDA2-B105-41FA-B9A0-8E35EE081607}" type="parTrans" cxnId="{9A830E82-6AD8-46B4-8336-3AAC2042095E}">
      <dgm:prSet/>
      <dgm:spPr/>
      <dgm:t>
        <a:bodyPr/>
        <a:lstStyle/>
        <a:p>
          <a:endParaRPr lang="en-US"/>
        </a:p>
      </dgm:t>
    </dgm:pt>
    <dgm:pt modelId="{780C0B93-1736-4AEB-B880-7FADAC4C89CC}" type="sibTrans" cxnId="{9A830E82-6AD8-46B4-8336-3AAC2042095E}">
      <dgm:prSet/>
      <dgm:spPr/>
      <dgm:t>
        <a:bodyPr/>
        <a:lstStyle/>
        <a:p>
          <a:endParaRPr lang="en-US"/>
        </a:p>
      </dgm:t>
    </dgm:pt>
    <dgm:pt modelId="{73DEBCE1-F757-441F-8880-732AE01B900B}">
      <dgm:prSet/>
      <dgm:spPr/>
      <dgm:t>
        <a:bodyPr/>
        <a:lstStyle/>
        <a:p>
          <a:r>
            <a:rPr lang="en-US" dirty="0"/>
            <a:t>Performance – Response Metrics: </a:t>
          </a:r>
          <a:r>
            <a:rPr lang="en-US" dirty="0" err="1"/>
            <a:t>Date:NA</a:t>
          </a:r>
          <a:endParaRPr lang="en-US" dirty="0"/>
        </a:p>
      </dgm:t>
    </dgm:pt>
    <dgm:pt modelId="{2DCEE0E8-BEB9-4239-92F7-F009C01B6BE7}" type="parTrans" cxnId="{641B82FB-4F7E-4F5B-82B1-1F8FFA48F5D9}">
      <dgm:prSet/>
      <dgm:spPr/>
      <dgm:t>
        <a:bodyPr/>
        <a:lstStyle/>
        <a:p>
          <a:endParaRPr lang="en-US"/>
        </a:p>
      </dgm:t>
    </dgm:pt>
    <dgm:pt modelId="{10B1264F-A274-4111-9AB9-218E46FF19A1}" type="sibTrans" cxnId="{641B82FB-4F7E-4F5B-82B1-1F8FFA48F5D9}">
      <dgm:prSet/>
      <dgm:spPr/>
      <dgm:t>
        <a:bodyPr/>
        <a:lstStyle/>
        <a:p>
          <a:endParaRPr lang="en-US"/>
        </a:p>
      </dgm:t>
    </dgm:pt>
    <dgm:pt modelId="{615FEBDF-FAB3-4AB6-B4D4-9169929BB58A}">
      <dgm:prSet/>
      <dgm:spPr/>
      <dgm:t>
        <a:bodyPr/>
        <a:lstStyle/>
        <a:p>
          <a:r>
            <a:rPr lang="en-US" dirty="0"/>
            <a:t>User Stories Traced to Development Story and Test Cases: 7/26/19</a:t>
          </a:r>
        </a:p>
      </dgm:t>
    </dgm:pt>
    <dgm:pt modelId="{139B1168-2546-4DE9-8F7C-556A957FB788}" type="parTrans" cxnId="{8DF059D1-B6E1-42A3-8397-1F3DBF7F09C6}">
      <dgm:prSet/>
      <dgm:spPr/>
      <dgm:t>
        <a:bodyPr/>
        <a:lstStyle/>
        <a:p>
          <a:endParaRPr lang="en-US"/>
        </a:p>
      </dgm:t>
    </dgm:pt>
    <dgm:pt modelId="{23081691-5575-4C12-AF7A-B90166841D63}" type="sibTrans" cxnId="{8DF059D1-B6E1-42A3-8397-1F3DBF7F09C6}">
      <dgm:prSet/>
      <dgm:spPr/>
      <dgm:t>
        <a:bodyPr/>
        <a:lstStyle/>
        <a:p>
          <a:endParaRPr lang="en-US"/>
        </a:p>
      </dgm:t>
    </dgm:pt>
    <dgm:pt modelId="{55A0BBE6-5BA2-4519-AE9B-3CB89A33BEF4}">
      <dgm:prSet/>
      <dgm:spPr/>
      <dgm:t>
        <a:bodyPr/>
        <a:lstStyle/>
        <a:p>
          <a:r>
            <a:rPr lang="en-US" dirty="0"/>
            <a:t>Open Severity 1 or 2 Defects: Date: 7/26/19</a:t>
          </a:r>
        </a:p>
      </dgm:t>
    </dgm:pt>
    <dgm:pt modelId="{899D18CA-D75E-4B11-B3F0-0E83F1217021}" type="parTrans" cxnId="{B0344C2F-5E1E-4D7D-93DA-349339B20AEF}">
      <dgm:prSet/>
      <dgm:spPr/>
      <dgm:t>
        <a:bodyPr/>
        <a:lstStyle/>
        <a:p>
          <a:endParaRPr lang="en-US"/>
        </a:p>
      </dgm:t>
    </dgm:pt>
    <dgm:pt modelId="{536CC84B-050D-4655-A323-27AE19CEF5D1}" type="sibTrans" cxnId="{B0344C2F-5E1E-4D7D-93DA-349339B20AEF}">
      <dgm:prSet/>
      <dgm:spPr/>
      <dgm:t>
        <a:bodyPr/>
        <a:lstStyle/>
        <a:p>
          <a:endParaRPr lang="en-US"/>
        </a:p>
      </dgm:t>
    </dgm:pt>
    <dgm:pt modelId="{0385B947-F73E-41A9-881E-D254FC85448E}">
      <dgm:prSet/>
      <dgm:spPr/>
      <dgm:t>
        <a:bodyPr/>
        <a:lstStyle/>
        <a:p>
          <a:r>
            <a:rPr lang="en-US" dirty="0"/>
            <a:t>User Stories Passed: Date:7/26/19</a:t>
          </a:r>
        </a:p>
      </dgm:t>
    </dgm:pt>
    <dgm:pt modelId="{7035DEF8-D039-46F4-BFBA-5A355BBB9EC8}" type="parTrans" cxnId="{5F991990-A562-4DF4-AB7D-254F8AEB3B4E}">
      <dgm:prSet/>
      <dgm:spPr/>
      <dgm:t>
        <a:bodyPr/>
        <a:lstStyle/>
        <a:p>
          <a:endParaRPr lang="en-US"/>
        </a:p>
      </dgm:t>
    </dgm:pt>
    <dgm:pt modelId="{6DE580E4-9320-40D1-9592-502B5A135C23}" type="sibTrans" cxnId="{5F991990-A562-4DF4-AB7D-254F8AEB3B4E}">
      <dgm:prSet/>
      <dgm:spPr/>
      <dgm:t>
        <a:bodyPr/>
        <a:lstStyle/>
        <a:p>
          <a:endParaRPr lang="en-US"/>
        </a:p>
      </dgm:t>
    </dgm:pt>
    <dgm:pt modelId="{FA788B40-1FCE-42FE-8F95-9D5255BEAFB2}">
      <dgm:prSet/>
      <dgm:spPr/>
      <dgm:t>
        <a:bodyPr/>
        <a:lstStyle/>
        <a:p>
          <a:r>
            <a:rPr lang="en-US" dirty="0"/>
            <a:t>Performance Testing Executed: </a:t>
          </a:r>
          <a:r>
            <a:rPr lang="en-US" dirty="0" err="1"/>
            <a:t>Date:NA</a:t>
          </a:r>
          <a:endParaRPr lang="en-US" dirty="0"/>
        </a:p>
      </dgm:t>
    </dgm:pt>
    <dgm:pt modelId="{27A040E9-AF4C-41F2-A693-D14A3BB4C5FC}" type="parTrans" cxnId="{AC4E8280-FBA3-4713-9519-AFD6D1185417}">
      <dgm:prSet/>
      <dgm:spPr/>
      <dgm:t>
        <a:bodyPr/>
        <a:lstStyle/>
        <a:p>
          <a:endParaRPr lang="en-US"/>
        </a:p>
      </dgm:t>
    </dgm:pt>
    <dgm:pt modelId="{15576A4A-CBF5-4B95-9901-0C0D0FDEB05A}" type="sibTrans" cxnId="{AC4E8280-FBA3-4713-9519-AFD6D1185417}">
      <dgm:prSet/>
      <dgm:spPr/>
      <dgm:t>
        <a:bodyPr/>
        <a:lstStyle/>
        <a:p>
          <a:endParaRPr lang="en-US"/>
        </a:p>
      </dgm:t>
    </dgm:pt>
    <dgm:pt modelId="{81E88000-51D8-412B-AC5C-98DA28C82067}">
      <dgm:prSet/>
      <dgm:spPr/>
      <dgm:t>
        <a:bodyPr/>
        <a:lstStyle/>
        <a:p>
          <a:r>
            <a:rPr lang="en-US" dirty="0"/>
            <a:t>Regression Testing Executed for Build intended for Production: Date: 7/26/19</a:t>
          </a:r>
        </a:p>
      </dgm:t>
    </dgm:pt>
    <dgm:pt modelId="{97133F0F-5F76-454D-A880-46CB13DBC15E}" type="parTrans" cxnId="{35640D5D-565D-4DE4-BA70-6ACD6D8C9E0F}">
      <dgm:prSet/>
      <dgm:spPr/>
      <dgm:t>
        <a:bodyPr/>
        <a:lstStyle/>
        <a:p>
          <a:endParaRPr lang="en-US"/>
        </a:p>
      </dgm:t>
    </dgm:pt>
    <dgm:pt modelId="{841D6AC9-9EFC-4F3D-B05D-7D2915ED5CF8}" type="sibTrans" cxnId="{35640D5D-565D-4DE4-BA70-6ACD6D8C9E0F}">
      <dgm:prSet/>
      <dgm:spPr/>
      <dgm:t>
        <a:bodyPr/>
        <a:lstStyle/>
        <a:p>
          <a:endParaRPr lang="en-US"/>
        </a:p>
      </dgm:t>
    </dgm:pt>
    <dgm:pt modelId="{B11BE406-99C0-4096-A962-AAC409E853C5}">
      <dgm:prSet/>
      <dgm:spPr/>
      <dgm:t>
        <a:bodyPr/>
        <a:lstStyle/>
        <a:p>
          <a:r>
            <a:rPr lang="en-US" dirty="0"/>
            <a:t>IOC Exit Site Concurrence: Date</a:t>
          </a:r>
        </a:p>
      </dgm:t>
    </dgm:pt>
    <dgm:pt modelId="{6AF35CDC-98A4-41AB-B7AC-C744CFB20158}" type="parTrans" cxnId="{EEA169F2-694B-4933-A8A5-86EB824BECCA}">
      <dgm:prSet/>
      <dgm:spPr/>
      <dgm:t>
        <a:bodyPr/>
        <a:lstStyle/>
        <a:p>
          <a:endParaRPr lang="en-US"/>
        </a:p>
      </dgm:t>
    </dgm:pt>
    <dgm:pt modelId="{3148AFEB-A387-487D-8040-A720FBA0BD68}" type="sibTrans" cxnId="{EEA169F2-694B-4933-A8A5-86EB824BECCA}">
      <dgm:prSet/>
      <dgm:spPr/>
      <dgm:t>
        <a:bodyPr/>
        <a:lstStyle/>
        <a:p>
          <a:endParaRPr lang="en-US"/>
        </a:p>
      </dgm:t>
    </dgm:pt>
    <dgm:pt modelId="{81FFDF36-DD11-463D-B40E-C75BFA068B5B}">
      <dgm:prSet/>
      <dgm:spPr/>
      <dgm:t>
        <a:bodyPr/>
        <a:lstStyle/>
        <a:p>
          <a:r>
            <a:rPr lang="en-US" dirty="0"/>
            <a:t>Unmitigated Risks with High (Red) Exposure Level: Date: 8/2/19</a:t>
          </a:r>
        </a:p>
      </dgm:t>
    </dgm:pt>
    <dgm:pt modelId="{9E1EEA63-B454-4C1B-BA6B-7AA2E96A4FB5}" type="parTrans" cxnId="{7206C32F-C18A-4595-9392-251A249EBB32}">
      <dgm:prSet/>
      <dgm:spPr/>
      <dgm:t>
        <a:bodyPr/>
        <a:lstStyle/>
        <a:p>
          <a:endParaRPr lang="en-US"/>
        </a:p>
      </dgm:t>
    </dgm:pt>
    <dgm:pt modelId="{6FED274D-9C70-48A5-B6C6-BCD107BA9CD4}" type="sibTrans" cxnId="{7206C32F-C18A-4595-9392-251A249EBB32}">
      <dgm:prSet/>
      <dgm:spPr/>
      <dgm:t>
        <a:bodyPr/>
        <a:lstStyle/>
        <a:p>
          <a:endParaRPr lang="en-US"/>
        </a:p>
      </dgm:t>
    </dgm:pt>
    <dgm:pt modelId="{DE440080-5D98-48D9-B232-713023EBEC4A}">
      <dgm:prSet/>
      <dgm:spPr/>
      <dgm:t>
        <a:bodyPr/>
        <a:lstStyle/>
        <a:p>
          <a:r>
            <a:rPr lang="en-US" dirty="0"/>
            <a:t>DE&amp;A Compliance Evidence Verified: Date: 7/19/19</a:t>
          </a:r>
        </a:p>
      </dgm:t>
    </dgm:pt>
    <dgm:pt modelId="{82D168E4-AF6B-4F32-A9CC-D8865DC9E550}" type="parTrans" cxnId="{FA518A15-0925-4EC9-A0C9-69BE28B181F4}">
      <dgm:prSet/>
      <dgm:spPr/>
      <dgm:t>
        <a:bodyPr/>
        <a:lstStyle/>
        <a:p>
          <a:endParaRPr lang="en-US"/>
        </a:p>
      </dgm:t>
    </dgm:pt>
    <dgm:pt modelId="{9F8BA47A-9F1E-4269-A716-B12C720FD089}" type="sibTrans" cxnId="{FA518A15-0925-4EC9-A0C9-69BE28B181F4}">
      <dgm:prSet/>
      <dgm:spPr/>
      <dgm:t>
        <a:bodyPr/>
        <a:lstStyle/>
        <a:p>
          <a:endParaRPr lang="en-US"/>
        </a:p>
      </dgm:t>
    </dgm:pt>
    <dgm:pt modelId="{9731F8C2-507E-4495-B07D-E46B592D8C0A}">
      <dgm:prSet/>
      <dgm:spPr/>
      <dgm:t>
        <a:bodyPr/>
        <a:lstStyle/>
        <a:p>
          <a:r>
            <a:rPr lang="en-US" dirty="0"/>
            <a:t>Section 508 Release Recommended: Date: 7/19/19</a:t>
          </a:r>
        </a:p>
      </dgm:t>
    </dgm:pt>
    <dgm:pt modelId="{289D40CA-EF06-45E2-A66C-E0EBB86DCEAE}" type="parTrans" cxnId="{0E93E8AE-BF7A-489C-9C3E-8322332FA43F}">
      <dgm:prSet/>
      <dgm:spPr/>
      <dgm:t>
        <a:bodyPr/>
        <a:lstStyle/>
        <a:p>
          <a:endParaRPr lang="en-US"/>
        </a:p>
      </dgm:t>
    </dgm:pt>
    <dgm:pt modelId="{077F1F3A-C592-4A67-ADC6-F8675CF55165}" type="sibTrans" cxnId="{0E93E8AE-BF7A-489C-9C3E-8322332FA43F}">
      <dgm:prSet/>
      <dgm:spPr/>
      <dgm:t>
        <a:bodyPr/>
        <a:lstStyle/>
        <a:p>
          <a:endParaRPr lang="en-US"/>
        </a:p>
      </dgm:t>
    </dgm:pt>
    <dgm:pt modelId="{84C646ED-DB6F-482F-BAE0-8A4A79529351}">
      <dgm:prSet/>
      <dgm:spPr/>
      <dgm:t>
        <a:bodyPr/>
        <a:lstStyle/>
        <a:p>
          <a:r>
            <a:rPr lang="en-US" dirty="0"/>
            <a:t>ATO Approved and Valid: Date: 7/10/19</a:t>
          </a:r>
        </a:p>
      </dgm:t>
    </dgm:pt>
    <dgm:pt modelId="{413229D5-1461-4371-AB66-5CF91C451865}" type="parTrans" cxnId="{AB0D244F-29A5-47BE-8598-9351A42142F5}">
      <dgm:prSet/>
      <dgm:spPr/>
      <dgm:t>
        <a:bodyPr/>
        <a:lstStyle/>
        <a:p>
          <a:endParaRPr lang="en-US"/>
        </a:p>
      </dgm:t>
    </dgm:pt>
    <dgm:pt modelId="{C9E79F36-C1FF-4603-B3A4-8F91039AF08C}" type="sibTrans" cxnId="{AB0D244F-29A5-47BE-8598-9351A42142F5}">
      <dgm:prSet/>
      <dgm:spPr/>
      <dgm:t>
        <a:bodyPr/>
        <a:lstStyle/>
        <a:p>
          <a:endParaRPr lang="en-US"/>
        </a:p>
      </dgm:t>
    </dgm:pt>
    <dgm:pt modelId="{CE6394CC-1DED-4F5A-8E8A-83F7F0ECB43F}">
      <dgm:prSet/>
      <dgm:spPr/>
      <dgm:t>
        <a:bodyPr/>
        <a:lstStyle/>
        <a:p>
          <a:r>
            <a:rPr lang="en-US" dirty="0"/>
            <a:t>Version Description Document Complete through Current Product Release Component Builds: Date:7/22/19</a:t>
          </a:r>
        </a:p>
      </dgm:t>
    </dgm:pt>
    <dgm:pt modelId="{DD5AEED5-A552-478F-8F2C-7EAA0C6173CE}" type="parTrans" cxnId="{5D083BB5-5397-46C9-BA54-3270ECF4C8DA}">
      <dgm:prSet/>
      <dgm:spPr/>
      <dgm:t>
        <a:bodyPr/>
        <a:lstStyle/>
        <a:p>
          <a:endParaRPr lang="en-US"/>
        </a:p>
      </dgm:t>
    </dgm:pt>
    <dgm:pt modelId="{EFACE791-F343-4FCE-B162-D2383B1F39AD}" type="sibTrans" cxnId="{5D083BB5-5397-46C9-BA54-3270ECF4C8DA}">
      <dgm:prSet/>
      <dgm:spPr/>
      <dgm:t>
        <a:bodyPr/>
        <a:lstStyle/>
        <a:p>
          <a:endParaRPr lang="en-US"/>
        </a:p>
      </dgm:t>
    </dgm:pt>
    <dgm:pt modelId="{D59C7494-E868-4E9D-898F-4FFBFF5CC07C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Date:7/22/19</a:t>
          </a:r>
        </a:p>
      </dgm:t>
    </dgm:pt>
    <dgm:pt modelId="{64B2CA35-3A7E-43FE-9539-418CA1CDE751}" type="parTrans" cxnId="{D291BB6D-407E-4C07-BA1B-EF101639DEDD}">
      <dgm:prSet/>
      <dgm:spPr/>
      <dgm:t>
        <a:bodyPr/>
        <a:lstStyle/>
        <a:p>
          <a:endParaRPr lang="en-US"/>
        </a:p>
      </dgm:t>
    </dgm:pt>
    <dgm:pt modelId="{67BE082E-B2AE-42AC-A78E-9E177EEA5F1F}" type="sibTrans" cxnId="{D291BB6D-407E-4C07-BA1B-EF101639DEDD}">
      <dgm:prSet/>
      <dgm:spPr/>
      <dgm:t>
        <a:bodyPr/>
        <a:lstStyle/>
        <a:p>
          <a:endParaRPr lang="en-US"/>
        </a:p>
      </dgm:t>
    </dgm:pt>
    <dgm:pt modelId="{D89D7FCC-FA2F-41A9-B93A-403F83C5D564}">
      <dgm:prSet/>
      <dgm:spPr/>
      <dgm:t>
        <a:bodyPr/>
        <a:lstStyle/>
        <a:p>
          <a:r>
            <a:rPr lang="en-US" dirty="0"/>
            <a:t>Production Operations Manual (POM) or Technical Manual (VistA) Complete: Date:7/22/19</a:t>
          </a:r>
        </a:p>
      </dgm:t>
    </dgm:pt>
    <dgm:pt modelId="{C3354D55-88CC-4A67-AD9A-BE7DA4F1BC43}" type="parTrans" cxnId="{34327D41-6AE5-4B88-B0DC-35870CAC6027}">
      <dgm:prSet/>
      <dgm:spPr/>
      <dgm:t>
        <a:bodyPr/>
        <a:lstStyle/>
        <a:p>
          <a:endParaRPr lang="en-US"/>
        </a:p>
      </dgm:t>
    </dgm:pt>
    <dgm:pt modelId="{B2FA5A08-C76B-4CA6-935D-934F032B8DDD}" type="sibTrans" cxnId="{34327D41-6AE5-4B88-B0DC-35870CAC6027}">
      <dgm:prSet/>
      <dgm:spPr/>
      <dgm:t>
        <a:bodyPr/>
        <a:lstStyle/>
        <a:p>
          <a:endParaRPr lang="en-US"/>
        </a:p>
      </dgm:t>
    </dgm:pt>
    <dgm:pt modelId="{CDC1B60B-DAD1-4BF7-82FD-2BD7D4EC2D14}">
      <dgm:prSet/>
      <dgm:spPr/>
      <dgm:t>
        <a:bodyPr/>
        <a:lstStyle/>
        <a:p>
          <a:r>
            <a:rPr lang="en-US" dirty="0"/>
            <a:t>Product RACI Chart Complete: Date: 7/22/19</a:t>
          </a:r>
        </a:p>
      </dgm:t>
    </dgm:pt>
    <dgm:pt modelId="{7F449383-5F21-4136-8FAB-5C0E119499E2}" type="parTrans" cxnId="{4E3F2F6C-3944-401B-80F2-ACF5FA7F959B}">
      <dgm:prSet/>
      <dgm:spPr/>
      <dgm:t>
        <a:bodyPr/>
        <a:lstStyle/>
        <a:p>
          <a:endParaRPr lang="en-US"/>
        </a:p>
      </dgm:t>
    </dgm:pt>
    <dgm:pt modelId="{0CD28D72-1443-4F9A-80A0-0C63D72EA8CA}" type="sibTrans" cxnId="{4E3F2F6C-3944-401B-80F2-ACF5FA7F959B}">
      <dgm:prSet/>
      <dgm:spPr/>
      <dgm:t>
        <a:bodyPr/>
        <a:lstStyle/>
        <a:p>
          <a:endParaRPr lang="en-US"/>
        </a:p>
      </dgm:t>
    </dgm:pt>
    <dgm:pt modelId="{A4C2C56A-047C-4F85-915A-3F57A8B54076}">
      <dgm:prSet/>
      <dgm:spPr/>
      <dgm:t>
        <a:bodyPr/>
        <a:lstStyle/>
        <a:p>
          <a:r>
            <a:rPr lang="en-US" dirty="0"/>
            <a:t>SLAs and-or OLAs Approved: Done</a:t>
          </a:r>
        </a:p>
      </dgm:t>
    </dgm:pt>
    <dgm:pt modelId="{1C46A021-0B4A-40E2-98FA-F5994F8E775A}" type="parTrans" cxnId="{2A7DA875-B1F6-44D0-A379-B1161E51F7CE}">
      <dgm:prSet/>
      <dgm:spPr/>
      <dgm:t>
        <a:bodyPr/>
        <a:lstStyle/>
        <a:p>
          <a:endParaRPr lang="en-US"/>
        </a:p>
      </dgm:t>
    </dgm:pt>
    <dgm:pt modelId="{32DB7545-0FA9-43A0-B90A-D5559B670B1F}" type="sibTrans" cxnId="{2A7DA875-B1F6-44D0-A379-B1161E51F7CE}">
      <dgm:prSet/>
      <dgm:spPr/>
      <dgm:t>
        <a:bodyPr/>
        <a:lstStyle/>
        <a:p>
          <a:endParaRPr lang="en-US"/>
        </a:p>
      </dgm:t>
    </dgm:pt>
    <dgm:pt modelId="{9B3CD85A-8DA4-4392-8FA5-212FD3F1C956}">
      <dgm:prSet/>
      <dgm:spPr/>
      <dgm:t>
        <a:bodyPr/>
        <a:lstStyle/>
        <a:p>
          <a:r>
            <a:rPr lang="en-US" dirty="0"/>
            <a:t>Acquisition and Financial Management Plan Approved: Done</a:t>
          </a:r>
        </a:p>
      </dgm:t>
    </dgm:pt>
    <dgm:pt modelId="{60D3CE4C-1766-4396-A7FD-31BC994C1D06}" type="parTrans" cxnId="{54EC8912-0A3E-4DF2-B919-B8B87BD26515}">
      <dgm:prSet/>
      <dgm:spPr/>
      <dgm:t>
        <a:bodyPr/>
        <a:lstStyle/>
        <a:p>
          <a:endParaRPr lang="en-US"/>
        </a:p>
      </dgm:t>
    </dgm:pt>
    <dgm:pt modelId="{18237F52-7103-48C2-9E68-36E371C212F2}" type="sibTrans" cxnId="{54EC8912-0A3E-4DF2-B919-B8B87BD26515}">
      <dgm:prSet/>
      <dgm:spPr/>
      <dgm:t>
        <a:bodyPr/>
        <a:lstStyle/>
        <a:p>
          <a:endParaRPr lang="en-US"/>
        </a:p>
      </dgm:t>
    </dgm:pt>
    <dgm:pt modelId="{6A990259-C612-4AF3-B2D1-98BFCC880B2B}">
      <dgm:prSet/>
      <dgm:spPr/>
      <dgm:t>
        <a:bodyPr/>
        <a:lstStyle/>
        <a:p>
          <a:r>
            <a:rPr lang="en-US" dirty="0"/>
            <a:t>User Documentation Complete: Date: 7/22/19</a:t>
          </a:r>
        </a:p>
      </dgm:t>
    </dgm:pt>
    <dgm:pt modelId="{123C63EE-16DA-48E1-805A-579B8B41A0EA}" type="parTrans" cxnId="{2F62EBE2-54A0-4933-B425-AB0233727D58}">
      <dgm:prSet/>
      <dgm:spPr/>
      <dgm:t>
        <a:bodyPr/>
        <a:lstStyle/>
        <a:p>
          <a:endParaRPr lang="en-US"/>
        </a:p>
      </dgm:t>
    </dgm:pt>
    <dgm:pt modelId="{DBAB7CC4-409F-484F-8BBD-7A51A1E5CE90}" type="sibTrans" cxnId="{2F62EBE2-54A0-4933-B425-AB0233727D58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DF12601C-D213-41D5-BD23-C81EDD0D6CB3}" type="pres">
      <dgm:prSet presAssocID="{D8E1D8A9-72D4-4232-BB7A-007D090034A8}" presName="compositeA" presStyleCnt="0"/>
      <dgm:spPr/>
    </dgm:pt>
    <dgm:pt modelId="{9614D6D8-AFD3-4339-AB48-D514A49CF34F}" type="pres">
      <dgm:prSet presAssocID="{D8E1D8A9-72D4-4232-BB7A-007D090034A8}" presName="textA" presStyleLbl="revTx" presStyleIdx="0" presStyleCnt="19">
        <dgm:presLayoutVars>
          <dgm:bulletEnabled val="1"/>
        </dgm:presLayoutVars>
      </dgm:prSet>
      <dgm:spPr/>
    </dgm:pt>
    <dgm:pt modelId="{5CC442B4-C3AE-404A-9C80-EF39DF3606A5}" type="pres">
      <dgm:prSet presAssocID="{D8E1D8A9-72D4-4232-BB7A-007D090034A8}" presName="circleA" presStyleLbl="node1" presStyleIdx="0" presStyleCnt="19"/>
      <dgm:spPr>
        <a:prstGeom prst="triangle">
          <a:avLst/>
        </a:prstGeom>
        <a:solidFill>
          <a:schemeClr val="accent6"/>
        </a:solidFill>
      </dgm:spPr>
    </dgm:pt>
    <dgm:pt modelId="{4C86AC97-A8F6-48D9-875D-1E8B25DA5B39}" type="pres">
      <dgm:prSet presAssocID="{D8E1D8A9-72D4-4232-BB7A-007D090034A8}" presName="spaceA" presStyleCnt="0"/>
      <dgm:spPr/>
    </dgm:pt>
    <dgm:pt modelId="{FD007511-0252-4AE9-A75A-B6557CFD18A9}" type="pres">
      <dgm:prSet presAssocID="{780C0B93-1736-4AEB-B880-7FADAC4C89CC}" presName="space" presStyleCnt="0"/>
      <dgm:spPr/>
    </dgm:pt>
    <dgm:pt modelId="{9F54B116-FA5A-48C2-A9FA-9682CDD8ACD4}" type="pres">
      <dgm:prSet presAssocID="{73DEBCE1-F757-441F-8880-732AE01B900B}" presName="compositeB" presStyleCnt="0"/>
      <dgm:spPr/>
    </dgm:pt>
    <dgm:pt modelId="{3C268C0E-FA9F-4962-8E55-820E8BA372C6}" type="pres">
      <dgm:prSet presAssocID="{73DEBCE1-F757-441F-8880-732AE01B900B}" presName="textB" presStyleLbl="revTx" presStyleIdx="1" presStyleCnt="19">
        <dgm:presLayoutVars>
          <dgm:bulletEnabled val="1"/>
        </dgm:presLayoutVars>
      </dgm:prSet>
      <dgm:spPr/>
    </dgm:pt>
    <dgm:pt modelId="{F2FA3594-829B-46AD-A6DB-627D9232266B}" type="pres">
      <dgm:prSet presAssocID="{73DEBCE1-F757-441F-8880-732AE01B900B}" presName="circleB" presStyleLbl="node1" presStyleIdx="1" presStyleCnt="19"/>
      <dgm:spPr>
        <a:prstGeom prst="triangle">
          <a:avLst/>
        </a:prstGeom>
        <a:solidFill>
          <a:schemeClr val="accent3"/>
        </a:solidFill>
      </dgm:spPr>
    </dgm:pt>
    <dgm:pt modelId="{180F785D-228E-4B60-9CA8-9C657F17A7AE}" type="pres">
      <dgm:prSet presAssocID="{73DEBCE1-F757-441F-8880-732AE01B900B}" presName="spaceB" presStyleCnt="0"/>
      <dgm:spPr/>
    </dgm:pt>
    <dgm:pt modelId="{BA0DA396-0546-4F82-A659-4EEA79FF762D}" type="pres">
      <dgm:prSet presAssocID="{10B1264F-A274-4111-9AB9-218E46FF19A1}" presName="space" presStyleCnt="0"/>
      <dgm:spPr/>
    </dgm:pt>
    <dgm:pt modelId="{6B4E1FAE-41C1-4EB9-BDDE-C5E78CC41600}" type="pres">
      <dgm:prSet presAssocID="{615FEBDF-FAB3-4AB6-B4D4-9169929BB58A}" presName="compositeA" presStyleCnt="0"/>
      <dgm:spPr/>
    </dgm:pt>
    <dgm:pt modelId="{C0325111-1CEE-4498-A975-44AEE0B4CAC3}" type="pres">
      <dgm:prSet presAssocID="{615FEBDF-FAB3-4AB6-B4D4-9169929BB58A}" presName="textA" presStyleLbl="revTx" presStyleIdx="2" presStyleCnt="19">
        <dgm:presLayoutVars>
          <dgm:bulletEnabled val="1"/>
        </dgm:presLayoutVars>
      </dgm:prSet>
      <dgm:spPr/>
    </dgm:pt>
    <dgm:pt modelId="{20C95A95-957F-4992-B6B2-C50BDBEBB219}" type="pres">
      <dgm:prSet presAssocID="{615FEBDF-FAB3-4AB6-B4D4-9169929BB58A}" presName="circleA" presStyleLbl="node1" presStyleIdx="2" presStyleCnt="19"/>
      <dgm:spPr>
        <a:prstGeom prst="triangle">
          <a:avLst/>
        </a:prstGeom>
        <a:solidFill>
          <a:schemeClr val="accent1"/>
        </a:solidFill>
      </dgm:spPr>
    </dgm:pt>
    <dgm:pt modelId="{9E4D7ABA-5D2F-45B8-BF5C-5BF99488CED1}" type="pres">
      <dgm:prSet presAssocID="{615FEBDF-FAB3-4AB6-B4D4-9169929BB58A}" presName="spaceA" presStyleCnt="0"/>
      <dgm:spPr/>
    </dgm:pt>
    <dgm:pt modelId="{C583A7F9-EC89-4697-8F5F-0DCFC6E48943}" type="pres">
      <dgm:prSet presAssocID="{23081691-5575-4C12-AF7A-B90166841D63}" presName="space" presStyleCnt="0"/>
      <dgm:spPr/>
    </dgm:pt>
    <dgm:pt modelId="{320BB14C-8371-459A-9F65-E9995D7F2939}" type="pres">
      <dgm:prSet presAssocID="{55A0BBE6-5BA2-4519-AE9B-3CB89A33BEF4}" presName="compositeB" presStyleCnt="0"/>
      <dgm:spPr/>
    </dgm:pt>
    <dgm:pt modelId="{1D5B18B7-47FC-483F-8E12-1DC0248C89F2}" type="pres">
      <dgm:prSet presAssocID="{55A0BBE6-5BA2-4519-AE9B-3CB89A33BEF4}" presName="textB" presStyleLbl="revTx" presStyleIdx="3" presStyleCnt="19">
        <dgm:presLayoutVars>
          <dgm:bulletEnabled val="1"/>
        </dgm:presLayoutVars>
      </dgm:prSet>
      <dgm:spPr/>
    </dgm:pt>
    <dgm:pt modelId="{A5F06551-DD17-4744-A0D1-343FE43B550A}" type="pres">
      <dgm:prSet presAssocID="{55A0BBE6-5BA2-4519-AE9B-3CB89A33BEF4}" presName="circleB" presStyleLbl="node1" presStyleIdx="3" presStyleCnt="19"/>
      <dgm:spPr>
        <a:prstGeom prst="triangle">
          <a:avLst/>
        </a:prstGeom>
        <a:solidFill>
          <a:schemeClr val="accent1"/>
        </a:solidFill>
      </dgm:spPr>
    </dgm:pt>
    <dgm:pt modelId="{BDB176F1-409B-4CCA-93B6-D3931B9C8B84}" type="pres">
      <dgm:prSet presAssocID="{55A0BBE6-5BA2-4519-AE9B-3CB89A33BEF4}" presName="spaceB" presStyleCnt="0"/>
      <dgm:spPr/>
    </dgm:pt>
    <dgm:pt modelId="{3858B35D-C100-46AF-A200-E8B53DB98A08}" type="pres">
      <dgm:prSet presAssocID="{536CC84B-050D-4655-A323-27AE19CEF5D1}" presName="space" presStyleCnt="0"/>
      <dgm:spPr/>
    </dgm:pt>
    <dgm:pt modelId="{7D9FE1F4-A5AD-4725-95A1-35FDB7BC1E87}" type="pres">
      <dgm:prSet presAssocID="{0385B947-F73E-41A9-881E-D254FC85448E}" presName="compositeA" presStyleCnt="0"/>
      <dgm:spPr/>
    </dgm:pt>
    <dgm:pt modelId="{A061E298-FCC4-4BB5-AD43-0E686432FF2C}" type="pres">
      <dgm:prSet presAssocID="{0385B947-F73E-41A9-881E-D254FC85448E}" presName="textA" presStyleLbl="revTx" presStyleIdx="4" presStyleCnt="19">
        <dgm:presLayoutVars>
          <dgm:bulletEnabled val="1"/>
        </dgm:presLayoutVars>
      </dgm:prSet>
      <dgm:spPr/>
    </dgm:pt>
    <dgm:pt modelId="{59A601E6-573A-460C-BB5E-D0BCDE549C1F}" type="pres">
      <dgm:prSet presAssocID="{0385B947-F73E-41A9-881E-D254FC85448E}" presName="circleA" presStyleLbl="node1" presStyleIdx="4" presStyleCnt="19"/>
      <dgm:spPr>
        <a:prstGeom prst="triangle">
          <a:avLst/>
        </a:prstGeom>
        <a:solidFill>
          <a:schemeClr val="accent1"/>
        </a:solidFill>
      </dgm:spPr>
    </dgm:pt>
    <dgm:pt modelId="{164A5920-3496-4169-A28E-6802B580F5EF}" type="pres">
      <dgm:prSet presAssocID="{0385B947-F73E-41A9-881E-D254FC85448E}" presName="spaceA" presStyleCnt="0"/>
      <dgm:spPr/>
    </dgm:pt>
    <dgm:pt modelId="{23082B54-A2B1-423F-A8EC-FA5C4B865E2B}" type="pres">
      <dgm:prSet presAssocID="{6DE580E4-9320-40D1-9592-502B5A135C23}" presName="space" presStyleCnt="0"/>
      <dgm:spPr/>
    </dgm:pt>
    <dgm:pt modelId="{2977A332-E1AF-4010-B797-5414313473DD}" type="pres">
      <dgm:prSet presAssocID="{FA788B40-1FCE-42FE-8F95-9D5255BEAFB2}" presName="compositeB" presStyleCnt="0"/>
      <dgm:spPr/>
    </dgm:pt>
    <dgm:pt modelId="{1B6E6DF2-CFDA-4F93-8788-9FEDF665DB23}" type="pres">
      <dgm:prSet presAssocID="{FA788B40-1FCE-42FE-8F95-9D5255BEAFB2}" presName="textB" presStyleLbl="revTx" presStyleIdx="5" presStyleCnt="19">
        <dgm:presLayoutVars>
          <dgm:bulletEnabled val="1"/>
        </dgm:presLayoutVars>
      </dgm:prSet>
      <dgm:spPr/>
    </dgm:pt>
    <dgm:pt modelId="{F234F425-F251-4376-AE72-84E9393C872C}" type="pres">
      <dgm:prSet presAssocID="{FA788B40-1FCE-42FE-8F95-9D5255BEAFB2}" presName="circleB" presStyleLbl="node1" presStyleIdx="5" presStyleCnt="19"/>
      <dgm:spPr>
        <a:prstGeom prst="triangle">
          <a:avLst/>
        </a:prstGeom>
        <a:solidFill>
          <a:schemeClr val="accent3"/>
        </a:solidFill>
      </dgm:spPr>
    </dgm:pt>
    <dgm:pt modelId="{BF2415C5-D4D3-4C87-AB9D-529427EDA165}" type="pres">
      <dgm:prSet presAssocID="{FA788B40-1FCE-42FE-8F95-9D5255BEAFB2}" presName="spaceB" presStyleCnt="0"/>
      <dgm:spPr/>
    </dgm:pt>
    <dgm:pt modelId="{9D39D677-DD30-4C1D-B90C-7F6016D08790}" type="pres">
      <dgm:prSet presAssocID="{15576A4A-CBF5-4B95-9901-0C0D0FDEB05A}" presName="space" presStyleCnt="0"/>
      <dgm:spPr/>
    </dgm:pt>
    <dgm:pt modelId="{BE862859-8FA2-4592-93DC-BE25904AC06C}" type="pres">
      <dgm:prSet presAssocID="{81E88000-51D8-412B-AC5C-98DA28C82067}" presName="compositeA" presStyleCnt="0"/>
      <dgm:spPr/>
    </dgm:pt>
    <dgm:pt modelId="{443D71CA-F9C4-4025-A2E3-AD6C260EFB54}" type="pres">
      <dgm:prSet presAssocID="{81E88000-51D8-412B-AC5C-98DA28C82067}" presName="textA" presStyleLbl="revTx" presStyleIdx="6" presStyleCnt="19">
        <dgm:presLayoutVars>
          <dgm:bulletEnabled val="1"/>
        </dgm:presLayoutVars>
      </dgm:prSet>
      <dgm:spPr/>
    </dgm:pt>
    <dgm:pt modelId="{8252A23B-763A-434A-8CF3-935147D882E9}" type="pres">
      <dgm:prSet presAssocID="{81E88000-51D8-412B-AC5C-98DA28C82067}" presName="circleA" presStyleLbl="node1" presStyleIdx="6" presStyleCnt="19"/>
      <dgm:spPr>
        <a:prstGeom prst="triangle">
          <a:avLst/>
        </a:prstGeom>
        <a:solidFill>
          <a:schemeClr val="accent1"/>
        </a:solidFill>
      </dgm:spPr>
    </dgm:pt>
    <dgm:pt modelId="{8C8F11DA-ABB8-49B4-80F9-31F3783054EB}" type="pres">
      <dgm:prSet presAssocID="{81E88000-51D8-412B-AC5C-98DA28C82067}" presName="spaceA" presStyleCnt="0"/>
      <dgm:spPr/>
    </dgm:pt>
    <dgm:pt modelId="{E716CB9E-3FFD-4DDE-A400-144AD966D0C8}" type="pres">
      <dgm:prSet presAssocID="{841D6AC9-9EFC-4F3D-B05D-7D2915ED5CF8}" presName="space" presStyleCnt="0"/>
      <dgm:spPr/>
    </dgm:pt>
    <dgm:pt modelId="{C9E39936-233E-4F8D-9B86-55737C783621}" type="pres">
      <dgm:prSet presAssocID="{B11BE406-99C0-4096-A962-AAC409E853C5}" presName="compositeB" presStyleCnt="0"/>
      <dgm:spPr/>
    </dgm:pt>
    <dgm:pt modelId="{A55D4853-B03F-4D9B-9EB0-A082966A4C80}" type="pres">
      <dgm:prSet presAssocID="{B11BE406-99C0-4096-A962-AAC409E853C5}" presName="textB" presStyleLbl="revTx" presStyleIdx="7" presStyleCnt="19">
        <dgm:presLayoutVars>
          <dgm:bulletEnabled val="1"/>
        </dgm:presLayoutVars>
      </dgm:prSet>
      <dgm:spPr/>
    </dgm:pt>
    <dgm:pt modelId="{89DA139F-2AAF-44FC-B6A9-28E96E0B350B}" type="pres">
      <dgm:prSet presAssocID="{B11BE406-99C0-4096-A962-AAC409E853C5}" presName="circleB" presStyleLbl="node1" presStyleIdx="7" presStyleCnt="19"/>
      <dgm:spPr>
        <a:prstGeom prst="triangle">
          <a:avLst/>
        </a:prstGeom>
        <a:solidFill>
          <a:schemeClr val="accent3"/>
        </a:solidFill>
      </dgm:spPr>
    </dgm:pt>
    <dgm:pt modelId="{C0E6FFDE-0C4C-42A4-A514-B593FD737B57}" type="pres">
      <dgm:prSet presAssocID="{B11BE406-99C0-4096-A962-AAC409E853C5}" presName="spaceB" presStyleCnt="0"/>
      <dgm:spPr/>
    </dgm:pt>
    <dgm:pt modelId="{1C70E308-62B1-48C1-AF46-173C811EEE1F}" type="pres">
      <dgm:prSet presAssocID="{3148AFEB-A387-487D-8040-A720FBA0BD68}" presName="space" presStyleCnt="0"/>
      <dgm:spPr/>
    </dgm:pt>
    <dgm:pt modelId="{A7F9D14A-D1FA-443B-8DB9-40EC5F0345C1}" type="pres">
      <dgm:prSet presAssocID="{81FFDF36-DD11-463D-B40E-C75BFA068B5B}" presName="compositeA" presStyleCnt="0"/>
      <dgm:spPr/>
    </dgm:pt>
    <dgm:pt modelId="{A349C8B6-22D0-4A1C-A579-5FEAD9B459B4}" type="pres">
      <dgm:prSet presAssocID="{81FFDF36-DD11-463D-B40E-C75BFA068B5B}" presName="textA" presStyleLbl="revTx" presStyleIdx="8" presStyleCnt="19">
        <dgm:presLayoutVars>
          <dgm:bulletEnabled val="1"/>
        </dgm:presLayoutVars>
      </dgm:prSet>
      <dgm:spPr/>
    </dgm:pt>
    <dgm:pt modelId="{373191AF-9C23-47BB-BC2A-BE1BE9756745}" type="pres">
      <dgm:prSet presAssocID="{81FFDF36-DD11-463D-B40E-C75BFA068B5B}" presName="circleA" presStyleLbl="node1" presStyleIdx="8" presStyleCnt="19"/>
      <dgm:spPr>
        <a:prstGeom prst="triangle">
          <a:avLst/>
        </a:prstGeom>
        <a:solidFill>
          <a:schemeClr val="accent1"/>
        </a:solidFill>
      </dgm:spPr>
    </dgm:pt>
    <dgm:pt modelId="{00A242A9-594E-4FCF-AFF3-8539D883628F}" type="pres">
      <dgm:prSet presAssocID="{81FFDF36-DD11-463D-B40E-C75BFA068B5B}" presName="spaceA" presStyleCnt="0"/>
      <dgm:spPr/>
    </dgm:pt>
    <dgm:pt modelId="{5990EB0E-13A7-4A77-A7D0-A1DDA21E427A}" type="pres">
      <dgm:prSet presAssocID="{6FED274D-9C70-48A5-B6C6-BCD107BA9CD4}" presName="space" presStyleCnt="0"/>
      <dgm:spPr/>
    </dgm:pt>
    <dgm:pt modelId="{2D9CEA46-702F-48D2-BF66-9AA274B9BEEB}" type="pres">
      <dgm:prSet presAssocID="{DE440080-5D98-48D9-B232-713023EBEC4A}" presName="compositeB" presStyleCnt="0"/>
      <dgm:spPr/>
    </dgm:pt>
    <dgm:pt modelId="{00D52AF8-74EF-417D-832E-D26FFBD2B320}" type="pres">
      <dgm:prSet presAssocID="{DE440080-5D98-48D9-B232-713023EBEC4A}" presName="textB" presStyleLbl="revTx" presStyleIdx="9" presStyleCnt="19">
        <dgm:presLayoutVars>
          <dgm:bulletEnabled val="1"/>
        </dgm:presLayoutVars>
      </dgm:prSet>
      <dgm:spPr/>
    </dgm:pt>
    <dgm:pt modelId="{F3930C87-A98C-4569-B958-176F433A946B}" type="pres">
      <dgm:prSet presAssocID="{DE440080-5D98-48D9-B232-713023EBEC4A}" presName="circleB" presStyleLbl="node1" presStyleIdx="9" presStyleCnt="19"/>
      <dgm:spPr>
        <a:prstGeom prst="triangle">
          <a:avLst/>
        </a:prstGeom>
        <a:solidFill>
          <a:srgbClr val="FFFF00"/>
        </a:solidFill>
      </dgm:spPr>
    </dgm:pt>
    <dgm:pt modelId="{5EDE28F3-EA83-42F6-9DE9-B3E44A3FA319}" type="pres">
      <dgm:prSet presAssocID="{DE440080-5D98-48D9-B232-713023EBEC4A}" presName="spaceB" presStyleCnt="0"/>
      <dgm:spPr/>
    </dgm:pt>
    <dgm:pt modelId="{858326E7-7676-4679-8A8C-D86A19CE7FE0}" type="pres">
      <dgm:prSet presAssocID="{9F8BA47A-9F1E-4269-A716-B12C720FD089}" presName="space" presStyleCnt="0"/>
      <dgm:spPr/>
    </dgm:pt>
    <dgm:pt modelId="{D757D4D0-C8FD-4DA1-95A7-467C03D6E821}" type="pres">
      <dgm:prSet presAssocID="{9731F8C2-507E-4495-B07D-E46B592D8C0A}" presName="compositeA" presStyleCnt="0"/>
      <dgm:spPr/>
    </dgm:pt>
    <dgm:pt modelId="{E9570618-D8A6-45B7-BA86-C893AA0229A7}" type="pres">
      <dgm:prSet presAssocID="{9731F8C2-507E-4495-B07D-E46B592D8C0A}" presName="textA" presStyleLbl="revTx" presStyleIdx="10" presStyleCnt="19">
        <dgm:presLayoutVars>
          <dgm:bulletEnabled val="1"/>
        </dgm:presLayoutVars>
      </dgm:prSet>
      <dgm:spPr/>
    </dgm:pt>
    <dgm:pt modelId="{02A4DA2D-87BA-470E-AB4C-E087DA65C467}" type="pres">
      <dgm:prSet presAssocID="{9731F8C2-507E-4495-B07D-E46B592D8C0A}" presName="circleA" presStyleLbl="node1" presStyleIdx="10" presStyleCnt="19"/>
      <dgm:spPr>
        <a:prstGeom prst="triangle">
          <a:avLst/>
        </a:prstGeom>
        <a:solidFill>
          <a:srgbClr val="FFFF00"/>
        </a:solidFill>
      </dgm:spPr>
    </dgm:pt>
    <dgm:pt modelId="{AF2F0886-9FC7-4565-9AD7-2B2C8237B7CC}" type="pres">
      <dgm:prSet presAssocID="{9731F8C2-507E-4495-B07D-E46B592D8C0A}" presName="spaceA" presStyleCnt="0"/>
      <dgm:spPr/>
    </dgm:pt>
    <dgm:pt modelId="{45A4F0A5-BDEB-4227-A723-A64CCB76E160}" type="pres">
      <dgm:prSet presAssocID="{077F1F3A-C592-4A67-ADC6-F8675CF55165}" presName="space" presStyleCnt="0"/>
      <dgm:spPr/>
    </dgm:pt>
    <dgm:pt modelId="{D852E6BE-80D4-43DE-88F2-1273586C5C3A}" type="pres">
      <dgm:prSet presAssocID="{84C646ED-DB6F-482F-BAE0-8A4A79529351}" presName="compositeB" presStyleCnt="0"/>
      <dgm:spPr/>
    </dgm:pt>
    <dgm:pt modelId="{B4B7AA95-EE41-4183-97A5-6F4308C28CDC}" type="pres">
      <dgm:prSet presAssocID="{84C646ED-DB6F-482F-BAE0-8A4A79529351}" presName="textB" presStyleLbl="revTx" presStyleIdx="11" presStyleCnt="19">
        <dgm:presLayoutVars>
          <dgm:bulletEnabled val="1"/>
        </dgm:presLayoutVars>
      </dgm:prSet>
      <dgm:spPr/>
    </dgm:pt>
    <dgm:pt modelId="{27BD223B-FB58-4E16-9551-3D0A465339BB}" type="pres">
      <dgm:prSet presAssocID="{84C646ED-DB6F-482F-BAE0-8A4A79529351}" presName="circleB" presStyleLbl="node1" presStyleIdx="11" presStyleCnt="19"/>
      <dgm:spPr>
        <a:prstGeom prst="triangle">
          <a:avLst/>
        </a:prstGeom>
        <a:solidFill>
          <a:schemeClr val="accent6"/>
        </a:solidFill>
      </dgm:spPr>
    </dgm:pt>
    <dgm:pt modelId="{96D2A7AE-3277-4C22-A636-91677E3E18DE}" type="pres">
      <dgm:prSet presAssocID="{84C646ED-DB6F-482F-BAE0-8A4A79529351}" presName="spaceB" presStyleCnt="0"/>
      <dgm:spPr/>
    </dgm:pt>
    <dgm:pt modelId="{709504E2-25CD-4CF5-8175-018CB28E2337}" type="pres">
      <dgm:prSet presAssocID="{C9E79F36-C1FF-4603-B3A4-8F91039AF08C}" presName="space" presStyleCnt="0"/>
      <dgm:spPr/>
    </dgm:pt>
    <dgm:pt modelId="{41335830-58FC-4CD7-9A90-1272B00D5338}" type="pres">
      <dgm:prSet presAssocID="{CE6394CC-1DED-4F5A-8E8A-83F7F0ECB43F}" presName="compositeA" presStyleCnt="0"/>
      <dgm:spPr/>
    </dgm:pt>
    <dgm:pt modelId="{4B691EF2-F47E-4C38-94AC-840B533BC9D0}" type="pres">
      <dgm:prSet presAssocID="{CE6394CC-1DED-4F5A-8E8A-83F7F0ECB43F}" presName="textA" presStyleLbl="revTx" presStyleIdx="12" presStyleCnt="19">
        <dgm:presLayoutVars>
          <dgm:bulletEnabled val="1"/>
        </dgm:presLayoutVars>
      </dgm:prSet>
      <dgm:spPr/>
    </dgm:pt>
    <dgm:pt modelId="{1E2C574C-4C31-4DA1-BA51-8302A002F9E0}" type="pres">
      <dgm:prSet presAssocID="{CE6394CC-1DED-4F5A-8E8A-83F7F0ECB43F}" presName="circleA" presStyleLbl="node1" presStyleIdx="12" presStyleCnt="19"/>
      <dgm:spPr>
        <a:prstGeom prst="triangle">
          <a:avLst/>
        </a:prstGeom>
        <a:solidFill>
          <a:schemeClr val="accent1"/>
        </a:solidFill>
      </dgm:spPr>
    </dgm:pt>
    <dgm:pt modelId="{553EBBF0-73D0-4084-AFA4-BD059A54D2A7}" type="pres">
      <dgm:prSet presAssocID="{CE6394CC-1DED-4F5A-8E8A-83F7F0ECB43F}" presName="spaceA" presStyleCnt="0"/>
      <dgm:spPr/>
    </dgm:pt>
    <dgm:pt modelId="{B9E6BE93-EBA0-42A0-976B-D1D13DEEB3DA}" type="pres">
      <dgm:prSet presAssocID="{EFACE791-F343-4FCE-B162-D2383B1F39AD}" presName="space" presStyleCnt="0"/>
      <dgm:spPr/>
    </dgm:pt>
    <dgm:pt modelId="{C668E7C3-6E96-43B5-8B64-2DB85C933A38}" type="pres">
      <dgm:prSet presAssocID="{D59C7494-E868-4E9D-898F-4FFBFF5CC07C}" presName="compositeB" presStyleCnt="0"/>
      <dgm:spPr/>
    </dgm:pt>
    <dgm:pt modelId="{87028EE5-313F-4D6B-9CD2-D24A1CEEDF91}" type="pres">
      <dgm:prSet presAssocID="{D59C7494-E868-4E9D-898F-4FFBFF5CC07C}" presName="textB" presStyleLbl="revTx" presStyleIdx="13" presStyleCnt="19">
        <dgm:presLayoutVars>
          <dgm:bulletEnabled val="1"/>
        </dgm:presLayoutVars>
      </dgm:prSet>
      <dgm:spPr/>
    </dgm:pt>
    <dgm:pt modelId="{B3059553-93EB-4153-8DFA-2EA292B58B50}" type="pres">
      <dgm:prSet presAssocID="{D59C7494-E868-4E9D-898F-4FFBFF5CC07C}" presName="circleB" presStyleLbl="node1" presStyleIdx="13" presStyleCnt="19"/>
      <dgm:spPr>
        <a:prstGeom prst="triangle">
          <a:avLst/>
        </a:prstGeom>
        <a:solidFill>
          <a:schemeClr val="accent1"/>
        </a:solidFill>
      </dgm:spPr>
    </dgm:pt>
    <dgm:pt modelId="{54156FB1-1C15-4120-BE5F-F5E5621419C0}" type="pres">
      <dgm:prSet presAssocID="{D59C7494-E868-4E9D-898F-4FFBFF5CC07C}" presName="spaceB" presStyleCnt="0"/>
      <dgm:spPr/>
    </dgm:pt>
    <dgm:pt modelId="{D4466D17-25DE-44F3-8FF8-6E0906CF1525}" type="pres">
      <dgm:prSet presAssocID="{67BE082E-B2AE-42AC-A78E-9E177EEA5F1F}" presName="space" presStyleCnt="0"/>
      <dgm:spPr/>
    </dgm:pt>
    <dgm:pt modelId="{5D610FA3-8D78-499F-8B25-668FBEFF61C9}" type="pres">
      <dgm:prSet presAssocID="{D89D7FCC-FA2F-41A9-B93A-403F83C5D564}" presName="compositeA" presStyleCnt="0"/>
      <dgm:spPr/>
    </dgm:pt>
    <dgm:pt modelId="{395E7FC6-FEC6-4084-A850-834727D95BA5}" type="pres">
      <dgm:prSet presAssocID="{D89D7FCC-FA2F-41A9-B93A-403F83C5D564}" presName="textA" presStyleLbl="revTx" presStyleIdx="14" presStyleCnt="19">
        <dgm:presLayoutVars>
          <dgm:bulletEnabled val="1"/>
        </dgm:presLayoutVars>
      </dgm:prSet>
      <dgm:spPr/>
    </dgm:pt>
    <dgm:pt modelId="{B70F5EB6-9373-4184-8E93-60C07BC8C559}" type="pres">
      <dgm:prSet presAssocID="{D89D7FCC-FA2F-41A9-B93A-403F83C5D564}" presName="circleA" presStyleLbl="node1" presStyleIdx="14" presStyleCnt="19"/>
      <dgm:spPr>
        <a:prstGeom prst="triangle">
          <a:avLst/>
        </a:prstGeom>
        <a:solidFill>
          <a:schemeClr val="accent1"/>
        </a:solidFill>
      </dgm:spPr>
    </dgm:pt>
    <dgm:pt modelId="{63538E8E-E3BA-434D-9B27-4AE5E79092FE}" type="pres">
      <dgm:prSet presAssocID="{D89D7FCC-FA2F-41A9-B93A-403F83C5D564}" presName="spaceA" presStyleCnt="0"/>
      <dgm:spPr/>
    </dgm:pt>
    <dgm:pt modelId="{D7A1759F-7ECE-4214-AD87-067102A1FDEC}" type="pres">
      <dgm:prSet presAssocID="{B2FA5A08-C76B-4CA6-935D-934F032B8DDD}" presName="space" presStyleCnt="0"/>
      <dgm:spPr/>
    </dgm:pt>
    <dgm:pt modelId="{FF41AA63-F4A2-4FE5-85BC-E05C7BA53A83}" type="pres">
      <dgm:prSet presAssocID="{CDC1B60B-DAD1-4BF7-82FD-2BD7D4EC2D14}" presName="compositeB" presStyleCnt="0"/>
      <dgm:spPr/>
    </dgm:pt>
    <dgm:pt modelId="{6D87AF19-FC0D-440F-B8EB-8FD7E805A176}" type="pres">
      <dgm:prSet presAssocID="{CDC1B60B-DAD1-4BF7-82FD-2BD7D4EC2D14}" presName="textB" presStyleLbl="revTx" presStyleIdx="15" presStyleCnt="19">
        <dgm:presLayoutVars>
          <dgm:bulletEnabled val="1"/>
        </dgm:presLayoutVars>
      </dgm:prSet>
      <dgm:spPr/>
    </dgm:pt>
    <dgm:pt modelId="{6A1DCA3F-CF08-4E55-A9E5-E10D16B545A2}" type="pres">
      <dgm:prSet presAssocID="{CDC1B60B-DAD1-4BF7-82FD-2BD7D4EC2D14}" presName="circleB" presStyleLbl="node1" presStyleIdx="15" presStyleCnt="19"/>
      <dgm:spPr>
        <a:prstGeom prst="triangle">
          <a:avLst/>
        </a:prstGeom>
        <a:solidFill>
          <a:schemeClr val="accent1"/>
        </a:solidFill>
      </dgm:spPr>
    </dgm:pt>
    <dgm:pt modelId="{8F2DD3F5-B4D1-4B5F-94B6-4C52D9FB9BE9}" type="pres">
      <dgm:prSet presAssocID="{CDC1B60B-DAD1-4BF7-82FD-2BD7D4EC2D14}" presName="spaceB" presStyleCnt="0"/>
      <dgm:spPr/>
    </dgm:pt>
    <dgm:pt modelId="{CEB8154A-4BC6-4242-A0C4-4CF30D7AE3BE}" type="pres">
      <dgm:prSet presAssocID="{0CD28D72-1443-4F9A-80A0-0C63D72EA8CA}" presName="space" presStyleCnt="0"/>
      <dgm:spPr/>
    </dgm:pt>
    <dgm:pt modelId="{C98457A6-1F28-4919-9CED-F1BA075DE2CC}" type="pres">
      <dgm:prSet presAssocID="{A4C2C56A-047C-4F85-915A-3F57A8B54076}" presName="compositeA" presStyleCnt="0"/>
      <dgm:spPr/>
    </dgm:pt>
    <dgm:pt modelId="{46B90DE8-6FDF-4E76-91EC-51C0859929A9}" type="pres">
      <dgm:prSet presAssocID="{A4C2C56A-047C-4F85-915A-3F57A8B54076}" presName="textA" presStyleLbl="revTx" presStyleIdx="16" presStyleCnt="19">
        <dgm:presLayoutVars>
          <dgm:bulletEnabled val="1"/>
        </dgm:presLayoutVars>
      </dgm:prSet>
      <dgm:spPr/>
    </dgm:pt>
    <dgm:pt modelId="{B4993BB9-9AFC-49E0-B2D1-88A3D5A670C7}" type="pres">
      <dgm:prSet presAssocID="{A4C2C56A-047C-4F85-915A-3F57A8B54076}" presName="circleA" presStyleLbl="node1" presStyleIdx="16" presStyleCnt="19"/>
      <dgm:spPr>
        <a:prstGeom prst="triangle">
          <a:avLst/>
        </a:prstGeom>
        <a:solidFill>
          <a:schemeClr val="accent6"/>
        </a:solidFill>
      </dgm:spPr>
    </dgm:pt>
    <dgm:pt modelId="{0DCF09FE-1429-4242-A915-678CFC951BD8}" type="pres">
      <dgm:prSet presAssocID="{A4C2C56A-047C-4F85-915A-3F57A8B54076}" presName="spaceA" presStyleCnt="0"/>
      <dgm:spPr/>
    </dgm:pt>
    <dgm:pt modelId="{37BF22D9-6E78-4029-A808-CC80800A6E64}" type="pres">
      <dgm:prSet presAssocID="{32DB7545-0FA9-43A0-B90A-D5559B670B1F}" presName="space" presStyleCnt="0"/>
      <dgm:spPr/>
    </dgm:pt>
    <dgm:pt modelId="{17C805E2-6CCD-49DC-98F5-D30E1165334B}" type="pres">
      <dgm:prSet presAssocID="{9B3CD85A-8DA4-4392-8FA5-212FD3F1C956}" presName="compositeB" presStyleCnt="0"/>
      <dgm:spPr/>
    </dgm:pt>
    <dgm:pt modelId="{03FCA81F-A980-42C2-B0BF-19BE4ACB5C4B}" type="pres">
      <dgm:prSet presAssocID="{9B3CD85A-8DA4-4392-8FA5-212FD3F1C956}" presName="textB" presStyleLbl="revTx" presStyleIdx="17" presStyleCnt="19">
        <dgm:presLayoutVars>
          <dgm:bulletEnabled val="1"/>
        </dgm:presLayoutVars>
      </dgm:prSet>
      <dgm:spPr/>
    </dgm:pt>
    <dgm:pt modelId="{0F318F6C-2128-46C8-892E-E2ACECEA7964}" type="pres">
      <dgm:prSet presAssocID="{9B3CD85A-8DA4-4392-8FA5-212FD3F1C956}" presName="circleB" presStyleLbl="node1" presStyleIdx="17" presStyleCnt="19"/>
      <dgm:spPr>
        <a:prstGeom prst="triangle">
          <a:avLst/>
        </a:prstGeom>
        <a:solidFill>
          <a:schemeClr val="accent6"/>
        </a:solidFill>
      </dgm:spPr>
    </dgm:pt>
    <dgm:pt modelId="{F0B758C7-843E-4272-9423-FA5710FDDE4C}" type="pres">
      <dgm:prSet presAssocID="{9B3CD85A-8DA4-4392-8FA5-212FD3F1C956}" presName="spaceB" presStyleCnt="0"/>
      <dgm:spPr/>
    </dgm:pt>
    <dgm:pt modelId="{5CF888AB-88C7-465F-9C86-5DEB7CA0977B}" type="pres">
      <dgm:prSet presAssocID="{18237F52-7103-48C2-9E68-36E371C212F2}" presName="space" presStyleCnt="0"/>
      <dgm:spPr/>
    </dgm:pt>
    <dgm:pt modelId="{AB6C9FF9-1B71-4701-AA55-59072747A200}" type="pres">
      <dgm:prSet presAssocID="{6A990259-C612-4AF3-B2D1-98BFCC880B2B}" presName="compositeA" presStyleCnt="0"/>
      <dgm:spPr/>
    </dgm:pt>
    <dgm:pt modelId="{6663FFE4-228D-4990-AE27-88943183E236}" type="pres">
      <dgm:prSet presAssocID="{6A990259-C612-4AF3-B2D1-98BFCC880B2B}" presName="textA" presStyleLbl="revTx" presStyleIdx="18" presStyleCnt="19">
        <dgm:presLayoutVars>
          <dgm:bulletEnabled val="1"/>
        </dgm:presLayoutVars>
      </dgm:prSet>
      <dgm:spPr/>
    </dgm:pt>
    <dgm:pt modelId="{17EE9335-D5A6-4DFC-97F6-C7B232995F0F}" type="pres">
      <dgm:prSet presAssocID="{6A990259-C612-4AF3-B2D1-98BFCC880B2B}" presName="circleA" presStyleLbl="node1" presStyleIdx="18" presStyleCnt="19"/>
      <dgm:spPr>
        <a:prstGeom prst="triangle">
          <a:avLst/>
        </a:prstGeom>
        <a:solidFill>
          <a:schemeClr val="accent1"/>
        </a:solidFill>
      </dgm:spPr>
    </dgm:pt>
    <dgm:pt modelId="{BA0D3EBC-D4BE-4300-8256-3150F12CB8E5}" type="pres">
      <dgm:prSet presAssocID="{6A990259-C612-4AF3-B2D1-98BFCC880B2B}" presName="spaceA" presStyleCnt="0"/>
      <dgm:spPr/>
    </dgm:pt>
  </dgm:ptLst>
  <dgm:cxnLst>
    <dgm:cxn modelId="{54EC8912-0A3E-4DF2-B919-B8B87BD26515}" srcId="{13E5A844-D30B-4A0C-A356-FD85FA0C5FAE}" destId="{9B3CD85A-8DA4-4392-8FA5-212FD3F1C956}" srcOrd="17" destOrd="0" parTransId="{60D3CE4C-1766-4396-A7FD-31BC994C1D06}" sibTransId="{18237F52-7103-48C2-9E68-36E371C212F2}"/>
    <dgm:cxn modelId="{FA518A15-0925-4EC9-A0C9-69BE28B181F4}" srcId="{13E5A844-D30B-4A0C-A356-FD85FA0C5FAE}" destId="{DE440080-5D98-48D9-B232-713023EBEC4A}" srcOrd="9" destOrd="0" parTransId="{82D168E4-AF6B-4F32-A9CC-D8865DC9E550}" sibTransId="{9F8BA47A-9F1E-4269-A716-B12C720FD089}"/>
    <dgm:cxn modelId="{B0344C2F-5E1E-4D7D-93DA-349339B20AEF}" srcId="{13E5A844-D30B-4A0C-A356-FD85FA0C5FAE}" destId="{55A0BBE6-5BA2-4519-AE9B-3CB89A33BEF4}" srcOrd="3" destOrd="0" parTransId="{899D18CA-D75E-4B11-B3F0-0E83F1217021}" sibTransId="{536CC84B-050D-4655-A323-27AE19CEF5D1}"/>
    <dgm:cxn modelId="{7206C32F-C18A-4595-9392-251A249EBB32}" srcId="{13E5A844-D30B-4A0C-A356-FD85FA0C5FAE}" destId="{81FFDF36-DD11-463D-B40E-C75BFA068B5B}" srcOrd="8" destOrd="0" parTransId="{9E1EEA63-B454-4C1B-BA6B-7AA2E96A4FB5}" sibTransId="{6FED274D-9C70-48A5-B6C6-BCD107BA9CD4}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35640D5D-565D-4DE4-BA70-6ACD6D8C9E0F}" srcId="{13E5A844-D30B-4A0C-A356-FD85FA0C5FAE}" destId="{81E88000-51D8-412B-AC5C-98DA28C82067}" srcOrd="6" destOrd="0" parTransId="{97133F0F-5F76-454D-A880-46CB13DBC15E}" sibTransId="{841D6AC9-9EFC-4F3D-B05D-7D2915ED5CF8}"/>
    <dgm:cxn modelId="{5A0F3D61-548F-4419-9580-15D2848C99AF}" type="presOf" srcId="{84C646ED-DB6F-482F-BAE0-8A4A79529351}" destId="{B4B7AA95-EE41-4183-97A5-6F4308C28CDC}" srcOrd="0" destOrd="0" presId="urn:microsoft.com/office/officeart/2005/8/layout/hProcess11"/>
    <dgm:cxn modelId="{34327D41-6AE5-4B88-B0DC-35870CAC6027}" srcId="{13E5A844-D30B-4A0C-A356-FD85FA0C5FAE}" destId="{D89D7FCC-FA2F-41A9-B93A-403F83C5D564}" srcOrd="14" destOrd="0" parTransId="{C3354D55-88CC-4A67-AD9A-BE7DA4F1BC43}" sibTransId="{B2FA5A08-C76B-4CA6-935D-934F032B8DDD}"/>
    <dgm:cxn modelId="{9917EE46-D969-46F5-9D23-8D68F5C7166F}" type="presOf" srcId="{D8E1D8A9-72D4-4232-BB7A-007D090034A8}" destId="{9614D6D8-AFD3-4339-AB48-D514A49CF34F}" srcOrd="0" destOrd="0" presId="urn:microsoft.com/office/officeart/2005/8/layout/hProcess11"/>
    <dgm:cxn modelId="{E2AF7D4A-B06B-448A-AC61-35A590960E4B}" type="presOf" srcId="{CE6394CC-1DED-4F5A-8E8A-83F7F0ECB43F}" destId="{4B691EF2-F47E-4C38-94AC-840B533BC9D0}" srcOrd="0" destOrd="0" presId="urn:microsoft.com/office/officeart/2005/8/layout/hProcess11"/>
    <dgm:cxn modelId="{4E3F2F6C-3944-401B-80F2-ACF5FA7F959B}" srcId="{13E5A844-D30B-4A0C-A356-FD85FA0C5FAE}" destId="{CDC1B60B-DAD1-4BF7-82FD-2BD7D4EC2D14}" srcOrd="15" destOrd="0" parTransId="{7F449383-5F21-4136-8FAB-5C0E119499E2}" sibTransId="{0CD28D72-1443-4F9A-80A0-0C63D72EA8CA}"/>
    <dgm:cxn modelId="{10DC3A6C-35D2-425F-938B-8B709DE19081}" type="presOf" srcId="{73DEBCE1-F757-441F-8880-732AE01B900B}" destId="{3C268C0E-FA9F-4962-8E55-820E8BA372C6}" srcOrd="0" destOrd="0" presId="urn:microsoft.com/office/officeart/2005/8/layout/hProcess11"/>
    <dgm:cxn modelId="{F821A26C-F068-43A8-919F-280D8C234FDE}" type="presOf" srcId="{81E88000-51D8-412B-AC5C-98DA28C82067}" destId="{443D71CA-F9C4-4025-A2E3-AD6C260EFB54}" srcOrd="0" destOrd="0" presId="urn:microsoft.com/office/officeart/2005/8/layout/hProcess11"/>
    <dgm:cxn modelId="{A0309A6D-8667-4AB1-B94B-AD3A40D3BE5F}" type="presOf" srcId="{CDC1B60B-DAD1-4BF7-82FD-2BD7D4EC2D14}" destId="{6D87AF19-FC0D-440F-B8EB-8FD7E805A176}" srcOrd="0" destOrd="0" presId="urn:microsoft.com/office/officeart/2005/8/layout/hProcess11"/>
    <dgm:cxn modelId="{D291BB6D-407E-4C07-BA1B-EF101639DEDD}" srcId="{13E5A844-D30B-4A0C-A356-FD85FA0C5FAE}" destId="{D59C7494-E868-4E9D-898F-4FFBFF5CC07C}" srcOrd="13" destOrd="0" parTransId="{64B2CA35-3A7E-43FE-9539-418CA1CDE751}" sibTransId="{67BE082E-B2AE-42AC-A78E-9E177EEA5F1F}"/>
    <dgm:cxn modelId="{AB0D244F-29A5-47BE-8598-9351A42142F5}" srcId="{13E5A844-D30B-4A0C-A356-FD85FA0C5FAE}" destId="{84C646ED-DB6F-482F-BAE0-8A4A79529351}" srcOrd="11" destOrd="0" parTransId="{413229D5-1461-4371-AB66-5CF91C451865}" sibTransId="{C9E79F36-C1FF-4603-B3A4-8F91039AF08C}"/>
    <dgm:cxn modelId="{2A7DA875-B1F6-44D0-A379-B1161E51F7CE}" srcId="{13E5A844-D30B-4A0C-A356-FD85FA0C5FAE}" destId="{A4C2C56A-047C-4F85-915A-3F57A8B54076}" srcOrd="16" destOrd="0" parTransId="{1C46A021-0B4A-40E2-98FA-F5994F8E775A}" sibTransId="{32DB7545-0FA9-43A0-B90A-D5559B670B1F}"/>
    <dgm:cxn modelId="{6A8BFE7A-C65E-4AD1-A603-717CA8A5658B}" type="presOf" srcId="{9731F8C2-507E-4495-B07D-E46B592D8C0A}" destId="{E9570618-D8A6-45B7-BA86-C893AA0229A7}" srcOrd="0" destOrd="0" presId="urn:microsoft.com/office/officeart/2005/8/layout/hProcess11"/>
    <dgm:cxn modelId="{AC4E8280-FBA3-4713-9519-AFD6D1185417}" srcId="{13E5A844-D30B-4A0C-A356-FD85FA0C5FAE}" destId="{FA788B40-1FCE-42FE-8F95-9D5255BEAFB2}" srcOrd="5" destOrd="0" parTransId="{27A040E9-AF4C-41F2-A693-D14A3BB4C5FC}" sibTransId="{15576A4A-CBF5-4B95-9901-0C0D0FDEB05A}"/>
    <dgm:cxn modelId="{9A830E82-6AD8-46B4-8336-3AAC2042095E}" srcId="{13E5A844-D30B-4A0C-A356-FD85FA0C5FAE}" destId="{D8E1D8A9-72D4-4232-BB7A-007D090034A8}" srcOrd="0" destOrd="0" parTransId="{E2AEBDA2-B105-41FA-B9A0-8E35EE081607}" sibTransId="{780C0B93-1736-4AEB-B880-7FADAC4C89CC}"/>
    <dgm:cxn modelId="{99B16E87-2608-4D15-ACFF-1D94D7065376}" type="presOf" srcId="{615FEBDF-FAB3-4AB6-B4D4-9169929BB58A}" destId="{C0325111-1CEE-4498-A975-44AEE0B4CAC3}" srcOrd="0" destOrd="0" presId="urn:microsoft.com/office/officeart/2005/8/layout/hProcess11"/>
    <dgm:cxn modelId="{5F991990-A562-4DF4-AB7D-254F8AEB3B4E}" srcId="{13E5A844-D30B-4A0C-A356-FD85FA0C5FAE}" destId="{0385B947-F73E-41A9-881E-D254FC85448E}" srcOrd="4" destOrd="0" parTransId="{7035DEF8-D039-46F4-BFBA-5A355BBB9EC8}" sibTransId="{6DE580E4-9320-40D1-9592-502B5A135C23}"/>
    <dgm:cxn modelId="{0B782595-6D72-43F8-BC1D-DC807008DFF8}" type="presOf" srcId="{D59C7494-E868-4E9D-898F-4FFBFF5CC07C}" destId="{87028EE5-313F-4D6B-9CD2-D24A1CEEDF91}" srcOrd="0" destOrd="0" presId="urn:microsoft.com/office/officeart/2005/8/layout/hProcess11"/>
    <dgm:cxn modelId="{5C29FD97-7A2E-4970-B189-6E568A4CA3E9}" type="presOf" srcId="{6A990259-C612-4AF3-B2D1-98BFCC880B2B}" destId="{6663FFE4-228D-4990-AE27-88943183E236}" srcOrd="0" destOrd="0" presId="urn:microsoft.com/office/officeart/2005/8/layout/hProcess11"/>
    <dgm:cxn modelId="{0E93E8AE-BF7A-489C-9C3E-8322332FA43F}" srcId="{13E5A844-D30B-4A0C-A356-FD85FA0C5FAE}" destId="{9731F8C2-507E-4495-B07D-E46B592D8C0A}" srcOrd="10" destOrd="0" parTransId="{289D40CA-EF06-45E2-A66C-E0EBB86DCEAE}" sibTransId="{077F1F3A-C592-4A67-ADC6-F8675CF55165}"/>
    <dgm:cxn modelId="{135D32B5-C7B7-4EAC-B10A-7E6191F92319}" type="presOf" srcId="{D89D7FCC-FA2F-41A9-B93A-403F83C5D564}" destId="{395E7FC6-FEC6-4084-A850-834727D95BA5}" srcOrd="0" destOrd="0" presId="urn:microsoft.com/office/officeart/2005/8/layout/hProcess11"/>
    <dgm:cxn modelId="{5D083BB5-5397-46C9-BA54-3270ECF4C8DA}" srcId="{13E5A844-D30B-4A0C-A356-FD85FA0C5FAE}" destId="{CE6394CC-1DED-4F5A-8E8A-83F7F0ECB43F}" srcOrd="12" destOrd="0" parTransId="{DD5AEED5-A552-478F-8F2C-7EAA0C6173CE}" sibTransId="{EFACE791-F343-4FCE-B162-D2383B1F39AD}"/>
    <dgm:cxn modelId="{333E55C1-2485-472A-B04F-E9712F73EAF2}" type="presOf" srcId="{DE440080-5D98-48D9-B232-713023EBEC4A}" destId="{00D52AF8-74EF-417D-832E-D26FFBD2B320}" srcOrd="0" destOrd="0" presId="urn:microsoft.com/office/officeart/2005/8/layout/hProcess11"/>
    <dgm:cxn modelId="{14B63DC3-9AAA-449C-8CEB-4AD9A95F5EDB}" type="presOf" srcId="{A4C2C56A-047C-4F85-915A-3F57A8B54076}" destId="{46B90DE8-6FDF-4E76-91EC-51C0859929A9}" srcOrd="0" destOrd="0" presId="urn:microsoft.com/office/officeart/2005/8/layout/hProcess11"/>
    <dgm:cxn modelId="{BBA589CD-5282-4C6E-A16A-E8AB2D94707F}" type="presOf" srcId="{FA788B40-1FCE-42FE-8F95-9D5255BEAFB2}" destId="{1B6E6DF2-CFDA-4F93-8788-9FEDF665DB23}" srcOrd="0" destOrd="0" presId="urn:microsoft.com/office/officeart/2005/8/layout/hProcess11"/>
    <dgm:cxn modelId="{8DF059D1-B6E1-42A3-8397-1F3DBF7F09C6}" srcId="{13E5A844-D30B-4A0C-A356-FD85FA0C5FAE}" destId="{615FEBDF-FAB3-4AB6-B4D4-9169929BB58A}" srcOrd="2" destOrd="0" parTransId="{139B1168-2546-4DE9-8F7C-556A957FB788}" sibTransId="{23081691-5575-4C12-AF7A-B90166841D63}"/>
    <dgm:cxn modelId="{2F62EBE2-54A0-4933-B425-AB0233727D58}" srcId="{13E5A844-D30B-4A0C-A356-FD85FA0C5FAE}" destId="{6A990259-C612-4AF3-B2D1-98BFCC880B2B}" srcOrd="18" destOrd="0" parTransId="{123C63EE-16DA-48E1-805A-579B8B41A0EA}" sibTransId="{DBAB7CC4-409F-484F-8BBD-7A51A1E5CE90}"/>
    <dgm:cxn modelId="{09E884EC-3378-4FBF-B786-D02607F0E5B0}" type="presOf" srcId="{9B3CD85A-8DA4-4392-8FA5-212FD3F1C956}" destId="{03FCA81F-A980-42C2-B0BF-19BE4ACB5C4B}" srcOrd="0" destOrd="0" presId="urn:microsoft.com/office/officeart/2005/8/layout/hProcess11"/>
    <dgm:cxn modelId="{EEA169F2-694B-4933-A8A5-86EB824BECCA}" srcId="{13E5A844-D30B-4A0C-A356-FD85FA0C5FAE}" destId="{B11BE406-99C0-4096-A962-AAC409E853C5}" srcOrd="7" destOrd="0" parTransId="{6AF35CDC-98A4-41AB-B7AC-C744CFB20158}" sibTransId="{3148AFEB-A387-487D-8040-A720FBA0BD68}"/>
    <dgm:cxn modelId="{692615F7-5168-4459-8292-A103A8C18E58}" type="presOf" srcId="{55A0BBE6-5BA2-4519-AE9B-3CB89A33BEF4}" destId="{1D5B18B7-47FC-483F-8E12-1DC0248C89F2}" srcOrd="0" destOrd="0" presId="urn:microsoft.com/office/officeart/2005/8/layout/hProcess11"/>
    <dgm:cxn modelId="{641B82FB-4F7E-4F5B-82B1-1F8FFA48F5D9}" srcId="{13E5A844-D30B-4A0C-A356-FD85FA0C5FAE}" destId="{73DEBCE1-F757-441F-8880-732AE01B900B}" srcOrd="1" destOrd="0" parTransId="{2DCEE0E8-BEB9-4239-92F7-F009C01B6BE7}" sibTransId="{10B1264F-A274-4111-9AB9-218E46FF19A1}"/>
    <dgm:cxn modelId="{819318FC-2E3D-41D6-A8FD-378B9FCDFCFF}" type="presOf" srcId="{0385B947-F73E-41A9-881E-D254FC85448E}" destId="{A061E298-FCC4-4BB5-AD43-0E686432FF2C}" srcOrd="0" destOrd="0" presId="urn:microsoft.com/office/officeart/2005/8/layout/hProcess11"/>
    <dgm:cxn modelId="{1D0BD5FF-9254-4444-A9A2-CB209AC8038F}" type="presOf" srcId="{B11BE406-99C0-4096-A962-AAC409E853C5}" destId="{A55D4853-B03F-4D9B-9EB0-A082966A4C80}" srcOrd="0" destOrd="0" presId="urn:microsoft.com/office/officeart/2005/8/layout/hProcess11"/>
    <dgm:cxn modelId="{9341F6FF-3AE1-4014-8A56-F54ED051A1AA}" type="presOf" srcId="{81FFDF36-DD11-463D-B40E-C75BFA068B5B}" destId="{A349C8B6-22D0-4A1C-A579-5FEAD9B459B4}" srcOrd="0" destOrd="0" presId="urn:microsoft.com/office/officeart/2005/8/layout/hProcess11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DDBC2403-DBE5-4A1E-AB16-9C0F61501BAE}" type="presParOf" srcId="{253E44F0-F28B-43BC-8293-C6FBD84EAF65}" destId="{DF12601C-D213-41D5-BD23-C81EDD0D6CB3}" srcOrd="0" destOrd="0" presId="urn:microsoft.com/office/officeart/2005/8/layout/hProcess11"/>
    <dgm:cxn modelId="{110E2EDA-E1D1-4114-87AC-2C7D399E43BE}" type="presParOf" srcId="{DF12601C-D213-41D5-BD23-C81EDD0D6CB3}" destId="{9614D6D8-AFD3-4339-AB48-D514A49CF34F}" srcOrd="0" destOrd="0" presId="urn:microsoft.com/office/officeart/2005/8/layout/hProcess11"/>
    <dgm:cxn modelId="{A42B7FF4-CA38-4020-9192-7CF56E8DC012}" type="presParOf" srcId="{DF12601C-D213-41D5-BD23-C81EDD0D6CB3}" destId="{5CC442B4-C3AE-404A-9C80-EF39DF3606A5}" srcOrd="1" destOrd="0" presId="urn:microsoft.com/office/officeart/2005/8/layout/hProcess11"/>
    <dgm:cxn modelId="{CF9CA505-3F37-449D-B337-410759AC87DF}" type="presParOf" srcId="{DF12601C-D213-41D5-BD23-C81EDD0D6CB3}" destId="{4C86AC97-A8F6-48D9-875D-1E8B25DA5B39}" srcOrd="2" destOrd="0" presId="urn:microsoft.com/office/officeart/2005/8/layout/hProcess11"/>
    <dgm:cxn modelId="{1D9F4735-221D-4BA9-B599-D0A381316A44}" type="presParOf" srcId="{253E44F0-F28B-43BC-8293-C6FBD84EAF65}" destId="{FD007511-0252-4AE9-A75A-B6557CFD18A9}" srcOrd="1" destOrd="0" presId="urn:microsoft.com/office/officeart/2005/8/layout/hProcess11"/>
    <dgm:cxn modelId="{C1677052-D104-4F49-BFDA-F8D91AEF14CF}" type="presParOf" srcId="{253E44F0-F28B-43BC-8293-C6FBD84EAF65}" destId="{9F54B116-FA5A-48C2-A9FA-9682CDD8ACD4}" srcOrd="2" destOrd="0" presId="urn:microsoft.com/office/officeart/2005/8/layout/hProcess11"/>
    <dgm:cxn modelId="{A07572EF-D466-414B-84E0-19BAE43EAC17}" type="presParOf" srcId="{9F54B116-FA5A-48C2-A9FA-9682CDD8ACD4}" destId="{3C268C0E-FA9F-4962-8E55-820E8BA372C6}" srcOrd="0" destOrd="0" presId="urn:microsoft.com/office/officeart/2005/8/layout/hProcess11"/>
    <dgm:cxn modelId="{1A742638-1AE5-467E-8D37-7C30B2552C37}" type="presParOf" srcId="{9F54B116-FA5A-48C2-A9FA-9682CDD8ACD4}" destId="{F2FA3594-829B-46AD-A6DB-627D9232266B}" srcOrd="1" destOrd="0" presId="urn:microsoft.com/office/officeart/2005/8/layout/hProcess11"/>
    <dgm:cxn modelId="{1BBD2348-1B00-4D71-9ACB-76CFD3467995}" type="presParOf" srcId="{9F54B116-FA5A-48C2-A9FA-9682CDD8ACD4}" destId="{180F785D-228E-4B60-9CA8-9C657F17A7AE}" srcOrd="2" destOrd="0" presId="urn:microsoft.com/office/officeart/2005/8/layout/hProcess11"/>
    <dgm:cxn modelId="{1B4B2E3C-14A5-483B-8FFA-258E330590E2}" type="presParOf" srcId="{253E44F0-F28B-43BC-8293-C6FBD84EAF65}" destId="{BA0DA396-0546-4F82-A659-4EEA79FF762D}" srcOrd="3" destOrd="0" presId="urn:microsoft.com/office/officeart/2005/8/layout/hProcess11"/>
    <dgm:cxn modelId="{7211A5F5-8B48-4BF2-B9A7-28A3B7C4DDCF}" type="presParOf" srcId="{253E44F0-F28B-43BC-8293-C6FBD84EAF65}" destId="{6B4E1FAE-41C1-4EB9-BDDE-C5E78CC41600}" srcOrd="4" destOrd="0" presId="urn:microsoft.com/office/officeart/2005/8/layout/hProcess11"/>
    <dgm:cxn modelId="{F839CB6F-DA93-4628-A251-3F63BDB15325}" type="presParOf" srcId="{6B4E1FAE-41C1-4EB9-BDDE-C5E78CC41600}" destId="{C0325111-1CEE-4498-A975-44AEE0B4CAC3}" srcOrd="0" destOrd="0" presId="urn:microsoft.com/office/officeart/2005/8/layout/hProcess11"/>
    <dgm:cxn modelId="{97039766-9CC5-4557-9F45-C078F650512B}" type="presParOf" srcId="{6B4E1FAE-41C1-4EB9-BDDE-C5E78CC41600}" destId="{20C95A95-957F-4992-B6B2-C50BDBEBB219}" srcOrd="1" destOrd="0" presId="urn:microsoft.com/office/officeart/2005/8/layout/hProcess11"/>
    <dgm:cxn modelId="{7A6CDC9B-3E8E-41AC-A824-0B49F8F9C824}" type="presParOf" srcId="{6B4E1FAE-41C1-4EB9-BDDE-C5E78CC41600}" destId="{9E4D7ABA-5D2F-45B8-BF5C-5BF99488CED1}" srcOrd="2" destOrd="0" presId="urn:microsoft.com/office/officeart/2005/8/layout/hProcess11"/>
    <dgm:cxn modelId="{7B559366-9893-45CC-8D12-A0540C2949A8}" type="presParOf" srcId="{253E44F0-F28B-43BC-8293-C6FBD84EAF65}" destId="{C583A7F9-EC89-4697-8F5F-0DCFC6E48943}" srcOrd="5" destOrd="0" presId="urn:microsoft.com/office/officeart/2005/8/layout/hProcess11"/>
    <dgm:cxn modelId="{5523A303-B5EE-400D-B103-4CC481EE4F5C}" type="presParOf" srcId="{253E44F0-F28B-43BC-8293-C6FBD84EAF65}" destId="{320BB14C-8371-459A-9F65-E9995D7F2939}" srcOrd="6" destOrd="0" presId="urn:microsoft.com/office/officeart/2005/8/layout/hProcess11"/>
    <dgm:cxn modelId="{4810760D-74A3-486A-B95C-3145AA2701A0}" type="presParOf" srcId="{320BB14C-8371-459A-9F65-E9995D7F2939}" destId="{1D5B18B7-47FC-483F-8E12-1DC0248C89F2}" srcOrd="0" destOrd="0" presId="urn:microsoft.com/office/officeart/2005/8/layout/hProcess11"/>
    <dgm:cxn modelId="{ACC4B712-7FE9-43AE-9672-56971A0947AA}" type="presParOf" srcId="{320BB14C-8371-459A-9F65-E9995D7F2939}" destId="{A5F06551-DD17-4744-A0D1-343FE43B550A}" srcOrd="1" destOrd="0" presId="urn:microsoft.com/office/officeart/2005/8/layout/hProcess11"/>
    <dgm:cxn modelId="{0E6600C2-7924-456C-A85F-1BE7AAFF63EB}" type="presParOf" srcId="{320BB14C-8371-459A-9F65-E9995D7F2939}" destId="{BDB176F1-409B-4CCA-93B6-D3931B9C8B84}" srcOrd="2" destOrd="0" presId="urn:microsoft.com/office/officeart/2005/8/layout/hProcess11"/>
    <dgm:cxn modelId="{1C3A121A-8BA3-4734-8A6F-242D1A8290A6}" type="presParOf" srcId="{253E44F0-F28B-43BC-8293-C6FBD84EAF65}" destId="{3858B35D-C100-46AF-A200-E8B53DB98A08}" srcOrd="7" destOrd="0" presId="urn:microsoft.com/office/officeart/2005/8/layout/hProcess11"/>
    <dgm:cxn modelId="{12FA41BB-58B8-4D4A-B02B-D282B54AA4DA}" type="presParOf" srcId="{253E44F0-F28B-43BC-8293-C6FBD84EAF65}" destId="{7D9FE1F4-A5AD-4725-95A1-35FDB7BC1E87}" srcOrd="8" destOrd="0" presId="urn:microsoft.com/office/officeart/2005/8/layout/hProcess11"/>
    <dgm:cxn modelId="{FC009DC5-FFE6-40CC-A95F-8FA9EAA2E81C}" type="presParOf" srcId="{7D9FE1F4-A5AD-4725-95A1-35FDB7BC1E87}" destId="{A061E298-FCC4-4BB5-AD43-0E686432FF2C}" srcOrd="0" destOrd="0" presId="urn:microsoft.com/office/officeart/2005/8/layout/hProcess11"/>
    <dgm:cxn modelId="{A87D364B-D14D-49B7-BF6F-7A3F94217814}" type="presParOf" srcId="{7D9FE1F4-A5AD-4725-95A1-35FDB7BC1E87}" destId="{59A601E6-573A-460C-BB5E-D0BCDE549C1F}" srcOrd="1" destOrd="0" presId="urn:microsoft.com/office/officeart/2005/8/layout/hProcess11"/>
    <dgm:cxn modelId="{416031B6-EB66-4D6A-A1E0-3D93902AB8A9}" type="presParOf" srcId="{7D9FE1F4-A5AD-4725-95A1-35FDB7BC1E87}" destId="{164A5920-3496-4169-A28E-6802B580F5EF}" srcOrd="2" destOrd="0" presId="urn:microsoft.com/office/officeart/2005/8/layout/hProcess11"/>
    <dgm:cxn modelId="{A5523980-EACC-4DF4-8422-68497101F088}" type="presParOf" srcId="{253E44F0-F28B-43BC-8293-C6FBD84EAF65}" destId="{23082B54-A2B1-423F-A8EC-FA5C4B865E2B}" srcOrd="9" destOrd="0" presId="urn:microsoft.com/office/officeart/2005/8/layout/hProcess11"/>
    <dgm:cxn modelId="{0D922CF0-970F-488E-BAAB-F5E9C289E08A}" type="presParOf" srcId="{253E44F0-F28B-43BC-8293-C6FBD84EAF65}" destId="{2977A332-E1AF-4010-B797-5414313473DD}" srcOrd="10" destOrd="0" presId="urn:microsoft.com/office/officeart/2005/8/layout/hProcess11"/>
    <dgm:cxn modelId="{BF7D13B8-D402-4D92-AB78-F9D7E82F7D68}" type="presParOf" srcId="{2977A332-E1AF-4010-B797-5414313473DD}" destId="{1B6E6DF2-CFDA-4F93-8788-9FEDF665DB23}" srcOrd="0" destOrd="0" presId="urn:microsoft.com/office/officeart/2005/8/layout/hProcess11"/>
    <dgm:cxn modelId="{2B5290E0-3F90-4612-B1E2-8A9ACE76417D}" type="presParOf" srcId="{2977A332-E1AF-4010-B797-5414313473DD}" destId="{F234F425-F251-4376-AE72-84E9393C872C}" srcOrd="1" destOrd="0" presId="urn:microsoft.com/office/officeart/2005/8/layout/hProcess11"/>
    <dgm:cxn modelId="{B39F070C-48A4-46AF-9BE8-A5DF1754487B}" type="presParOf" srcId="{2977A332-E1AF-4010-B797-5414313473DD}" destId="{BF2415C5-D4D3-4C87-AB9D-529427EDA165}" srcOrd="2" destOrd="0" presId="urn:microsoft.com/office/officeart/2005/8/layout/hProcess11"/>
    <dgm:cxn modelId="{71612123-CCBB-4367-A641-40E15CAE581C}" type="presParOf" srcId="{253E44F0-F28B-43BC-8293-C6FBD84EAF65}" destId="{9D39D677-DD30-4C1D-B90C-7F6016D08790}" srcOrd="11" destOrd="0" presId="urn:microsoft.com/office/officeart/2005/8/layout/hProcess11"/>
    <dgm:cxn modelId="{699C2867-BCD8-438D-ADEF-8D053F032E5E}" type="presParOf" srcId="{253E44F0-F28B-43BC-8293-C6FBD84EAF65}" destId="{BE862859-8FA2-4592-93DC-BE25904AC06C}" srcOrd="12" destOrd="0" presId="urn:microsoft.com/office/officeart/2005/8/layout/hProcess11"/>
    <dgm:cxn modelId="{F38392F5-B6D2-4C9B-8E7F-1DFD520104CB}" type="presParOf" srcId="{BE862859-8FA2-4592-93DC-BE25904AC06C}" destId="{443D71CA-F9C4-4025-A2E3-AD6C260EFB54}" srcOrd="0" destOrd="0" presId="urn:microsoft.com/office/officeart/2005/8/layout/hProcess11"/>
    <dgm:cxn modelId="{E97E6189-9781-4528-A77D-74D756A4A218}" type="presParOf" srcId="{BE862859-8FA2-4592-93DC-BE25904AC06C}" destId="{8252A23B-763A-434A-8CF3-935147D882E9}" srcOrd="1" destOrd="0" presId="urn:microsoft.com/office/officeart/2005/8/layout/hProcess11"/>
    <dgm:cxn modelId="{281259D5-AD89-43C8-8F1F-A46E07C4E842}" type="presParOf" srcId="{BE862859-8FA2-4592-93DC-BE25904AC06C}" destId="{8C8F11DA-ABB8-49B4-80F9-31F3783054EB}" srcOrd="2" destOrd="0" presId="urn:microsoft.com/office/officeart/2005/8/layout/hProcess11"/>
    <dgm:cxn modelId="{6C99C4A9-C350-4F83-BD51-2EBA1625D7B6}" type="presParOf" srcId="{253E44F0-F28B-43BC-8293-C6FBD84EAF65}" destId="{E716CB9E-3FFD-4DDE-A400-144AD966D0C8}" srcOrd="13" destOrd="0" presId="urn:microsoft.com/office/officeart/2005/8/layout/hProcess11"/>
    <dgm:cxn modelId="{61603A77-49B4-43B9-AA47-B79AA6D1F7B8}" type="presParOf" srcId="{253E44F0-F28B-43BC-8293-C6FBD84EAF65}" destId="{C9E39936-233E-4F8D-9B86-55737C783621}" srcOrd="14" destOrd="0" presId="urn:microsoft.com/office/officeart/2005/8/layout/hProcess11"/>
    <dgm:cxn modelId="{87FA9666-58B5-42B7-8108-ABFBEE169F07}" type="presParOf" srcId="{C9E39936-233E-4F8D-9B86-55737C783621}" destId="{A55D4853-B03F-4D9B-9EB0-A082966A4C80}" srcOrd="0" destOrd="0" presId="urn:microsoft.com/office/officeart/2005/8/layout/hProcess11"/>
    <dgm:cxn modelId="{49404F1C-2AE0-44BC-A566-7252F67EBD98}" type="presParOf" srcId="{C9E39936-233E-4F8D-9B86-55737C783621}" destId="{89DA139F-2AAF-44FC-B6A9-28E96E0B350B}" srcOrd="1" destOrd="0" presId="urn:microsoft.com/office/officeart/2005/8/layout/hProcess11"/>
    <dgm:cxn modelId="{6F46DFA3-9FC6-438C-B7EA-6B8ED1226C1D}" type="presParOf" srcId="{C9E39936-233E-4F8D-9B86-55737C783621}" destId="{C0E6FFDE-0C4C-42A4-A514-B593FD737B57}" srcOrd="2" destOrd="0" presId="urn:microsoft.com/office/officeart/2005/8/layout/hProcess11"/>
    <dgm:cxn modelId="{6917D361-F611-4137-8923-BEA42D5A1DA5}" type="presParOf" srcId="{253E44F0-F28B-43BC-8293-C6FBD84EAF65}" destId="{1C70E308-62B1-48C1-AF46-173C811EEE1F}" srcOrd="15" destOrd="0" presId="urn:microsoft.com/office/officeart/2005/8/layout/hProcess11"/>
    <dgm:cxn modelId="{1A41D457-178A-42E1-BE8B-34088E1D4572}" type="presParOf" srcId="{253E44F0-F28B-43BC-8293-C6FBD84EAF65}" destId="{A7F9D14A-D1FA-443B-8DB9-40EC5F0345C1}" srcOrd="16" destOrd="0" presId="urn:microsoft.com/office/officeart/2005/8/layout/hProcess11"/>
    <dgm:cxn modelId="{45E237AA-840A-4E97-8513-1EBCA62EA394}" type="presParOf" srcId="{A7F9D14A-D1FA-443B-8DB9-40EC5F0345C1}" destId="{A349C8B6-22D0-4A1C-A579-5FEAD9B459B4}" srcOrd="0" destOrd="0" presId="urn:microsoft.com/office/officeart/2005/8/layout/hProcess11"/>
    <dgm:cxn modelId="{0250EDD2-0EF2-4E43-AF65-183847D8D2BC}" type="presParOf" srcId="{A7F9D14A-D1FA-443B-8DB9-40EC5F0345C1}" destId="{373191AF-9C23-47BB-BC2A-BE1BE9756745}" srcOrd="1" destOrd="0" presId="urn:microsoft.com/office/officeart/2005/8/layout/hProcess11"/>
    <dgm:cxn modelId="{308CAA54-017D-4FD7-943F-D92899B94D89}" type="presParOf" srcId="{A7F9D14A-D1FA-443B-8DB9-40EC5F0345C1}" destId="{00A242A9-594E-4FCF-AFF3-8539D883628F}" srcOrd="2" destOrd="0" presId="urn:microsoft.com/office/officeart/2005/8/layout/hProcess11"/>
    <dgm:cxn modelId="{BD90D97C-46A8-49FF-A189-1FA6B0805CD6}" type="presParOf" srcId="{253E44F0-F28B-43BC-8293-C6FBD84EAF65}" destId="{5990EB0E-13A7-4A77-A7D0-A1DDA21E427A}" srcOrd="17" destOrd="0" presId="urn:microsoft.com/office/officeart/2005/8/layout/hProcess11"/>
    <dgm:cxn modelId="{8B812AE8-4CE0-44D0-B7C5-5D7FCB6D6103}" type="presParOf" srcId="{253E44F0-F28B-43BC-8293-C6FBD84EAF65}" destId="{2D9CEA46-702F-48D2-BF66-9AA274B9BEEB}" srcOrd="18" destOrd="0" presId="urn:microsoft.com/office/officeart/2005/8/layout/hProcess11"/>
    <dgm:cxn modelId="{18A91648-984E-4581-AFB1-64AA21E9EF18}" type="presParOf" srcId="{2D9CEA46-702F-48D2-BF66-9AA274B9BEEB}" destId="{00D52AF8-74EF-417D-832E-D26FFBD2B320}" srcOrd="0" destOrd="0" presId="urn:microsoft.com/office/officeart/2005/8/layout/hProcess11"/>
    <dgm:cxn modelId="{68062295-4260-4380-8657-7EA0621171DD}" type="presParOf" srcId="{2D9CEA46-702F-48D2-BF66-9AA274B9BEEB}" destId="{F3930C87-A98C-4569-B958-176F433A946B}" srcOrd="1" destOrd="0" presId="urn:microsoft.com/office/officeart/2005/8/layout/hProcess11"/>
    <dgm:cxn modelId="{650B8B60-C911-48B5-B30D-44EFDFAF98A5}" type="presParOf" srcId="{2D9CEA46-702F-48D2-BF66-9AA274B9BEEB}" destId="{5EDE28F3-EA83-42F6-9DE9-B3E44A3FA319}" srcOrd="2" destOrd="0" presId="urn:microsoft.com/office/officeart/2005/8/layout/hProcess11"/>
    <dgm:cxn modelId="{E9C42B00-5A8A-4633-A80C-0BEB66812F8F}" type="presParOf" srcId="{253E44F0-F28B-43BC-8293-C6FBD84EAF65}" destId="{858326E7-7676-4679-8A8C-D86A19CE7FE0}" srcOrd="19" destOrd="0" presId="urn:microsoft.com/office/officeart/2005/8/layout/hProcess11"/>
    <dgm:cxn modelId="{2C9FEB5D-4CEB-4B89-ADD8-C22BBE30F760}" type="presParOf" srcId="{253E44F0-F28B-43BC-8293-C6FBD84EAF65}" destId="{D757D4D0-C8FD-4DA1-95A7-467C03D6E821}" srcOrd="20" destOrd="0" presId="urn:microsoft.com/office/officeart/2005/8/layout/hProcess11"/>
    <dgm:cxn modelId="{FE78A574-4527-448C-B96F-83B5E46F7484}" type="presParOf" srcId="{D757D4D0-C8FD-4DA1-95A7-467C03D6E821}" destId="{E9570618-D8A6-45B7-BA86-C893AA0229A7}" srcOrd="0" destOrd="0" presId="urn:microsoft.com/office/officeart/2005/8/layout/hProcess11"/>
    <dgm:cxn modelId="{03C7C88E-AF7F-4B1D-92E3-66CC764DC5E2}" type="presParOf" srcId="{D757D4D0-C8FD-4DA1-95A7-467C03D6E821}" destId="{02A4DA2D-87BA-470E-AB4C-E087DA65C467}" srcOrd="1" destOrd="0" presId="urn:microsoft.com/office/officeart/2005/8/layout/hProcess11"/>
    <dgm:cxn modelId="{620C0949-0F43-4073-B21F-E9BD913DE16B}" type="presParOf" srcId="{D757D4D0-C8FD-4DA1-95A7-467C03D6E821}" destId="{AF2F0886-9FC7-4565-9AD7-2B2C8237B7CC}" srcOrd="2" destOrd="0" presId="urn:microsoft.com/office/officeart/2005/8/layout/hProcess11"/>
    <dgm:cxn modelId="{0E83725D-D39C-47BA-9D30-868C659EE399}" type="presParOf" srcId="{253E44F0-F28B-43BC-8293-C6FBD84EAF65}" destId="{45A4F0A5-BDEB-4227-A723-A64CCB76E160}" srcOrd="21" destOrd="0" presId="urn:microsoft.com/office/officeart/2005/8/layout/hProcess11"/>
    <dgm:cxn modelId="{A4669C3A-E776-44B8-9D9F-D7D17500241E}" type="presParOf" srcId="{253E44F0-F28B-43BC-8293-C6FBD84EAF65}" destId="{D852E6BE-80D4-43DE-88F2-1273586C5C3A}" srcOrd="22" destOrd="0" presId="urn:microsoft.com/office/officeart/2005/8/layout/hProcess11"/>
    <dgm:cxn modelId="{39DDBEFF-F7F2-40CD-AF2C-01D2F7C3CC25}" type="presParOf" srcId="{D852E6BE-80D4-43DE-88F2-1273586C5C3A}" destId="{B4B7AA95-EE41-4183-97A5-6F4308C28CDC}" srcOrd="0" destOrd="0" presId="urn:microsoft.com/office/officeart/2005/8/layout/hProcess11"/>
    <dgm:cxn modelId="{D12D8F8E-1CCC-4370-BB46-B421B0D59017}" type="presParOf" srcId="{D852E6BE-80D4-43DE-88F2-1273586C5C3A}" destId="{27BD223B-FB58-4E16-9551-3D0A465339BB}" srcOrd="1" destOrd="0" presId="urn:microsoft.com/office/officeart/2005/8/layout/hProcess11"/>
    <dgm:cxn modelId="{A76BBA82-4D40-447F-A5F4-44FEC8B2073C}" type="presParOf" srcId="{D852E6BE-80D4-43DE-88F2-1273586C5C3A}" destId="{96D2A7AE-3277-4C22-A636-91677E3E18DE}" srcOrd="2" destOrd="0" presId="urn:microsoft.com/office/officeart/2005/8/layout/hProcess11"/>
    <dgm:cxn modelId="{07BDEEF5-DB75-4593-ADE0-95526F9341F8}" type="presParOf" srcId="{253E44F0-F28B-43BC-8293-C6FBD84EAF65}" destId="{709504E2-25CD-4CF5-8175-018CB28E2337}" srcOrd="23" destOrd="0" presId="urn:microsoft.com/office/officeart/2005/8/layout/hProcess11"/>
    <dgm:cxn modelId="{8E00B1A7-6D42-4113-BB60-3AFD97F90F35}" type="presParOf" srcId="{253E44F0-F28B-43BC-8293-C6FBD84EAF65}" destId="{41335830-58FC-4CD7-9A90-1272B00D5338}" srcOrd="24" destOrd="0" presId="urn:microsoft.com/office/officeart/2005/8/layout/hProcess11"/>
    <dgm:cxn modelId="{4A0DBC4E-EF86-408E-A84D-7986AA7D80A8}" type="presParOf" srcId="{41335830-58FC-4CD7-9A90-1272B00D5338}" destId="{4B691EF2-F47E-4C38-94AC-840B533BC9D0}" srcOrd="0" destOrd="0" presId="urn:microsoft.com/office/officeart/2005/8/layout/hProcess11"/>
    <dgm:cxn modelId="{9852D2E0-8B2F-4CEB-AB7F-04A0822F8D5F}" type="presParOf" srcId="{41335830-58FC-4CD7-9A90-1272B00D5338}" destId="{1E2C574C-4C31-4DA1-BA51-8302A002F9E0}" srcOrd="1" destOrd="0" presId="urn:microsoft.com/office/officeart/2005/8/layout/hProcess11"/>
    <dgm:cxn modelId="{95D0C2BF-CE00-4416-82BA-AC07F9578B83}" type="presParOf" srcId="{41335830-58FC-4CD7-9A90-1272B00D5338}" destId="{553EBBF0-73D0-4084-AFA4-BD059A54D2A7}" srcOrd="2" destOrd="0" presId="urn:microsoft.com/office/officeart/2005/8/layout/hProcess11"/>
    <dgm:cxn modelId="{55B79F0C-BC05-428A-B829-83EC84AC6A4B}" type="presParOf" srcId="{253E44F0-F28B-43BC-8293-C6FBD84EAF65}" destId="{B9E6BE93-EBA0-42A0-976B-D1D13DEEB3DA}" srcOrd="25" destOrd="0" presId="urn:microsoft.com/office/officeart/2005/8/layout/hProcess11"/>
    <dgm:cxn modelId="{15CA0283-D2E1-471B-8E3F-EBD498DE5732}" type="presParOf" srcId="{253E44F0-F28B-43BC-8293-C6FBD84EAF65}" destId="{C668E7C3-6E96-43B5-8B64-2DB85C933A38}" srcOrd="26" destOrd="0" presId="urn:microsoft.com/office/officeart/2005/8/layout/hProcess11"/>
    <dgm:cxn modelId="{1D2903C8-E8BA-4ECB-BFDB-461DDED9FD31}" type="presParOf" srcId="{C668E7C3-6E96-43B5-8B64-2DB85C933A38}" destId="{87028EE5-313F-4D6B-9CD2-D24A1CEEDF91}" srcOrd="0" destOrd="0" presId="urn:microsoft.com/office/officeart/2005/8/layout/hProcess11"/>
    <dgm:cxn modelId="{886B87A2-85B0-4410-AD75-B2924971C1AD}" type="presParOf" srcId="{C668E7C3-6E96-43B5-8B64-2DB85C933A38}" destId="{B3059553-93EB-4153-8DFA-2EA292B58B50}" srcOrd="1" destOrd="0" presId="urn:microsoft.com/office/officeart/2005/8/layout/hProcess11"/>
    <dgm:cxn modelId="{D97CA0F0-5912-4BDB-86CE-278783EE4E2E}" type="presParOf" srcId="{C668E7C3-6E96-43B5-8B64-2DB85C933A38}" destId="{54156FB1-1C15-4120-BE5F-F5E5621419C0}" srcOrd="2" destOrd="0" presId="urn:microsoft.com/office/officeart/2005/8/layout/hProcess11"/>
    <dgm:cxn modelId="{57A9B046-8995-4DA8-A45C-4B58C0F32999}" type="presParOf" srcId="{253E44F0-F28B-43BC-8293-C6FBD84EAF65}" destId="{D4466D17-25DE-44F3-8FF8-6E0906CF1525}" srcOrd="27" destOrd="0" presId="urn:microsoft.com/office/officeart/2005/8/layout/hProcess11"/>
    <dgm:cxn modelId="{CF3D8CD3-16A1-4F98-A754-1AA9C1BDD6FE}" type="presParOf" srcId="{253E44F0-F28B-43BC-8293-C6FBD84EAF65}" destId="{5D610FA3-8D78-499F-8B25-668FBEFF61C9}" srcOrd="28" destOrd="0" presId="urn:microsoft.com/office/officeart/2005/8/layout/hProcess11"/>
    <dgm:cxn modelId="{E506E37A-A0DC-4B51-8C1C-4976A5F3D215}" type="presParOf" srcId="{5D610FA3-8D78-499F-8B25-668FBEFF61C9}" destId="{395E7FC6-FEC6-4084-A850-834727D95BA5}" srcOrd="0" destOrd="0" presId="urn:microsoft.com/office/officeart/2005/8/layout/hProcess11"/>
    <dgm:cxn modelId="{0454E7A5-DCE9-45F1-BCF1-D9945B95BFB3}" type="presParOf" srcId="{5D610FA3-8D78-499F-8B25-668FBEFF61C9}" destId="{B70F5EB6-9373-4184-8E93-60C07BC8C559}" srcOrd="1" destOrd="0" presId="urn:microsoft.com/office/officeart/2005/8/layout/hProcess11"/>
    <dgm:cxn modelId="{B9E7D3B4-C3B0-4CA9-89E7-968AA0CAEFA0}" type="presParOf" srcId="{5D610FA3-8D78-499F-8B25-668FBEFF61C9}" destId="{63538E8E-E3BA-434D-9B27-4AE5E79092FE}" srcOrd="2" destOrd="0" presId="urn:microsoft.com/office/officeart/2005/8/layout/hProcess11"/>
    <dgm:cxn modelId="{B3E96881-8419-4189-976D-2D6BEA5E314A}" type="presParOf" srcId="{253E44F0-F28B-43BC-8293-C6FBD84EAF65}" destId="{D7A1759F-7ECE-4214-AD87-067102A1FDEC}" srcOrd="29" destOrd="0" presId="urn:microsoft.com/office/officeart/2005/8/layout/hProcess11"/>
    <dgm:cxn modelId="{65D71A55-C8F6-4107-B381-849F3CF26DF6}" type="presParOf" srcId="{253E44F0-F28B-43BC-8293-C6FBD84EAF65}" destId="{FF41AA63-F4A2-4FE5-85BC-E05C7BA53A83}" srcOrd="30" destOrd="0" presId="urn:microsoft.com/office/officeart/2005/8/layout/hProcess11"/>
    <dgm:cxn modelId="{D7FE9174-A2E6-4BEB-9A32-06452DD9549A}" type="presParOf" srcId="{FF41AA63-F4A2-4FE5-85BC-E05C7BA53A83}" destId="{6D87AF19-FC0D-440F-B8EB-8FD7E805A176}" srcOrd="0" destOrd="0" presId="urn:microsoft.com/office/officeart/2005/8/layout/hProcess11"/>
    <dgm:cxn modelId="{4C4FFA6F-E230-4646-BCBE-82E072A72E5E}" type="presParOf" srcId="{FF41AA63-F4A2-4FE5-85BC-E05C7BA53A83}" destId="{6A1DCA3F-CF08-4E55-A9E5-E10D16B545A2}" srcOrd="1" destOrd="0" presId="urn:microsoft.com/office/officeart/2005/8/layout/hProcess11"/>
    <dgm:cxn modelId="{11524B5E-2643-4F2A-9A38-125F6781EFE9}" type="presParOf" srcId="{FF41AA63-F4A2-4FE5-85BC-E05C7BA53A83}" destId="{8F2DD3F5-B4D1-4B5F-94B6-4C52D9FB9BE9}" srcOrd="2" destOrd="0" presId="urn:microsoft.com/office/officeart/2005/8/layout/hProcess11"/>
    <dgm:cxn modelId="{7EF777DA-D62B-4497-A67A-18AAD434017C}" type="presParOf" srcId="{253E44F0-F28B-43BC-8293-C6FBD84EAF65}" destId="{CEB8154A-4BC6-4242-A0C4-4CF30D7AE3BE}" srcOrd="31" destOrd="0" presId="urn:microsoft.com/office/officeart/2005/8/layout/hProcess11"/>
    <dgm:cxn modelId="{6BD9250E-5B60-4EE1-B502-DA1230CF3ABE}" type="presParOf" srcId="{253E44F0-F28B-43BC-8293-C6FBD84EAF65}" destId="{C98457A6-1F28-4919-9CED-F1BA075DE2CC}" srcOrd="32" destOrd="0" presId="urn:microsoft.com/office/officeart/2005/8/layout/hProcess11"/>
    <dgm:cxn modelId="{60256200-1C25-4958-B672-F246714AEC7D}" type="presParOf" srcId="{C98457A6-1F28-4919-9CED-F1BA075DE2CC}" destId="{46B90DE8-6FDF-4E76-91EC-51C0859929A9}" srcOrd="0" destOrd="0" presId="urn:microsoft.com/office/officeart/2005/8/layout/hProcess11"/>
    <dgm:cxn modelId="{70BC240B-F434-4B5F-A1A8-71AF14ACD331}" type="presParOf" srcId="{C98457A6-1F28-4919-9CED-F1BA075DE2CC}" destId="{B4993BB9-9AFC-49E0-B2D1-88A3D5A670C7}" srcOrd="1" destOrd="0" presId="urn:microsoft.com/office/officeart/2005/8/layout/hProcess11"/>
    <dgm:cxn modelId="{11B2A5BD-7A45-41B2-BCA0-F34DF1BA2A35}" type="presParOf" srcId="{C98457A6-1F28-4919-9CED-F1BA075DE2CC}" destId="{0DCF09FE-1429-4242-A915-678CFC951BD8}" srcOrd="2" destOrd="0" presId="urn:microsoft.com/office/officeart/2005/8/layout/hProcess11"/>
    <dgm:cxn modelId="{22D254D7-BC1B-4180-A46B-BAB224996757}" type="presParOf" srcId="{253E44F0-F28B-43BC-8293-C6FBD84EAF65}" destId="{37BF22D9-6E78-4029-A808-CC80800A6E64}" srcOrd="33" destOrd="0" presId="urn:microsoft.com/office/officeart/2005/8/layout/hProcess11"/>
    <dgm:cxn modelId="{8C4B5DB9-7FD2-4703-AD0C-B9ACE4FBC64C}" type="presParOf" srcId="{253E44F0-F28B-43BC-8293-C6FBD84EAF65}" destId="{17C805E2-6CCD-49DC-98F5-D30E1165334B}" srcOrd="34" destOrd="0" presId="urn:microsoft.com/office/officeart/2005/8/layout/hProcess11"/>
    <dgm:cxn modelId="{8A5D69F8-AB83-4B2D-8BEA-3B4E71B9B215}" type="presParOf" srcId="{17C805E2-6CCD-49DC-98F5-D30E1165334B}" destId="{03FCA81F-A980-42C2-B0BF-19BE4ACB5C4B}" srcOrd="0" destOrd="0" presId="urn:microsoft.com/office/officeart/2005/8/layout/hProcess11"/>
    <dgm:cxn modelId="{F895E7FF-595D-48E5-913C-05C7790086D3}" type="presParOf" srcId="{17C805E2-6CCD-49DC-98F5-D30E1165334B}" destId="{0F318F6C-2128-46C8-892E-E2ACECEA7964}" srcOrd="1" destOrd="0" presId="urn:microsoft.com/office/officeart/2005/8/layout/hProcess11"/>
    <dgm:cxn modelId="{9ECCD371-A05E-456F-A605-9F22A28E0701}" type="presParOf" srcId="{17C805E2-6CCD-49DC-98F5-D30E1165334B}" destId="{F0B758C7-843E-4272-9423-FA5710FDDE4C}" srcOrd="2" destOrd="0" presId="urn:microsoft.com/office/officeart/2005/8/layout/hProcess11"/>
    <dgm:cxn modelId="{157827C5-110C-4413-A82E-932134834CDC}" type="presParOf" srcId="{253E44F0-F28B-43BC-8293-C6FBD84EAF65}" destId="{5CF888AB-88C7-465F-9C86-5DEB7CA0977B}" srcOrd="35" destOrd="0" presId="urn:microsoft.com/office/officeart/2005/8/layout/hProcess11"/>
    <dgm:cxn modelId="{A4BF873A-59A8-4E60-B869-856676735D3F}" type="presParOf" srcId="{253E44F0-F28B-43BC-8293-C6FBD84EAF65}" destId="{AB6C9FF9-1B71-4701-AA55-59072747A200}" srcOrd="36" destOrd="0" presId="urn:microsoft.com/office/officeart/2005/8/layout/hProcess11"/>
    <dgm:cxn modelId="{F2ECAE01-B43E-4102-B476-B3AA61B4CAA1}" type="presParOf" srcId="{AB6C9FF9-1B71-4701-AA55-59072747A200}" destId="{6663FFE4-228D-4990-AE27-88943183E236}" srcOrd="0" destOrd="0" presId="urn:microsoft.com/office/officeart/2005/8/layout/hProcess11"/>
    <dgm:cxn modelId="{D33BDC80-0F86-4004-8D14-623AFB05BAE4}" type="presParOf" srcId="{AB6C9FF9-1B71-4701-AA55-59072747A200}" destId="{17EE9335-D5A6-4DFC-97F6-C7B232995F0F}" srcOrd="1" destOrd="0" presId="urn:microsoft.com/office/officeart/2005/8/layout/hProcess11"/>
    <dgm:cxn modelId="{E783A103-2704-40CD-B382-C601D22F3646}" type="presParOf" srcId="{AB6C9FF9-1B71-4701-AA55-59072747A200}" destId="{BA0D3EBC-D4BE-4300-8256-3150F12CB8E5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CD5B73-4682-491A-BD01-88A3A2BDB1F4}">
      <dgm:prSet/>
      <dgm:spPr/>
      <dgm:t>
        <a:bodyPr/>
        <a:lstStyle/>
        <a:p>
          <a:r>
            <a:rPr lang="en-US" dirty="0"/>
            <a:t>User Stories Approved: Done</a:t>
          </a:r>
        </a:p>
      </dgm:t>
    </dgm:pt>
    <dgm:pt modelId="{9C7058B9-0402-403F-BEE9-76D06104CF00}" type="parTrans" cxnId="{98A320AB-2E92-4750-9000-9323709DFEF2}">
      <dgm:prSet/>
      <dgm:spPr/>
      <dgm:t>
        <a:bodyPr/>
        <a:lstStyle/>
        <a:p>
          <a:endParaRPr lang="en-US"/>
        </a:p>
      </dgm:t>
    </dgm:pt>
    <dgm:pt modelId="{6F7CA5DC-5860-4883-AB41-649F53FEA206}" type="sibTrans" cxnId="{98A320AB-2E92-4750-9000-9323709DFEF2}">
      <dgm:prSet/>
      <dgm:spPr/>
      <dgm:t>
        <a:bodyPr/>
        <a:lstStyle/>
        <a:p>
          <a:endParaRPr lang="en-US"/>
        </a:p>
      </dgm:t>
    </dgm:pt>
    <dgm:pt modelId="{BA7B8A5A-AD09-4D89-B914-96734286E7CA}">
      <dgm:prSet/>
      <dgm:spPr/>
      <dgm:t>
        <a:bodyPr/>
        <a:lstStyle/>
        <a:p>
          <a:r>
            <a:rPr lang="en-US" dirty="0"/>
            <a:t>Performance – Response Metrics: Date: NA</a:t>
          </a:r>
        </a:p>
      </dgm:t>
    </dgm:pt>
    <dgm:pt modelId="{351B3856-C121-41A1-B4C0-2A1A5886EA26}" type="parTrans" cxnId="{86BEE2F7-9CE3-43B6-8985-4EF6B129BA86}">
      <dgm:prSet/>
      <dgm:spPr/>
      <dgm:t>
        <a:bodyPr/>
        <a:lstStyle/>
        <a:p>
          <a:endParaRPr lang="en-US"/>
        </a:p>
      </dgm:t>
    </dgm:pt>
    <dgm:pt modelId="{A6BCC5EC-2509-4C52-B8FD-5C5ECA1057EF}" type="sibTrans" cxnId="{86BEE2F7-9CE3-43B6-8985-4EF6B129BA86}">
      <dgm:prSet/>
      <dgm:spPr/>
      <dgm:t>
        <a:bodyPr/>
        <a:lstStyle/>
        <a:p>
          <a:endParaRPr lang="en-US"/>
        </a:p>
      </dgm:t>
    </dgm:pt>
    <dgm:pt modelId="{0F363A9C-6F9A-4242-AB4B-76238453550D}">
      <dgm:prSet/>
      <dgm:spPr/>
      <dgm:t>
        <a:bodyPr/>
        <a:lstStyle/>
        <a:p>
          <a:r>
            <a:rPr lang="en-US" dirty="0"/>
            <a:t>User Stories Traced to Development Story and Test Cases: Date: 7/19/19</a:t>
          </a:r>
        </a:p>
      </dgm:t>
    </dgm:pt>
    <dgm:pt modelId="{D4C3C966-247C-4BB6-92D7-46EB60B43438}" type="parTrans" cxnId="{CD960F46-03A5-4C0A-824D-5C6D7C7CFF1B}">
      <dgm:prSet/>
      <dgm:spPr/>
      <dgm:t>
        <a:bodyPr/>
        <a:lstStyle/>
        <a:p>
          <a:endParaRPr lang="en-US"/>
        </a:p>
      </dgm:t>
    </dgm:pt>
    <dgm:pt modelId="{E4CAEEBD-8120-4EB9-8FE5-527BB8915C0D}" type="sibTrans" cxnId="{CD960F46-03A5-4C0A-824D-5C6D7C7CFF1B}">
      <dgm:prSet/>
      <dgm:spPr/>
      <dgm:t>
        <a:bodyPr/>
        <a:lstStyle/>
        <a:p>
          <a:endParaRPr lang="en-US"/>
        </a:p>
      </dgm:t>
    </dgm:pt>
    <dgm:pt modelId="{1A119860-0D67-427C-AEFA-C6A685BD749B}">
      <dgm:prSet/>
      <dgm:spPr/>
      <dgm:t>
        <a:bodyPr/>
        <a:lstStyle/>
        <a:p>
          <a:r>
            <a:rPr lang="en-US" dirty="0"/>
            <a:t>Open Severity 1 or 2 Defects: Date:7/19/19</a:t>
          </a:r>
        </a:p>
      </dgm:t>
    </dgm:pt>
    <dgm:pt modelId="{73087C95-4DD3-4B56-89C4-680393F6C873}" type="parTrans" cxnId="{45937335-525B-4256-B405-94A9F6FA0AD0}">
      <dgm:prSet/>
      <dgm:spPr/>
      <dgm:t>
        <a:bodyPr/>
        <a:lstStyle/>
        <a:p>
          <a:endParaRPr lang="en-US"/>
        </a:p>
      </dgm:t>
    </dgm:pt>
    <dgm:pt modelId="{8B870A47-67A5-447A-B56E-358AB283FF33}" type="sibTrans" cxnId="{45937335-525B-4256-B405-94A9F6FA0AD0}">
      <dgm:prSet/>
      <dgm:spPr/>
      <dgm:t>
        <a:bodyPr/>
        <a:lstStyle/>
        <a:p>
          <a:endParaRPr lang="en-US"/>
        </a:p>
      </dgm:t>
    </dgm:pt>
    <dgm:pt modelId="{5453EE47-87DB-45AA-81F9-9D04A70F3B61}">
      <dgm:prSet/>
      <dgm:spPr/>
      <dgm:t>
        <a:bodyPr/>
        <a:lstStyle/>
        <a:p>
          <a:r>
            <a:rPr lang="en-US" dirty="0"/>
            <a:t>User Stories Passed: 7/19/19</a:t>
          </a:r>
        </a:p>
      </dgm:t>
    </dgm:pt>
    <dgm:pt modelId="{11727D3C-F6F9-4E79-A7D5-7457E14493D1}" type="parTrans" cxnId="{3A2CC34E-A7ED-4A60-91F2-5228572E92AA}">
      <dgm:prSet/>
      <dgm:spPr/>
      <dgm:t>
        <a:bodyPr/>
        <a:lstStyle/>
        <a:p>
          <a:endParaRPr lang="en-US"/>
        </a:p>
      </dgm:t>
    </dgm:pt>
    <dgm:pt modelId="{4DF8CC0A-76AB-4426-88F2-25716E3F1260}" type="sibTrans" cxnId="{3A2CC34E-A7ED-4A60-91F2-5228572E92AA}">
      <dgm:prSet/>
      <dgm:spPr/>
      <dgm:t>
        <a:bodyPr/>
        <a:lstStyle/>
        <a:p>
          <a:endParaRPr lang="en-US"/>
        </a:p>
      </dgm:t>
    </dgm:pt>
    <dgm:pt modelId="{12D9E136-8388-4A1B-B210-F5BBCFE78735}">
      <dgm:prSet/>
      <dgm:spPr/>
      <dgm:t>
        <a:bodyPr/>
        <a:lstStyle/>
        <a:p>
          <a:r>
            <a:rPr lang="en-US" dirty="0"/>
            <a:t>Performance Testing Executed: Date: NA</a:t>
          </a:r>
        </a:p>
      </dgm:t>
    </dgm:pt>
    <dgm:pt modelId="{B9073715-684D-4F49-A7EC-D4F82CD01C23}" type="parTrans" cxnId="{0087408F-9D43-4FB7-9ED6-662A1A3C82F3}">
      <dgm:prSet/>
      <dgm:spPr/>
      <dgm:t>
        <a:bodyPr/>
        <a:lstStyle/>
        <a:p>
          <a:endParaRPr lang="en-US"/>
        </a:p>
      </dgm:t>
    </dgm:pt>
    <dgm:pt modelId="{1E62ABF1-DE6C-4E2F-B123-588E843AED2A}" type="sibTrans" cxnId="{0087408F-9D43-4FB7-9ED6-662A1A3C82F3}">
      <dgm:prSet/>
      <dgm:spPr/>
      <dgm:t>
        <a:bodyPr/>
        <a:lstStyle/>
        <a:p>
          <a:endParaRPr lang="en-US"/>
        </a:p>
      </dgm:t>
    </dgm:pt>
    <dgm:pt modelId="{C3776CAD-FF07-475F-B57E-6A4E63D149C6}">
      <dgm:prSet/>
      <dgm:spPr/>
      <dgm:t>
        <a:bodyPr/>
        <a:lstStyle/>
        <a:p>
          <a:r>
            <a:rPr lang="en-US" dirty="0"/>
            <a:t>Regression Testing Executed for Build intended for Production: Date: 7/19/19</a:t>
          </a:r>
        </a:p>
      </dgm:t>
    </dgm:pt>
    <dgm:pt modelId="{8A2F9B61-4C16-4A77-B806-B1C9EC80589C}" type="parTrans" cxnId="{71B76CA6-BD69-4321-B600-96ABCA44F924}">
      <dgm:prSet/>
      <dgm:spPr/>
      <dgm:t>
        <a:bodyPr/>
        <a:lstStyle/>
        <a:p>
          <a:endParaRPr lang="en-US"/>
        </a:p>
      </dgm:t>
    </dgm:pt>
    <dgm:pt modelId="{B6FABB3C-2A64-4C30-A09A-EE10809D5C3E}" type="sibTrans" cxnId="{71B76CA6-BD69-4321-B600-96ABCA44F924}">
      <dgm:prSet/>
      <dgm:spPr/>
      <dgm:t>
        <a:bodyPr/>
        <a:lstStyle/>
        <a:p>
          <a:endParaRPr lang="en-US"/>
        </a:p>
      </dgm:t>
    </dgm:pt>
    <dgm:pt modelId="{7E5D2308-049A-4C55-9DFD-B37A7EB2E36F}">
      <dgm:prSet/>
      <dgm:spPr/>
      <dgm:t>
        <a:bodyPr/>
        <a:lstStyle/>
        <a:p>
          <a:r>
            <a:rPr lang="en-US" dirty="0"/>
            <a:t>IOC Exit Site Concurrence: Date: NA</a:t>
          </a:r>
        </a:p>
      </dgm:t>
    </dgm:pt>
    <dgm:pt modelId="{763AE699-E233-47ED-AC7D-BB43DE3A29AE}" type="parTrans" cxnId="{CC37FD49-F6C1-4B56-B99B-45D444270DA3}">
      <dgm:prSet/>
      <dgm:spPr/>
      <dgm:t>
        <a:bodyPr/>
        <a:lstStyle/>
        <a:p>
          <a:endParaRPr lang="en-US"/>
        </a:p>
      </dgm:t>
    </dgm:pt>
    <dgm:pt modelId="{A2D1EBF1-6BD2-4D06-B1F4-028B3DC39B20}" type="sibTrans" cxnId="{CC37FD49-F6C1-4B56-B99B-45D444270DA3}">
      <dgm:prSet/>
      <dgm:spPr/>
      <dgm:t>
        <a:bodyPr/>
        <a:lstStyle/>
        <a:p>
          <a:endParaRPr lang="en-US"/>
        </a:p>
      </dgm:t>
    </dgm:pt>
    <dgm:pt modelId="{CAC09C68-33CE-48D1-9EE1-C1C5DE5E8464}">
      <dgm:prSet/>
      <dgm:spPr/>
      <dgm:t>
        <a:bodyPr/>
        <a:lstStyle/>
        <a:p>
          <a:r>
            <a:rPr lang="en-US" dirty="0"/>
            <a:t>Unmitigated Risks with High (Red) Exposure Level: Date: Done</a:t>
          </a:r>
        </a:p>
      </dgm:t>
    </dgm:pt>
    <dgm:pt modelId="{5C283D78-62B9-43CC-9D18-3ED90720D2D8}" type="parTrans" cxnId="{D669879B-69CF-484C-98C8-AF5EBE149957}">
      <dgm:prSet/>
      <dgm:spPr/>
      <dgm:t>
        <a:bodyPr/>
        <a:lstStyle/>
        <a:p>
          <a:endParaRPr lang="en-US"/>
        </a:p>
      </dgm:t>
    </dgm:pt>
    <dgm:pt modelId="{65C9FBF6-B331-4EE5-AC18-E388E444CA4A}" type="sibTrans" cxnId="{D669879B-69CF-484C-98C8-AF5EBE149957}">
      <dgm:prSet/>
      <dgm:spPr/>
      <dgm:t>
        <a:bodyPr/>
        <a:lstStyle/>
        <a:p>
          <a:endParaRPr lang="en-US"/>
        </a:p>
      </dgm:t>
    </dgm:pt>
    <dgm:pt modelId="{879D25F2-DA11-4911-8272-CD1B218A6DD1}">
      <dgm:prSet/>
      <dgm:spPr/>
      <dgm:t>
        <a:bodyPr/>
        <a:lstStyle/>
        <a:p>
          <a:r>
            <a:rPr lang="en-US" dirty="0"/>
            <a:t>DE&amp;A Compliance Evidence Verified: Date: 7/5/19</a:t>
          </a:r>
        </a:p>
      </dgm:t>
    </dgm:pt>
    <dgm:pt modelId="{7EF6BDD7-EC4A-4493-989F-4D89485BCC45}" type="parTrans" cxnId="{B0504616-BD53-47E6-9D3A-526C73FB2CDE}">
      <dgm:prSet/>
      <dgm:spPr/>
      <dgm:t>
        <a:bodyPr/>
        <a:lstStyle/>
        <a:p>
          <a:endParaRPr lang="en-US"/>
        </a:p>
      </dgm:t>
    </dgm:pt>
    <dgm:pt modelId="{43D90A90-ED85-499A-8435-614A44C777AD}" type="sibTrans" cxnId="{B0504616-BD53-47E6-9D3A-526C73FB2CDE}">
      <dgm:prSet/>
      <dgm:spPr/>
      <dgm:t>
        <a:bodyPr/>
        <a:lstStyle/>
        <a:p>
          <a:endParaRPr lang="en-US"/>
        </a:p>
      </dgm:t>
    </dgm:pt>
    <dgm:pt modelId="{DDE6A58B-DED6-425F-B4B2-04CC75856E30}">
      <dgm:prSet/>
      <dgm:spPr/>
      <dgm:t>
        <a:bodyPr/>
        <a:lstStyle/>
        <a:p>
          <a:r>
            <a:rPr lang="en-US" dirty="0"/>
            <a:t>Section 508 Release Recommended: Done</a:t>
          </a:r>
        </a:p>
      </dgm:t>
    </dgm:pt>
    <dgm:pt modelId="{23CA3BA5-FF62-40C6-89BA-2DCC5D0D0F19}" type="parTrans" cxnId="{0E6A50F7-4D45-4ED7-BA25-9ABBBC256620}">
      <dgm:prSet/>
      <dgm:spPr/>
      <dgm:t>
        <a:bodyPr/>
        <a:lstStyle/>
        <a:p>
          <a:endParaRPr lang="en-US"/>
        </a:p>
      </dgm:t>
    </dgm:pt>
    <dgm:pt modelId="{7B642BFC-BAC4-4CA0-B76A-6F8EED2A0ED0}" type="sibTrans" cxnId="{0E6A50F7-4D45-4ED7-BA25-9ABBBC256620}">
      <dgm:prSet/>
      <dgm:spPr/>
      <dgm:t>
        <a:bodyPr/>
        <a:lstStyle/>
        <a:p>
          <a:endParaRPr lang="en-US"/>
        </a:p>
      </dgm:t>
    </dgm:pt>
    <dgm:pt modelId="{26129F4D-77E9-4895-90CC-3EF0DFAED1F4}">
      <dgm:prSet/>
      <dgm:spPr/>
      <dgm:t>
        <a:bodyPr/>
        <a:lstStyle/>
        <a:p>
          <a:r>
            <a:rPr lang="en-US" dirty="0"/>
            <a:t>ATO Approved and Valid: Done</a:t>
          </a:r>
        </a:p>
      </dgm:t>
    </dgm:pt>
    <dgm:pt modelId="{9333FB46-5E68-48C5-B7A7-17A7F2049517}" type="parTrans" cxnId="{31018857-9659-4192-8CF5-812CFE75F04A}">
      <dgm:prSet/>
      <dgm:spPr/>
      <dgm:t>
        <a:bodyPr/>
        <a:lstStyle/>
        <a:p>
          <a:endParaRPr lang="en-US"/>
        </a:p>
      </dgm:t>
    </dgm:pt>
    <dgm:pt modelId="{88A36211-635F-4794-8391-2EE815B1EE5E}" type="sibTrans" cxnId="{31018857-9659-4192-8CF5-812CFE75F04A}">
      <dgm:prSet/>
      <dgm:spPr/>
      <dgm:t>
        <a:bodyPr/>
        <a:lstStyle/>
        <a:p>
          <a:endParaRPr lang="en-US"/>
        </a:p>
      </dgm:t>
    </dgm:pt>
    <dgm:pt modelId="{308F4D4F-6E44-4F72-87BF-E072065DAA99}">
      <dgm:prSet/>
      <dgm:spPr/>
      <dgm:t>
        <a:bodyPr/>
        <a:lstStyle/>
        <a:p>
          <a:r>
            <a:rPr lang="en-US" dirty="0"/>
            <a:t>Version Description Document Complete through Current Product Release Component Builds: Done</a:t>
          </a:r>
        </a:p>
      </dgm:t>
    </dgm:pt>
    <dgm:pt modelId="{F008EFC9-8890-49A6-9DE1-288A8F735265}" type="parTrans" cxnId="{7E4C82F6-92E1-4C77-B7E5-BA3297BB1151}">
      <dgm:prSet/>
      <dgm:spPr/>
      <dgm:t>
        <a:bodyPr/>
        <a:lstStyle/>
        <a:p>
          <a:endParaRPr lang="en-US"/>
        </a:p>
      </dgm:t>
    </dgm:pt>
    <dgm:pt modelId="{9A4ADFBA-B1CB-45D3-ABF1-2433B7BFCB39}" type="sibTrans" cxnId="{7E4C82F6-92E1-4C77-B7E5-BA3297BB1151}">
      <dgm:prSet/>
      <dgm:spPr/>
      <dgm:t>
        <a:bodyPr/>
        <a:lstStyle/>
        <a:p>
          <a:endParaRPr lang="en-US"/>
        </a:p>
      </dgm:t>
    </dgm:pt>
    <dgm:pt modelId="{F0C1C879-171A-460E-BBB2-DFFDEDF85018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Done</a:t>
          </a:r>
        </a:p>
      </dgm:t>
    </dgm:pt>
    <dgm:pt modelId="{7FEC9826-B017-486A-81A8-81DC8087B958}" type="parTrans" cxnId="{3FF048A7-3E07-4D34-9DB1-45D2D71B276E}">
      <dgm:prSet/>
      <dgm:spPr/>
      <dgm:t>
        <a:bodyPr/>
        <a:lstStyle/>
        <a:p>
          <a:endParaRPr lang="en-US"/>
        </a:p>
      </dgm:t>
    </dgm:pt>
    <dgm:pt modelId="{1BD05713-C09B-40C6-AD8C-BDA0733D3B54}" type="sibTrans" cxnId="{3FF048A7-3E07-4D34-9DB1-45D2D71B276E}">
      <dgm:prSet/>
      <dgm:spPr/>
      <dgm:t>
        <a:bodyPr/>
        <a:lstStyle/>
        <a:p>
          <a:endParaRPr lang="en-US"/>
        </a:p>
      </dgm:t>
    </dgm:pt>
    <dgm:pt modelId="{A201C773-58AE-4077-96BC-E1F3385F43C0}">
      <dgm:prSet/>
      <dgm:spPr/>
      <dgm:t>
        <a:bodyPr/>
        <a:lstStyle/>
        <a:p>
          <a:r>
            <a:rPr lang="en-US" dirty="0"/>
            <a:t>Production Operations Manual (POM) or Technical Manual (VistA) Complete: Date: 7/15/19</a:t>
          </a:r>
        </a:p>
      </dgm:t>
    </dgm:pt>
    <dgm:pt modelId="{A515282C-22D4-4DE5-9AA8-2B53E6C585D2}" type="parTrans" cxnId="{FAC6682C-F2BD-4EB0-946C-F71F80EDAD1D}">
      <dgm:prSet/>
      <dgm:spPr/>
      <dgm:t>
        <a:bodyPr/>
        <a:lstStyle/>
        <a:p>
          <a:endParaRPr lang="en-US"/>
        </a:p>
      </dgm:t>
    </dgm:pt>
    <dgm:pt modelId="{EF6E8ACB-ECD4-450B-9A50-3DC18B0C6252}" type="sibTrans" cxnId="{FAC6682C-F2BD-4EB0-946C-F71F80EDAD1D}">
      <dgm:prSet/>
      <dgm:spPr/>
      <dgm:t>
        <a:bodyPr/>
        <a:lstStyle/>
        <a:p>
          <a:endParaRPr lang="en-US"/>
        </a:p>
      </dgm:t>
    </dgm:pt>
    <dgm:pt modelId="{4D8CE4EA-E9EA-4B5E-A68E-72D7B73B3595}">
      <dgm:prSet/>
      <dgm:spPr/>
      <dgm:t>
        <a:bodyPr/>
        <a:lstStyle/>
        <a:p>
          <a:r>
            <a:rPr lang="en-US" dirty="0"/>
            <a:t>Product RACI Chart Complete: Date:7/15/19</a:t>
          </a:r>
        </a:p>
      </dgm:t>
    </dgm:pt>
    <dgm:pt modelId="{B17EFA6A-2B70-4FD1-A84D-42ECCDACDF55}" type="parTrans" cxnId="{909974E8-ED48-4522-BCBC-EC9D939D3BF4}">
      <dgm:prSet/>
      <dgm:spPr/>
      <dgm:t>
        <a:bodyPr/>
        <a:lstStyle/>
        <a:p>
          <a:endParaRPr lang="en-US"/>
        </a:p>
      </dgm:t>
    </dgm:pt>
    <dgm:pt modelId="{18519DF3-35F9-45EE-A44B-4A6792B262E6}" type="sibTrans" cxnId="{909974E8-ED48-4522-BCBC-EC9D939D3BF4}">
      <dgm:prSet/>
      <dgm:spPr/>
      <dgm:t>
        <a:bodyPr/>
        <a:lstStyle/>
        <a:p>
          <a:endParaRPr lang="en-US"/>
        </a:p>
      </dgm:t>
    </dgm:pt>
    <dgm:pt modelId="{D844C724-D29D-4A38-BBEE-28A56132419F}">
      <dgm:prSet/>
      <dgm:spPr/>
      <dgm:t>
        <a:bodyPr/>
        <a:lstStyle/>
        <a:p>
          <a:r>
            <a:rPr lang="en-US" dirty="0"/>
            <a:t>SLAs and-or OLAs Approved: Done</a:t>
          </a:r>
        </a:p>
      </dgm:t>
    </dgm:pt>
    <dgm:pt modelId="{D689C01B-EAB1-4D5A-B192-1C7876E76FBC}" type="parTrans" cxnId="{57C4E801-EEE6-4426-A742-C0EB49550E25}">
      <dgm:prSet/>
      <dgm:spPr/>
      <dgm:t>
        <a:bodyPr/>
        <a:lstStyle/>
        <a:p>
          <a:endParaRPr lang="en-US"/>
        </a:p>
      </dgm:t>
    </dgm:pt>
    <dgm:pt modelId="{21FB4A3C-2AAF-4C4D-8B49-1D3DFF2CD6D4}" type="sibTrans" cxnId="{57C4E801-EEE6-4426-A742-C0EB49550E25}">
      <dgm:prSet/>
      <dgm:spPr/>
      <dgm:t>
        <a:bodyPr/>
        <a:lstStyle/>
        <a:p>
          <a:endParaRPr lang="en-US"/>
        </a:p>
      </dgm:t>
    </dgm:pt>
    <dgm:pt modelId="{ECCE94E4-C455-456F-B4B4-CB8D326ADD71}">
      <dgm:prSet/>
      <dgm:spPr/>
      <dgm:t>
        <a:bodyPr/>
        <a:lstStyle/>
        <a:p>
          <a:r>
            <a:rPr lang="en-US" dirty="0"/>
            <a:t>Acquisition and Financial Management Plan Approved: Done</a:t>
          </a:r>
        </a:p>
      </dgm:t>
    </dgm:pt>
    <dgm:pt modelId="{328BCF41-CFE8-472F-885F-24B772D4536A}" type="parTrans" cxnId="{D626E528-DE76-46C6-802E-574F23FCA36A}">
      <dgm:prSet/>
      <dgm:spPr/>
      <dgm:t>
        <a:bodyPr/>
        <a:lstStyle/>
        <a:p>
          <a:endParaRPr lang="en-US"/>
        </a:p>
      </dgm:t>
    </dgm:pt>
    <dgm:pt modelId="{F03B5AE0-660D-418E-B3A0-3D222C978710}" type="sibTrans" cxnId="{D626E528-DE76-46C6-802E-574F23FCA36A}">
      <dgm:prSet/>
      <dgm:spPr/>
      <dgm:t>
        <a:bodyPr/>
        <a:lstStyle/>
        <a:p>
          <a:endParaRPr lang="en-US"/>
        </a:p>
      </dgm:t>
    </dgm:pt>
    <dgm:pt modelId="{203ECC0C-8E41-4BF0-BB3F-AFB7F90D1601}">
      <dgm:prSet/>
      <dgm:spPr/>
      <dgm:t>
        <a:bodyPr/>
        <a:lstStyle/>
        <a:p>
          <a:r>
            <a:rPr lang="en-US" dirty="0"/>
            <a:t>User Documentation Complete: 7/15/19</a:t>
          </a:r>
        </a:p>
      </dgm:t>
    </dgm:pt>
    <dgm:pt modelId="{2B592EF3-D816-44A3-8192-21439655FC85}" type="parTrans" cxnId="{874074FE-DA40-4D69-A4FC-2A17598417D0}">
      <dgm:prSet/>
      <dgm:spPr/>
      <dgm:t>
        <a:bodyPr/>
        <a:lstStyle/>
        <a:p>
          <a:endParaRPr lang="en-US"/>
        </a:p>
      </dgm:t>
    </dgm:pt>
    <dgm:pt modelId="{CBD6A224-75F5-4329-B75F-1FA8AE1F44FF}" type="sibTrans" cxnId="{874074FE-DA40-4D69-A4FC-2A17598417D0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193DB5C6-6D02-4843-AC94-EE59532418E0}" type="pres">
      <dgm:prSet presAssocID="{26CD5B73-4682-491A-BD01-88A3A2BDB1F4}" presName="compositeA" presStyleCnt="0"/>
      <dgm:spPr/>
    </dgm:pt>
    <dgm:pt modelId="{C0608BBA-467B-4F86-9447-37D2F2C05949}" type="pres">
      <dgm:prSet presAssocID="{26CD5B73-4682-491A-BD01-88A3A2BDB1F4}" presName="textA" presStyleLbl="revTx" presStyleIdx="0" presStyleCnt="19">
        <dgm:presLayoutVars>
          <dgm:bulletEnabled val="1"/>
        </dgm:presLayoutVars>
      </dgm:prSet>
      <dgm:spPr/>
    </dgm:pt>
    <dgm:pt modelId="{3C2681DB-6666-4055-BA01-6E8C481049BB}" type="pres">
      <dgm:prSet presAssocID="{26CD5B73-4682-491A-BD01-88A3A2BDB1F4}" presName="circleA" presStyleLbl="node1" presStyleIdx="0" presStyleCnt="19"/>
      <dgm:spPr>
        <a:prstGeom prst="triangle">
          <a:avLst/>
        </a:prstGeom>
        <a:solidFill>
          <a:schemeClr val="accent6"/>
        </a:solidFill>
      </dgm:spPr>
    </dgm:pt>
    <dgm:pt modelId="{73534501-F1AD-44C3-8CAA-19E458F93B65}" type="pres">
      <dgm:prSet presAssocID="{26CD5B73-4682-491A-BD01-88A3A2BDB1F4}" presName="spaceA" presStyleCnt="0"/>
      <dgm:spPr/>
    </dgm:pt>
    <dgm:pt modelId="{D727C087-3B15-4C87-8241-49CD137C8AE0}" type="pres">
      <dgm:prSet presAssocID="{6F7CA5DC-5860-4883-AB41-649F53FEA206}" presName="space" presStyleCnt="0"/>
      <dgm:spPr/>
    </dgm:pt>
    <dgm:pt modelId="{DAE253E0-027A-46A6-9F3C-F2E9703FF971}" type="pres">
      <dgm:prSet presAssocID="{BA7B8A5A-AD09-4D89-B914-96734286E7CA}" presName="compositeB" presStyleCnt="0"/>
      <dgm:spPr/>
    </dgm:pt>
    <dgm:pt modelId="{53EFA994-418E-475A-B56D-55F5DC25A967}" type="pres">
      <dgm:prSet presAssocID="{BA7B8A5A-AD09-4D89-B914-96734286E7CA}" presName="textB" presStyleLbl="revTx" presStyleIdx="1" presStyleCnt="19">
        <dgm:presLayoutVars>
          <dgm:bulletEnabled val="1"/>
        </dgm:presLayoutVars>
      </dgm:prSet>
      <dgm:spPr/>
    </dgm:pt>
    <dgm:pt modelId="{B00F6193-C29C-4D87-85DB-85343E42BDBE}" type="pres">
      <dgm:prSet presAssocID="{BA7B8A5A-AD09-4D89-B914-96734286E7CA}" presName="circleB" presStyleLbl="node1" presStyleIdx="1" presStyleCnt="19"/>
      <dgm:spPr>
        <a:prstGeom prst="triangle">
          <a:avLst/>
        </a:prstGeom>
        <a:solidFill>
          <a:schemeClr val="bg1">
            <a:lumMod val="65000"/>
          </a:schemeClr>
        </a:solidFill>
      </dgm:spPr>
    </dgm:pt>
    <dgm:pt modelId="{D3E98C3E-41C0-440D-97B2-042B4686CB29}" type="pres">
      <dgm:prSet presAssocID="{BA7B8A5A-AD09-4D89-B914-96734286E7CA}" presName="spaceB" presStyleCnt="0"/>
      <dgm:spPr/>
    </dgm:pt>
    <dgm:pt modelId="{A87A8189-C326-4AE5-A739-2A216356BDC1}" type="pres">
      <dgm:prSet presAssocID="{A6BCC5EC-2509-4C52-B8FD-5C5ECA1057EF}" presName="space" presStyleCnt="0"/>
      <dgm:spPr/>
    </dgm:pt>
    <dgm:pt modelId="{77F843EE-2E0F-49A5-99E3-C78AFEC8A5EB}" type="pres">
      <dgm:prSet presAssocID="{0F363A9C-6F9A-4242-AB4B-76238453550D}" presName="compositeA" presStyleCnt="0"/>
      <dgm:spPr/>
    </dgm:pt>
    <dgm:pt modelId="{7ACF7C88-B6C9-4937-8039-51FDAA217085}" type="pres">
      <dgm:prSet presAssocID="{0F363A9C-6F9A-4242-AB4B-76238453550D}" presName="textA" presStyleLbl="revTx" presStyleIdx="2" presStyleCnt="19">
        <dgm:presLayoutVars>
          <dgm:bulletEnabled val="1"/>
        </dgm:presLayoutVars>
      </dgm:prSet>
      <dgm:spPr/>
    </dgm:pt>
    <dgm:pt modelId="{7CF75E48-9545-4F0E-AA4A-51EC4B10D0A5}" type="pres">
      <dgm:prSet presAssocID="{0F363A9C-6F9A-4242-AB4B-76238453550D}" presName="circleA" presStyleLbl="node1" presStyleIdx="2" presStyleCnt="19"/>
      <dgm:spPr>
        <a:prstGeom prst="triangle">
          <a:avLst/>
        </a:prstGeom>
        <a:solidFill>
          <a:srgbClr val="FF0000"/>
        </a:solidFill>
      </dgm:spPr>
    </dgm:pt>
    <dgm:pt modelId="{0EB215CC-8CB9-479C-8CED-787226079805}" type="pres">
      <dgm:prSet presAssocID="{0F363A9C-6F9A-4242-AB4B-76238453550D}" presName="spaceA" presStyleCnt="0"/>
      <dgm:spPr/>
    </dgm:pt>
    <dgm:pt modelId="{79E37336-0CCD-4B85-ACEB-CE8537FA5EFA}" type="pres">
      <dgm:prSet presAssocID="{E4CAEEBD-8120-4EB9-8FE5-527BB8915C0D}" presName="space" presStyleCnt="0"/>
      <dgm:spPr/>
    </dgm:pt>
    <dgm:pt modelId="{AFC4DF03-C83C-4775-801D-829E682A9B23}" type="pres">
      <dgm:prSet presAssocID="{1A119860-0D67-427C-AEFA-C6A685BD749B}" presName="compositeB" presStyleCnt="0"/>
      <dgm:spPr/>
    </dgm:pt>
    <dgm:pt modelId="{C5FDB22B-836B-4691-ABBE-4DF6BB0430FF}" type="pres">
      <dgm:prSet presAssocID="{1A119860-0D67-427C-AEFA-C6A685BD749B}" presName="textB" presStyleLbl="revTx" presStyleIdx="3" presStyleCnt="19">
        <dgm:presLayoutVars>
          <dgm:bulletEnabled val="1"/>
        </dgm:presLayoutVars>
      </dgm:prSet>
      <dgm:spPr/>
    </dgm:pt>
    <dgm:pt modelId="{4F2421BD-33B3-44EC-8584-A5ED2A2A234D}" type="pres">
      <dgm:prSet presAssocID="{1A119860-0D67-427C-AEFA-C6A685BD749B}" presName="circleB" presStyleLbl="node1" presStyleIdx="3" presStyleCnt="19"/>
      <dgm:spPr>
        <a:prstGeom prst="triangle">
          <a:avLst/>
        </a:prstGeom>
        <a:solidFill>
          <a:srgbClr val="FF0000"/>
        </a:solidFill>
      </dgm:spPr>
    </dgm:pt>
    <dgm:pt modelId="{9B378518-ABD8-4130-9121-EF17E1E407A3}" type="pres">
      <dgm:prSet presAssocID="{1A119860-0D67-427C-AEFA-C6A685BD749B}" presName="spaceB" presStyleCnt="0"/>
      <dgm:spPr/>
    </dgm:pt>
    <dgm:pt modelId="{3C1DED36-A310-48BA-8919-7566E883E570}" type="pres">
      <dgm:prSet presAssocID="{8B870A47-67A5-447A-B56E-358AB283FF33}" presName="space" presStyleCnt="0"/>
      <dgm:spPr/>
    </dgm:pt>
    <dgm:pt modelId="{21848D77-34D4-4F63-A503-4C5524126787}" type="pres">
      <dgm:prSet presAssocID="{5453EE47-87DB-45AA-81F9-9D04A70F3B61}" presName="compositeA" presStyleCnt="0"/>
      <dgm:spPr/>
    </dgm:pt>
    <dgm:pt modelId="{C34F39B7-4B56-4F5E-8F47-4F1472E12A0B}" type="pres">
      <dgm:prSet presAssocID="{5453EE47-87DB-45AA-81F9-9D04A70F3B61}" presName="textA" presStyleLbl="revTx" presStyleIdx="4" presStyleCnt="19">
        <dgm:presLayoutVars>
          <dgm:bulletEnabled val="1"/>
        </dgm:presLayoutVars>
      </dgm:prSet>
      <dgm:spPr/>
    </dgm:pt>
    <dgm:pt modelId="{58B67BB1-31FD-4B74-B771-F87A8185E532}" type="pres">
      <dgm:prSet presAssocID="{5453EE47-87DB-45AA-81F9-9D04A70F3B61}" presName="circleA" presStyleLbl="node1" presStyleIdx="4" presStyleCnt="19"/>
      <dgm:spPr>
        <a:prstGeom prst="triangle">
          <a:avLst/>
        </a:prstGeom>
        <a:solidFill>
          <a:srgbClr val="FF0000"/>
        </a:solidFill>
      </dgm:spPr>
    </dgm:pt>
    <dgm:pt modelId="{EF6526BC-B86A-45F7-B4A9-A66A188F8138}" type="pres">
      <dgm:prSet presAssocID="{5453EE47-87DB-45AA-81F9-9D04A70F3B61}" presName="spaceA" presStyleCnt="0"/>
      <dgm:spPr/>
    </dgm:pt>
    <dgm:pt modelId="{6360089F-BFD0-4357-AE70-4C580CE43191}" type="pres">
      <dgm:prSet presAssocID="{4DF8CC0A-76AB-4426-88F2-25716E3F1260}" presName="space" presStyleCnt="0"/>
      <dgm:spPr/>
    </dgm:pt>
    <dgm:pt modelId="{7D1391D2-3F6E-4D23-A8EC-C53509F382B5}" type="pres">
      <dgm:prSet presAssocID="{12D9E136-8388-4A1B-B210-F5BBCFE78735}" presName="compositeB" presStyleCnt="0"/>
      <dgm:spPr/>
    </dgm:pt>
    <dgm:pt modelId="{02C885B7-1FB9-4F66-900C-925DF1FB6CC5}" type="pres">
      <dgm:prSet presAssocID="{12D9E136-8388-4A1B-B210-F5BBCFE78735}" presName="textB" presStyleLbl="revTx" presStyleIdx="5" presStyleCnt="19">
        <dgm:presLayoutVars>
          <dgm:bulletEnabled val="1"/>
        </dgm:presLayoutVars>
      </dgm:prSet>
      <dgm:spPr/>
    </dgm:pt>
    <dgm:pt modelId="{18520C40-D2B2-4F25-8DE6-AC30CF12CF1D}" type="pres">
      <dgm:prSet presAssocID="{12D9E136-8388-4A1B-B210-F5BBCFE78735}" presName="circleB" presStyleLbl="node1" presStyleIdx="5" presStyleCnt="19"/>
      <dgm:spPr>
        <a:prstGeom prst="triangle">
          <a:avLst/>
        </a:prstGeom>
        <a:solidFill>
          <a:schemeClr val="bg1">
            <a:lumMod val="65000"/>
          </a:schemeClr>
        </a:solidFill>
      </dgm:spPr>
    </dgm:pt>
    <dgm:pt modelId="{6BF99A42-41B2-4639-955D-C3CF631DEB4E}" type="pres">
      <dgm:prSet presAssocID="{12D9E136-8388-4A1B-B210-F5BBCFE78735}" presName="spaceB" presStyleCnt="0"/>
      <dgm:spPr/>
    </dgm:pt>
    <dgm:pt modelId="{C8B41A79-FE93-4524-84B1-90A00FC6EA4E}" type="pres">
      <dgm:prSet presAssocID="{1E62ABF1-DE6C-4E2F-B123-588E843AED2A}" presName="space" presStyleCnt="0"/>
      <dgm:spPr/>
    </dgm:pt>
    <dgm:pt modelId="{51CB991B-75CA-4A78-AB3A-846498C6CFFF}" type="pres">
      <dgm:prSet presAssocID="{C3776CAD-FF07-475F-B57E-6A4E63D149C6}" presName="compositeA" presStyleCnt="0"/>
      <dgm:spPr/>
    </dgm:pt>
    <dgm:pt modelId="{113A5C32-27C1-4C19-A14E-D753A2227E50}" type="pres">
      <dgm:prSet presAssocID="{C3776CAD-FF07-475F-B57E-6A4E63D149C6}" presName="textA" presStyleLbl="revTx" presStyleIdx="6" presStyleCnt="19">
        <dgm:presLayoutVars>
          <dgm:bulletEnabled val="1"/>
        </dgm:presLayoutVars>
      </dgm:prSet>
      <dgm:spPr/>
    </dgm:pt>
    <dgm:pt modelId="{53A05E6E-AA37-434A-A88E-211B3D7EE99B}" type="pres">
      <dgm:prSet presAssocID="{C3776CAD-FF07-475F-B57E-6A4E63D149C6}" presName="circleA" presStyleLbl="node1" presStyleIdx="6" presStyleCnt="19"/>
      <dgm:spPr>
        <a:prstGeom prst="triangle">
          <a:avLst/>
        </a:prstGeom>
        <a:solidFill>
          <a:srgbClr val="FF0000"/>
        </a:solidFill>
      </dgm:spPr>
    </dgm:pt>
    <dgm:pt modelId="{0F064F88-0A47-43F0-9A0E-61539E36FB6E}" type="pres">
      <dgm:prSet presAssocID="{C3776CAD-FF07-475F-B57E-6A4E63D149C6}" presName="spaceA" presStyleCnt="0"/>
      <dgm:spPr/>
    </dgm:pt>
    <dgm:pt modelId="{B5204900-8270-4471-95D8-BD9D3B8D9276}" type="pres">
      <dgm:prSet presAssocID="{B6FABB3C-2A64-4C30-A09A-EE10809D5C3E}" presName="space" presStyleCnt="0"/>
      <dgm:spPr/>
    </dgm:pt>
    <dgm:pt modelId="{1DC936DA-9142-41E3-AE4C-83092C1850C9}" type="pres">
      <dgm:prSet presAssocID="{7E5D2308-049A-4C55-9DFD-B37A7EB2E36F}" presName="compositeB" presStyleCnt="0"/>
      <dgm:spPr/>
    </dgm:pt>
    <dgm:pt modelId="{5EB61B76-426F-4FCA-84C6-F2CBF0788D20}" type="pres">
      <dgm:prSet presAssocID="{7E5D2308-049A-4C55-9DFD-B37A7EB2E36F}" presName="textB" presStyleLbl="revTx" presStyleIdx="7" presStyleCnt="19">
        <dgm:presLayoutVars>
          <dgm:bulletEnabled val="1"/>
        </dgm:presLayoutVars>
      </dgm:prSet>
      <dgm:spPr/>
    </dgm:pt>
    <dgm:pt modelId="{84564DDF-7D09-44B6-ABA3-CD9AA5F6869C}" type="pres">
      <dgm:prSet presAssocID="{7E5D2308-049A-4C55-9DFD-B37A7EB2E36F}" presName="circleB" presStyleLbl="node1" presStyleIdx="7" presStyleCnt="19"/>
      <dgm:spPr>
        <a:prstGeom prst="triangle">
          <a:avLst/>
        </a:prstGeom>
        <a:solidFill>
          <a:schemeClr val="bg1">
            <a:lumMod val="65000"/>
          </a:schemeClr>
        </a:solidFill>
      </dgm:spPr>
    </dgm:pt>
    <dgm:pt modelId="{A0908866-D65A-41AA-B7B3-69434348E000}" type="pres">
      <dgm:prSet presAssocID="{7E5D2308-049A-4C55-9DFD-B37A7EB2E36F}" presName="spaceB" presStyleCnt="0"/>
      <dgm:spPr/>
    </dgm:pt>
    <dgm:pt modelId="{3DF1BF78-BA6D-46A2-9AB1-A8DB129D03C8}" type="pres">
      <dgm:prSet presAssocID="{A2D1EBF1-6BD2-4D06-B1F4-028B3DC39B20}" presName="space" presStyleCnt="0"/>
      <dgm:spPr/>
    </dgm:pt>
    <dgm:pt modelId="{474D6F4D-EBBD-456C-B39C-270004282AF0}" type="pres">
      <dgm:prSet presAssocID="{CAC09C68-33CE-48D1-9EE1-C1C5DE5E8464}" presName="compositeA" presStyleCnt="0"/>
      <dgm:spPr/>
    </dgm:pt>
    <dgm:pt modelId="{83DCF56D-62C1-44D3-9DE1-FA76761C5992}" type="pres">
      <dgm:prSet presAssocID="{CAC09C68-33CE-48D1-9EE1-C1C5DE5E8464}" presName="textA" presStyleLbl="revTx" presStyleIdx="8" presStyleCnt="19">
        <dgm:presLayoutVars>
          <dgm:bulletEnabled val="1"/>
        </dgm:presLayoutVars>
      </dgm:prSet>
      <dgm:spPr/>
    </dgm:pt>
    <dgm:pt modelId="{BB3EA3B5-A98D-4504-8B7C-073F121F1BA6}" type="pres">
      <dgm:prSet presAssocID="{CAC09C68-33CE-48D1-9EE1-C1C5DE5E8464}" presName="circleA" presStyleLbl="node1" presStyleIdx="8" presStyleCnt="19"/>
      <dgm:spPr>
        <a:prstGeom prst="triangle">
          <a:avLst/>
        </a:prstGeom>
        <a:solidFill>
          <a:schemeClr val="accent6"/>
        </a:solidFill>
      </dgm:spPr>
    </dgm:pt>
    <dgm:pt modelId="{AB13CCBD-21CD-4F2C-83A2-1A2083408648}" type="pres">
      <dgm:prSet presAssocID="{CAC09C68-33CE-48D1-9EE1-C1C5DE5E8464}" presName="spaceA" presStyleCnt="0"/>
      <dgm:spPr/>
    </dgm:pt>
    <dgm:pt modelId="{E18123C4-7BC7-44F8-976B-82B6EE7167CD}" type="pres">
      <dgm:prSet presAssocID="{65C9FBF6-B331-4EE5-AC18-E388E444CA4A}" presName="space" presStyleCnt="0"/>
      <dgm:spPr/>
    </dgm:pt>
    <dgm:pt modelId="{A627E760-FD9E-46FE-B93B-F9798B10E3D1}" type="pres">
      <dgm:prSet presAssocID="{879D25F2-DA11-4911-8272-CD1B218A6DD1}" presName="compositeB" presStyleCnt="0"/>
      <dgm:spPr/>
    </dgm:pt>
    <dgm:pt modelId="{0CC57357-6663-41D4-9562-DBD4E632C1EA}" type="pres">
      <dgm:prSet presAssocID="{879D25F2-DA11-4911-8272-CD1B218A6DD1}" presName="textB" presStyleLbl="revTx" presStyleIdx="9" presStyleCnt="19">
        <dgm:presLayoutVars>
          <dgm:bulletEnabled val="1"/>
        </dgm:presLayoutVars>
      </dgm:prSet>
      <dgm:spPr/>
    </dgm:pt>
    <dgm:pt modelId="{74883989-D1BE-4245-B527-AAA9B5E2D7CB}" type="pres">
      <dgm:prSet presAssocID="{879D25F2-DA11-4911-8272-CD1B218A6DD1}" presName="circleB" presStyleLbl="node1" presStyleIdx="9" presStyleCnt="19"/>
      <dgm:spPr>
        <a:prstGeom prst="triangle">
          <a:avLst/>
        </a:prstGeom>
        <a:solidFill>
          <a:schemeClr val="accent6"/>
        </a:solidFill>
      </dgm:spPr>
    </dgm:pt>
    <dgm:pt modelId="{3EDAEF09-F357-4141-AD1F-7CA9FD1AEE9C}" type="pres">
      <dgm:prSet presAssocID="{879D25F2-DA11-4911-8272-CD1B218A6DD1}" presName="spaceB" presStyleCnt="0"/>
      <dgm:spPr/>
    </dgm:pt>
    <dgm:pt modelId="{6B1DDA52-F742-4295-B7C3-39999733223C}" type="pres">
      <dgm:prSet presAssocID="{43D90A90-ED85-499A-8435-614A44C777AD}" presName="space" presStyleCnt="0"/>
      <dgm:spPr/>
    </dgm:pt>
    <dgm:pt modelId="{562B4306-8A7B-4BA2-A7FB-F886C03799C9}" type="pres">
      <dgm:prSet presAssocID="{DDE6A58B-DED6-425F-B4B2-04CC75856E30}" presName="compositeA" presStyleCnt="0"/>
      <dgm:spPr/>
    </dgm:pt>
    <dgm:pt modelId="{40E2741F-98D8-4E6D-A27B-E09405FF6A46}" type="pres">
      <dgm:prSet presAssocID="{DDE6A58B-DED6-425F-B4B2-04CC75856E30}" presName="textA" presStyleLbl="revTx" presStyleIdx="10" presStyleCnt="19">
        <dgm:presLayoutVars>
          <dgm:bulletEnabled val="1"/>
        </dgm:presLayoutVars>
      </dgm:prSet>
      <dgm:spPr/>
    </dgm:pt>
    <dgm:pt modelId="{E201DDBE-1CA5-433D-A7FC-84B48DCC64CE}" type="pres">
      <dgm:prSet presAssocID="{DDE6A58B-DED6-425F-B4B2-04CC75856E30}" presName="circleA" presStyleLbl="node1" presStyleIdx="10" presStyleCnt="19"/>
      <dgm:spPr>
        <a:prstGeom prst="triangle">
          <a:avLst/>
        </a:prstGeom>
        <a:solidFill>
          <a:schemeClr val="accent6"/>
        </a:solidFill>
      </dgm:spPr>
    </dgm:pt>
    <dgm:pt modelId="{D9A57190-F8E9-41FA-B025-950820C774B1}" type="pres">
      <dgm:prSet presAssocID="{DDE6A58B-DED6-425F-B4B2-04CC75856E30}" presName="spaceA" presStyleCnt="0"/>
      <dgm:spPr/>
    </dgm:pt>
    <dgm:pt modelId="{7EA6E239-2354-435D-9A71-1047A2C9E443}" type="pres">
      <dgm:prSet presAssocID="{7B642BFC-BAC4-4CA0-B76A-6F8EED2A0ED0}" presName="space" presStyleCnt="0"/>
      <dgm:spPr/>
    </dgm:pt>
    <dgm:pt modelId="{5D1D9375-8FCB-4D7B-A6CD-A1FCC8CA1699}" type="pres">
      <dgm:prSet presAssocID="{26129F4D-77E9-4895-90CC-3EF0DFAED1F4}" presName="compositeB" presStyleCnt="0"/>
      <dgm:spPr/>
    </dgm:pt>
    <dgm:pt modelId="{C9BB69E6-4087-43DD-BCD8-CD760A3AA281}" type="pres">
      <dgm:prSet presAssocID="{26129F4D-77E9-4895-90CC-3EF0DFAED1F4}" presName="textB" presStyleLbl="revTx" presStyleIdx="11" presStyleCnt="19">
        <dgm:presLayoutVars>
          <dgm:bulletEnabled val="1"/>
        </dgm:presLayoutVars>
      </dgm:prSet>
      <dgm:spPr/>
    </dgm:pt>
    <dgm:pt modelId="{EED94576-49FD-4DAF-A2A9-8CADDCE6B7DD}" type="pres">
      <dgm:prSet presAssocID="{26129F4D-77E9-4895-90CC-3EF0DFAED1F4}" presName="circleB" presStyleLbl="node1" presStyleIdx="11" presStyleCnt="19" custLinFactNeighborY="-4773"/>
      <dgm:spPr>
        <a:prstGeom prst="triangle">
          <a:avLst/>
        </a:prstGeom>
        <a:solidFill>
          <a:schemeClr val="accent6"/>
        </a:solidFill>
      </dgm:spPr>
    </dgm:pt>
    <dgm:pt modelId="{ACC2A3AA-1514-4DE0-8548-ED8B4938D1DE}" type="pres">
      <dgm:prSet presAssocID="{26129F4D-77E9-4895-90CC-3EF0DFAED1F4}" presName="spaceB" presStyleCnt="0"/>
      <dgm:spPr/>
    </dgm:pt>
    <dgm:pt modelId="{336EB6D0-744D-4E6C-A956-0465869D3906}" type="pres">
      <dgm:prSet presAssocID="{88A36211-635F-4794-8391-2EE815B1EE5E}" presName="space" presStyleCnt="0"/>
      <dgm:spPr/>
    </dgm:pt>
    <dgm:pt modelId="{29FF295D-BF7B-45A7-B2E0-18D67BAF6E84}" type="pres">
      <dgm:prSet presAssocID="{308F4D4F-6E44-4F72-87BF-E072065DAA99}" presName="compositeA" presStyleCnt="0"/>
      <dgm:spPr/>
    </dgm:pt>
    <dgm:pt modelId="{8E53B608-1407-40A6-8064-D48688CAF76C}" type="pres">
      <dgm:prSet presAssocID="{308F4D4F-6E44-4F72-87BF-E072065DAA99}" presName="textA" presStyleLbl="revTx" presStyleIdx="12" presStyleCnt="19">
        <dgm:presLayoutVars>
          <dgm:bulletEnabled val="1"/>
        </dgm:presLayoutVars>
      </dgm:prSet>
      <dgm:spPr/>
    </dgm:pt>
    <dgm:pt modelId="{B45C3E09-5F77-48D5-9E80-BEE3EBAC9C67}" type="pres">
      <dgm:prSet presAssocID="{308F4D4F-6E44-4F72-87BF-E072065DAA99}" presName="circleA" presStyleLbl="node1" presStyleIdx="12" presStyleCnt="19"/>
      <dgm:spPr>
        <a:prstGeom prst="triangle">
          <a:avLst/>
        </a:prstGeom>
        <a:solidFill>
          <a:schemeClr val="accent6"/>
        </a:solidFill>
      </dgm:spPr>
    </dgm:pt>
    <dgm:pt modelId="{262400A9-A165-4BAC-8947-44B3E14048A9}" type="pres">
      <dgm:prSet presAssocID="{308F4D4F-6E44-4F72-87BF-E072065DAA99}" presName="spaceA" presStyleCnt="0"/>
      <dgm:spPr/>
    </dgm:pt>
    <dgm:pt modelId="{BF47D9FC-11A4-4983-A355-838E82D170DF}" type="pres">
      <dgm:prSet presAssocID="{9A4ADFBA-B1CB-45D3-ABF1-2433B7BFCB39}" presName="space" presStyleCnt="0"/>
      <dgm:spPr/>
    </dgm:pt>
    <dgm:pt modelId="{0D1AA857-6393-42CC-A02B-1443B106F284}" type="pres">
      <dgm:prSet presAssocID="{F0C1C879-171A-460E-BBB2-DFFDEDF85018}" presName="compositeB" presStyleCnt="0"/>
      <dgm:spPr/>
    </dgm:pt>
    <dgm:pt modelId="{100FD0F8-F527-4480-83BF-9CDF5E4F4CFD}" type="pres">
      <dgm:prSet presAssocID="{F0C1C879-171A-460E-BBB2-DFFDEDF85018}" presName="textB" presStyleLbl="revTx" presStyleIdx="13" presStyleCnt="19">
        <dgm:presLayoutVars>
          <dgm:bulletEnabled val="1"/>
        </dgm:presLayoutVars>
      </dgm:prSet>
      <dgm:spPr/>
    </dgm:pt>
    <dgm:pt modelId="{FA80436C-EB8D-4D23-A6F0-F8957AB629D8}" type="pres">
      <dgm:prSet presAssocID="{F0C1C879-171A-460E-BBB2-DFFDEDF85018}" presName="circleB" presStyleLbl="node1" presStyleIdx="13" presStyleCnt="19"/>
      <dgm:spPr>
        <a:prstGeom prst="triangle">
          <a:avLst/>
        </a:prstGeom>
        <a:solidFill>
          <a:schemeClr val="accent6"/>
        </a:solidFill>
      </dgm:spPr>
    </dgm:pt>
    <dgm:pt modelId="{DCF8287B-777A-49EC-9C87-2092243D17EB}" type="pres">
      <dgm:prSet presAssocID="{F0C1C879-171A-460E-BBB2-DFFDEDF85018}" presName="spaceB" presStyleCnt="0"/>
      <dgm:spPr/>
    </dgm:pt>
    <dgm:pt modelId="{1AEEFCC2-9605-4356-82FC-48171EE2A7BA}" type="pres">
      <dgm:prSet presAssocID="{1BD05713-C09B-40C6-AD8C-BDA0733D3B54}" presName="space" presStyleCnt="0"/>
      <dgm:spPr/>
    </dgm:pt>
    <dgm:pt modelId="{5A5E05F3-156E-4B5A-B898-12D774B14F85}" type="pres">
      <dgm:prSet presAssocID="{A201C773-58AE-4077-96BC-E1F3385F43C0}" presName="compositeA" presStyleCnt="0"/>
      <dgm:spPr/>
    </dgm:pt>
    <dgm:pt modelId="{17F3F64A-84BB-4567-B58D-94B70FE211A8}" type="pres">
      <dgm:prSet presAssocID="{A201C773-58AE-4077-96BC-E1F3385F43C0}" presName="textA" presStyleLbl="revTx" presStyleIdx="14" presStyleCnt="19">
        <dgm:presLayoutVars>
          <dgm:bulletEnabled val="1"/>
        </dgm:presLayoutVars>
      </dgm:prSet>
      <dgm:spPr/>
    </dgm:pt>
    <dgm:pt modelId="{970EB7BE-FE14-4753-9222-D2D4F1D36FFD}" type="pres">
      <dgm:prSet presAssocID="{A201C773-58AE-4077-96BC-E1F3385F43C0}" presName="circleA" presStyleLbl="node1" presStyleIdx="14" presStyleCnt="19"/>
      <dgm:spPr>
        <a:prstGeom prst="triangle">
          <a:avLst/>
        </a:prstGeom>
        <a:solidFill>
          <a:srgbClr val="FF0000"/>
        </a:solidFill>
      </dgm:spPr>
    </dgm:pt>
    <dgm:pt modelId="{CAC09EA2-2370-4C41-8872-C85BEF0CAA1F}" type="pres">
      <dgm:prSet presAssocID="{A201C773-58AE-4077-96BC-E1F3385F43C0}" presName="spaceA" presStyleCnt="0"/>
      <dgm:spPr/>
    </dgm:pt>
    <dgm:pt modelId="{4DE2547D-5C27-4921-A2D0-6787A5D0C4AB}" type="pres">
      <dgm:prSet presAssocID="{EF6E8ACB-ECD4-450B-9A50-3DC18B0C6252}" presName="space" presStyleCnt="0"/>
      <dgm:spPr/>
    </dgm:pt>
    <dgm:pt modelId="{57BB9E17-6AA5-4208-8A93-23B0D88A9891}" type="pres">
      <dgm:prSet presAssocID="{4D8CE4EA-E9EA-4B5E-A68E-72D7B73B3595}" presName="compositeB" presStyleCnt="0"/>
      <dgm:spPr/>
    </dgm:pt>
    <dgm:pt modelId="{3EB2BDF2-137B-40C1-94C7-4BD9C0112621}" type="pres">
      <dgm:prSet presAssocID="{4D8CE4EA-E9EA-4B5E-A68E-72D7B73B3595}" presName="textB" presStyleLbl="revTx" presStyleIdx="15" presStyleCnt="19">
        <dgm:presLayoutVars>
          <dgm:bulletEnabled val="1"/>
        </dgm:presLayoutVars>
      </dgm:prSet>
      <dgm:spPr/>
    </dgm:pt>
    <dgm:pt modelId="{93C9671E-7376-458A-929A-A579C8E0D671}" type="pres">
      <dgm:prSet presAssocID="{4D8CE4EA-E9EA-4B5E-A68E-72D7B73B3595}" presName="circleB" presStyleLbl="node1" presStyleIdx="15" presStyleCnt="19"/>
      <dgm:spPr>
        <a:prstGeom prst="triangle">
          <a:avLst/>
        </a:prstGeom>
        <a:solidFill>
          <a:srgbClr val="FF0000"/>
        </a:solidFill>
      </dgm:spPr>
    </dgm:pt>
    <dgm:pt modelId="{E4E4DDE8-66ED-4C74-9DBA-0CA2765BFB77}" type="pres">
      <dgm:prSet presAssocID="{4D8CE4EA-E9EA-4B5E-A68E-72D7B73B3595}" presName="spaceB" presStyleCnt="0"/>
      <dgm:spPr/>
    </dgm:pt>
    <dgm:pt modelId="{10B14B13-C3A0-4E53-9530-5576644B90C1}" type="pres">
      <dgm:prSet presAssocID="{18519DF3-35F9-45EE-A44B-4A6792B262E6}" presName="space" presStyleCnt="0"/>
      <dgm:spPr/>
    </dgm:pt>
    <dgm:pt modelId="{4031A689-9261-4DED-A101-0290F641B31A}" type="pres">
      <dgm:prSet presAssocID="{D844C724-D29D-4A38-BBEE-28A56132419F}" presName="compositeA" presStyleCnt="0"/>
      <dgm:spPr/>
    </dgm:pt>
    <dgm:pt modelId="{C30E75F8-A134-4ADF-855D-F2AAFEEFE7FF}" type="pres">
      <dgm:prSet presAssocID="{D844C724-D29D-4A38-BBEE-28A56132419F}" presName="textA" presStyleLbl="revTx" presStyleIdx="16" presStyleCnt="19">
        <dgm:presLayoutVars>
          <dgm:bulletEnabled val="1"/>
        </dgm:presLayoutVars>
      </dgm:prSet>
      <dgm:spPr/>
    </dgm:pt>
    <dgm:pt modelId="{9E6FC030-C92D-41F4-86A3-22E35E55D52D}" type="pres">
      <dgm:prSet presAssocID="{D844C724-D29D-4A38-BBEE-28A56132419F}" presName="circleA" presStyleLbl="node1" presStyleIdx="16" presStyleCnt="19"/>
      <dgm:spPr>
        <a:prstGeom prst="triangle">
          <a:avLst/>
        </a:prstGeom>
        <a:solidFill>
          <a:schemeClr val="accent6"/>
        </a:solidFill>
      </dgm:spPr>
    </dgm:pt>
    <dgm:pt modelId="{68B39955-D590-465B-BECE-7F94C9643F7E}" type="pres">
      <dgm:prSet presAssocID="{D844C724-D29D-4A38-BBEE-28A56132419F}" presName="spaceA" presStyleCnt="0"/>
      <dgm:spPr/>
    </dgm:pt>
    <dgm:pt modelId="{F0317BDD-46DE-4E0F-8A88-7B36C6850DB1}" type="pres">
      <dgm:prSet presAssocID="{21FB4A3C-2AAF-4C4D-8B49-1D3DFF2CD6D4}" presName="space" presStyleCnt="0"/>
      <dgm:spPr/>
    </dgm:pt>
    <dgm:pt modelId="{31261CB6-ED4B-46C0-8F7B-85E9DABB711C}" type="pres">
      <dgm:prSet presAssocID="{ECCE94E4-C455-456F-B4B4-CB8D326ADD71}" presName="compositeB" presStyleCnt="0"/>
      <dgm:spPr/>
    </dgm:pt>
    <dgm:pt modelId="{1010006B-59A5-46C2-A1DD-948BCA5C526F}" type="pres">
      <dgm:prSet presAssocID="{ECCE94E4-C455-456F-B4B4-CB8D326ADD71}" presName="textB" presStyleLbl="revTx" presStyleIdx="17" presStyleCnt="19">
        <dgm:presLayoutVars>
          <dgm:bulletEnabled val="1"/>
        </dgm:presLayoutVars>
      </dgm:prSet>
      <dgm:spPr/>
    </dgm:pt>
    <dgm:pt modelId="{4CA4587E-C084-4838-808C-11AAEE01192C}" type="pres">
      <dgm:prSet presAssocID="{ECCE94E4-C455-456F-B4B4-CB8D326ADD71}" presName="circleB" presStyleLbl="node1" presStyleIdx="17" presStyleCnt="19"/>
      <dgm:spPr>
        <a:prstGeom prst="triangle">
          <a:avLst/>
        </a:prstGeom>
        <a:solidFill>
          <a:schemeClr val="accent6"/>
        </a:solidFill>
      </dgm:spPr>
    </dgm:pt>
    <dgm:pt modelId="{91BD962B-38EC-4FF4-B334-591B14A12374}" type="pres">
      <dgm:prSet presAssocID="{ECCE94E4-C455-456F-B4B4-CB8D326ADD71}" presName="spaceB" presStyleCnt="0"/>
      <dgm:spPr/>
    </dgm:pt>
    <dgm:pt modelId="{DA19A11E-0B3B-40FB-A5B4-5240D7C12A33}" type="pres">
      <dgm:prSet presAssocID="{F03B5AE0-660D-418E-B3A0-3D222C978710}" presName="space" presStyleCnt="0"/>
      <dgm:spPr/>
    </dgm:pt>
    <dgm:pt modelId="{18A5641F-4C6B-4D0D-AC39-E5B319988451}" type="pres">
      <dgm:prSet presAssocID="{203ECC0C-8E41-4BF0-BB3F-AFB7F90D1601}" presName="compositeA" presStyleCnt="0"/>
      <dgm:spPr/>
    </dgm:pt>
    <dgm:pt modelId="{ACDDFE62-CE6E-4F1B-9F14-379D354905C1}" type="pres">
      <dgm:prSet presAssocID="{203ECC0C-8E41-4BF0-BB3F-AFB7F90D1601}" presName="textA" presStyleLbl="revTx" presStyleIdx="18" presStyleCnt="19">
        <dgm:presLayoutVars>
          <dgm:bulletEnabled val="1"/>
        </dgm:presLayoutVars>
      </dgm:prSet>
      <dgm:spPr/>
    </dgm:pt>
    <dgm:pt modelId="{E766C0B5-E33D-4397-BE3C-83DB8C3DF31E}" type="pres">
      <dgm:prSet presAssocID="{203ECC0C-8E41-4BF0-BB3F-AFB7F90D1601}" presName="circleA" presStyleLbl="node1" presStyleIdx="18" presStyleCnt="19"/>
      <dgm:spPr>
        <a:prstGeom prst="triangle">
          <a:avLst/>
        </a:prstGeom>
        <a:solidFill>
          <a:srgbClr val="FF0000"/>
        </a:solidFill>
      </dgm:spPr>
    </dgm:pt>
    <dgm:pt modelId="{4412923F-1720-4269-A355-EC59E848224A}" type="pres">
      <dgm:prSet presAssocID="{203ECC0C-8E41-4BF0-BB3F-AFB7F90D1601}" presName="spaceA" presStyleCnt="0"/>
      <dgm:spPr/>
    </dgm:pt>
  </dgm:ptLst>
  <dgm:cxnLst>
    <dgm:cxn modelId="{FB4B2800-4D1B-42E1-82F8-43E322D2F3C7}" type="presOf" srcId="{308F4D4F-6E44-4F72-87BF-E072065DAA99}" destId="{8E53B608-1407-40A6-8064-D48688CAF76C}" srcOrd="0" destOrd="0" presId="urn:microsoft.com/office/officeart/2005/8/layout/hProcess11"/>
    <dgm:cxn modelId="{57C4E801-EEE6-4426-A742-C0EB49550E25}" srcId="{13E5A844-D30B-4A0C-A356-FD85FA0C5FAE}" destId="{D844C724-D29D-4A38-BBEE-28A56132419F}" srcOrd="16" destOrd="0" parTransId="{D689C01B-EAB1-4D5A-B192-1C7876E76FBC}" sibTransId="{21FB4A3C-2AAF-4C4D-8B49-1D3DFF2CD6D4}"/>
    <dgm:cxn modelId="{51EB1B07-AB33-4574-9052-555220A07327}" type="presOf" srcId="{C3776CAD-FF07-475F-B57E-6A4E63D149C6}" destId="{113A5C32-27C1-4C19-A14E-D753A2227E50}" srcOrd="0" destOrd="0" presId="urn:microsoft.com/office/officeart/2005/8/layout/hProcess11"/>
    <dgm:cxn modelId="{B68C2108-C9DE-4714-961B-C083316DD2F2}" type="presOf" srcId="{DDE6A58B-DED6-425F-B4B2-04CC75856E30}" destId="{40E2741F-98D8-4E6D-A27B-E09405FF6A46}" srcOrd="0" destOrd="0" presId="urn:microsoft.com/office/officeart/2005/8/layout/hProcess11"/>
    <dgm:cxn modelId="{00125A08-0EFD-4577-9A5C-436BC069BFE6}" type="presOf" srcId="{0F363A9C-6F9A-4242-AB4B-76238453550D}" destId="{7ACF7C88-B6C9-4937-8039-51FDAA217085}" srcOrd="0" destOrd="0" presId="urn:microsoft.com/office/officeart/2005/8/layout/hProcess11"/>
    <dgm:cxn modelId="{B0504616-BD53-47E6-9D3A-526C73FB2CDE}" srcId="{13E5A844-D30B-4A0C-A356-FD85FA0C5FAE}" destId="{879D25F2-DA11-4911-8272-CD1B218A6DD1}" srcOrd="9" destOrd="0" parTransId="{7EF6BDD7-EC4A-4493-989F-4D89485BCC45}" sibTransId="{43D90A90-ED85-499A-8435-614A44C777AD}"/>
    <dgm:cxn modelId="{B798CA25-8772-419D-91F8-8834F1960F88}" type="presOf" srcId="{1A119860-0D67-427C-AEFA-C6A685BD749B}" destId="{C5FDB22B-836B-4691-ABBE-4DF6BB0430FF}" srcOrd="0" destOrd="0" presId="urn:microsoft.com/office/officeart/2005/8/layout/hProcess11"/>
    <dgm:cxn modelId="{D626E528-DE76-46C6-802E-574F23FCA36A}" srcId="{13E5A844-D30B-4A0C-A356-FD85FA0C5FAE}" destId="{ECCE94E4-C455-456F-B4B4-CB8D326ADD71}" srcOrd="17" destOrd="0" parTransId="{328BCF41-CFE8-472F-885F-24B772D4536A}" sibTransId="{F03B5AE0-660D-418E-B3A0-3D222C978710}"/>
    <dgm:cxn modelId="{39D27B2A-5B5D-439C-8CB4-827E112BFD1C}" type="presOf" srcId="{A201C773-58AE-4077-96BC-E1F3385F43C0}" destId="{17F3F64A-84BB-4567-B58D-94B70FE211A8}" srcOrd="0" destOrd="0" presId="urn:microsoft.com/office/officeart/2005/8/layout/hProcess11"/>
    <dgm:cxn modelId="{FAC6682C-F2BD-4EB0-946C-F71F80EDAD1D}" srcId="{13E5A844-D30B-4A0C-A356-FD85FA0C5FAE}" destId="{A201C773-58AE-4077-96BC-E1F3385F43C0}" srcOrd="14" destOrd="0" parTransId="{A515282C-22D4-4DE5-9AA8-2B53E6C585D2}" sibTransId="{EF6E8ACB-ECD4-450B-9A50-3DC18B0C6252}"/>
    <dgm:cxn modelId="{45937335-525B-4256-B405-94A9F6FA0AD0}" srcId="{13E5A844-D30B-4A0C-A356-FD85FA0C5FAE}" destId="{1A119860-0D67-427C-AEFA-C6A685BD749B}" srcOrd="3" destOrd="0" parTransId="{73087C95-4DD3-4B56-89C4-680393F6C873}" sibTransId="{8B870A47-67A5-447A-B56E-358AB283FF33}"/>
    <dgm:cxn modelId="{5813B73D-1A83-4EE4-B383-DDFDC86B8283}" type="presOf" srcId="{26CD5B73-4682-491A-BD01-88A3A2BDB1F4}" destId="{C0608BBA-467B-4F86-9447-37D2F2C05949}" srcOrd="0" destOrd="0" presId="urn:microsoft.com/office/officeart/2005/8/layout/hProcess11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2C57A75B-E12F-4C20-961A-539EE4463E89}" type="presOf" srcId="{D844C724-D29D-4A38-BBEE-28A56132419F}" destId="{C30E75F8-A134-4ADF-855D-F2AAFEEFE7FF}" srcOrd="0" destOrd="0" presId="urn:microsoft.com/office/officeart/2005/8/layout/hProcess11"/>
    <dgm:cxn modelId="{3ED47B61-54E8-4F25-96C0-46733730F720}" type="presOf" srcId="{F0C1C879-171A-460E-BBB2-DFFDEDF85018}" destId="{100FD0F8-F527-4480-83BF-9CDF5E4F4CFD}" srcOrd="0" destOrd="0" presId="urn:microsoft.com/office/officeart/2005/8/layout/hProcess11"/>
    <dgm:cxn modelId="{81DBEA62-7623-4D81-B4E9-5AC5DB1F0BB7}" type="presOf" srcId="{CAC09C68-33CE-48D1-9EE1-C1C5DE5E8464}" destId="{83DCF56D-62C1-44D3-9DE1-FA76761C5992}" srcOrd="0" destOrd="0" presId="urn:microsoft.com/office/officeart/2005/8/layout/hProcess11"/>
    <dgm:cxn modelId="{CD960F46-03A5-4C0A-824D-5C6D7C7CFF1B}" srcId="{13E5A844-D30B-4A0C-A356-FD85FA0C5FAE}" destId="{0F363A9C-6F9A-4242-AB4B-76238453550D}" srcOrd="2" destOrd="0" parTransId="{D4C3C966-247C-4BB6-92D7-46EB60B43438}" sibTransId="{E4CAEEBD-8120-4EB9-8FE5-527BB8915C0D}"/>
    <dgm:cxn modelId="{CC37FD49-F6C1-4B56-B99B-45D444270DA3}" srcId="{13E5A844-D30B-4A0C-A356-FD85FA0C5FAE}" destId="{7E5D2308-049A-4C55-9DFD-B37A7EB2E36F}" srcOrd="7" destOrd="0" parTransId="{763AE699-E233-47ED-AC7D-BB43DE3A29AE}" sibTransId="{A2D1EBF1-6BD2-4D06-B1F4-028B3DC39B20}"/>
    <dgm:cxn modelId="{1934EF6D-E60E-42AB-8F5B-FFF6FF4B0CA0}" type="presOf" srcId="{5453EE47-87DB-45AA-81F9-9D04A70F3B61}" destId="{C34F39B7-4B56-4F5E-8F47-4F1472E12A0B}" srcOrd="0" destOrd="0" presId="urn:microsoft.com/office/officeart/2005/8/layout/hProcess11"/>
    <dgm:cxn modelId="{3A2CC34E-A7ED-4A60-91F2-5228572E92AA}" srcId="{13E5A844-D30B-4A0C-A356-FD85FA0C5FAE}" destId="{5453EE47-87DB-45AA-81F9-9D04A70F3B61}" srcOrd="4" destOrd="0" parTransId="{11727D3C-F6F9-4E79-A7D5-7457E14493D1}" sibTransId="{4DF8CC0A-76AB-4426-88F2-25716E3F1260}"/>
    <dgm:cxn modelId="{8647BC50-015B-49C5-B52C-9E34D66BF18D}" type="presOf" srcId="{203ECC0C-8E41-4BF0-BB3F-AFB7F90D1601}" destId="{ACDDFE62-CE6E-4F1B-9F14-379D354905C1}" srcOrd="0" destOrd="0" presId="urn:microsoft.com/office/officeart/2005/8/layout/hProcess11"/>
    <dgm:cxn modelId="{31018857-9659-4192-8CF5-812CFE75F04A}" srcId="{13E5A844-D30B-4A0C-A356-FD85FA0C5FAE}" destId="{26129F4D-77E9-4895-90CC-3EF0DFAED1F4}" srcOrd="11" destOrd="0" parTransId="{9333FB46-5E68-48C5-B7A7-17A7F2049517}" sibTransId="{88A36211-635F-4794-8391-2EE815B1EE5E}"/>
    <dgm:cxn modelId="{14EEFB89-DBB0-4B24-BAAD-523418B74C5E}" type="presOf" srcId="{BA7B8A5A-AD09-4D89-B914-96734286E7CA}" destId="{53EFA994-418E-475A-B56D-55F5DC25A967}" srcOrd="0" destOrd="0" presId="urn:microsoft.com/office/officeart/2005/8/layout/hProcess11"/>
    <dgm:cxn modelId="{0087408F-9D43-4FB7-9ED6-662A1A3C82F3}" srcId="{13E5A844-D30B-4A0C-A356-FD85FA0C5FAE}" destId="{12D9E136-8388-4A1B-B210-F5BBCFE78735}" srcOrd="5" destOrd="0" parTransId="{B9073715-684D-4F49-A7EC-D4F82CD01C23}" sibTransId="{1E62ABF1-DE6C-4E2F-B123-588E843AED2A}"/>
    <dgm:cxn modelId="{D669879B-69CF-484C-98C8-AF5EBE149957}" srcId="{13E5A844-D30B-4A0C-A356-FD85FA0C5FAE}" destId="{CAC09C68-33CE-48D1-9EE1-C1C5DE5E8464}" srcOrd="8" destOrd="0" parTransId="{5C283D78-62B9-43CC-9D18-3ED90720D2D8}" sibTransId="{65C9FBF6-B331-4EE5-AC18-E388E444CA4A}"/>
    <dgm:cxn modelId="{71B76CA6-BD69-4321-B600-96ABCA44F924}" srcId="{13E5A844-D30B-4A0C-A356-FD85FA0C5FAE}" destId="{C3776CAD-FF07-475F-B57E-6A4E63D149C6}" srcOrd="6" destOrd="0" parTransId="{8A2F9B61-4C16-4A77-B806-B1C9EC80589C}" sibTransId="{B6FABB3C-2A64-4C30-A09A-EE10809D5C3E}"/>
    <dgm:cxn modelId="{3FF048A7-3E07-4D34-9DB1-45D2D71B276E}" srcId="{13E5A844-D30B-4A0C-A356-FD85FA0C5FAE}" destId="{F0C1C879-171A-460E-BBB2-DFFDEDF85018}" srcOrd="13" destOrd="0" parTransId="{7FEC9826-B017-486A-81A8-81DC8087B958}" sibTransId="{1BD05713-C09B-40C6-AD8C-BDA0733D3B54}"/>
    <dgm:cxn modelId="{98A320AB-2E92-4750-9000-9323709DFEF2}" srcId="{13E5A844-D30B-4A0C-A356-FD85FA0C5FAE}" destId="{26CD5B73-4682-491A-BD01-88A3A2BDB1F4}" srcOrd="0" destOrd="0" parTransId="{9C7058B9-0402-403F-BEE9-76D06104CF00}" sibTransId="{6F7CA5DC-5860-4883-AB41-649F53FEA206}"/>
    <dgm:cxn modelId="{78CA1AAE-42F3-47AF-AAC2-C9F125D98CD2}" type="presOf" srcId="{4D8CE4EA-E9EA-4B5E-A68E-72D7B73B3595}" destId="{3EB2BDF2-137B-40C1-94C7-4BD9C0112621}" srcOrd="0" destOrd="0" presId="urn:microsoft.com/office/officeart/2005/8/layout/hProcess11"/>
    <dgm:cxn modelId="{EFFF25AF-F4CB-4C7E-93EB-6F6583B78F32}" type="presOf" srcId="{7E5D2308-049A-4C55-9DFD-B37A7EB2E36F}" destId="{5EB61B76-426F-4FCA-84C6-F2CBF0788D20}" srcOrd="0" destOrd="0" presId="urn:microsoft.com/office/officeart/2005/8/layout/hProcess11"/>
    <dgm:cxn modelId="{CFC5ECD2-139E-4E0F-BA72-DF571F886D2D}" type="presOf" srcId="{12D9E136-8388-4A1B-B210-F5BBCFE78735}" destId="{02C885B7-1FB9-4F66-900C-925DF1FB6CC5}" srcOrd="0" destOrd="0" presId="urn:microsoft.com/office/officeart/2005/8/layout/hProcess11"/>
    <dgm:cxn modelId="{909974E8-ED48-4522-BCBC-EC9D939D3BF4}" srcId="{13E5A844-D30B-4A0C-A356-FD85FA0C5FAE}" destId="{4D8CE4EA-E9EA-4B5E-A68E-72D7B73B3595}" srcOrd="15" destOrd="0" parTransId="{B17EFA6A-2B70-4FD1-A84D-42ECCDACDF55}" sibTransId="{18519DF3-35F9-45EE-A44B-4A6792B262E6}"/>
    <dgm:cxn modelId="{94E726EA-1BC7-41B6-A27F-BC1858E5F4CE}" type="presOf" srcId="{26129F4D-77E9-4895-90CC-3EF0DFAED1F4}" destId="{C9BB69E6-4087-43DD-BCD8-CD760A3AA281}" srcOrd="0" destOrd="0" presId="urn:microsoft.com/office/officeart/2005/8/layout/hProcess11"/>
    <dgm:cxn modelId="{7E4C82F6-92E1-4C77-B7E5-BA3297BB1151}" srcId="{13E5A844-D30B-4A0C-A356-FD85FA0C5FAE}" destId="{308F4D4F-6E44-4F72-87BF-E072065DAA99}" srcOrd="12" destOrd="0" parTransId="{F008EFC9-8890-49A6-9DE1-288A8F735265}" sibTransId="{9A4ADFBA-B1CB-45D3-ABF1-2433B7BFCB39}"/>
    <dgm:cxn modelId="{0E6A50F7-4D45-4ED7-BA25-9ABBBC256620}" srcId="{13E5A844-D30B-4A0C-A356-FD85FA0C5FAE}" destId="{DDE6A58B-DED6-425F-B4B2-04CC75856E30}" srcOrd="10" destOrd="0" parTransId="{23CA3BA5-FF62-40C6-89BA-2DCC5D0D0F19}" sibTransId="{7B642BFC-BAC4-4CA0-B76A-6F8EED2A0ED0}"/>
    <dgm:cxn modelId="{86BEE2F7-9CE3-43B6-8985-4EF6B129BA86}" srcId="{13E5A844-D30B-4A0C-A356-FD85FA0C5FAE}" destId="{BA7B8A5A-AD09-4D89-B914-96734286E7CA}" srcOrd="1" destOrd="0" parTransId="{351B3856-C121-41A1-B4C0-2A1A5886EA26}" sibTransId="{A6BCC5EC-2509-4C52-B8FD-5C5ECA1057EF}"/>
    <dgm:cxn modelId="{B97B5DF9-BCC4-4226-99B0-584D3C99C004}" type="presOf" srcId="{ECCE94E4-C455-456F-B4B4-CB8D326ADD71}" destId="{1010006B-59A5-46C2-A1DD-948BCA5C526F}" srcOrd="0" destOrd="0" presId="urn:microsoft.com/office/officeart/2005/8/layout/hProcess11"/>
    <dgm:cxn modelId="{8DAAA5F9-5E6C-483F-9B8E-5AD1895EB9EB}" type="presOf" srcId="{879D25F2-DA11-4911-8272-CD1B218A6DD1}" destId="{0CC57357-6663-41D4-9562-DBD4E632C1EA}" srcOrd="0" destOrd="0" presId="urn:microsoft.com/office/officeart/2005/8/layout/hProcess11"/>
    <dgm:cxn modelId="{874074FE-DA40-4D69-A4FC-2A17598417D0}" srcId="{13E5A844-D30B-4A0C-A356-FD85FA0C5FAE}" destId="{203ECC0C-8E41-4BF0-BB3F-AFB7F90D1601}" srcOrd="18" destOrd="0" parTransId="{2B592EF3-D816-44A3-8192-21439655FC85}" sibTransId="{CBD6A224-75F5-4329-B75F-1FA8AE1F44FF}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A71FFFB3-3417-416B-8F32-45DEA8B2F4F4}" type="presParOf" srcId="{253E44F0-F28B-43BC-8293-C6FBD84EAF65}" destId="{193DB5C6-6D02-4843-AC94-EE59532418E0}" srcOrd="0" destOrd="0" presId="urn:microsoft.com/office/officeart/2005/8/layout/hProcess11"/>
    <dgm:cxn modelId="{2D9B0BA8-A5E8-4A36-8DD9-98541A09A0A9}" type="presParOf" srcId="{193DB5C6-6D02-4843-AC94-EE59532418E0}" destId="{C0608BBA-467B-4F86-9447-37D2F2C05949}" srcOrd="0" destOrd="0" presId="urn:microsoft.com/office/officeart/2005/8/layout/hProcess11"/>
    <dgm:cxn modelId="{3DB9EC96-CEB6-4F70-92EA-84EB6B423563}" type="presParOf" srcId="{193DB5C6-6D02-4843-AC94-EE59532418E0}" destId="{3C2681DB-6666-4055-BA01-6E8C481049BB}" srcOrd="1" destOrd="0" presId="urn:microsoft.com/office/officeart/2005/8/layout/hProcess11"/>
    <dgm:cxn modelId="{87AA9D9A-0D5F-4009-A43A-E378E554D197}" type="presParOf" srcId="{193DB5C6-6D02-4843-AC94-EE59532418E0}" destId="{73534501-F1AD-44C3-8CAA-19E458F93B65}" srcOrd="2" destOrd="0" presId="urn:microsoft.com/office/officeart/2005/8/layout/hProcess11"/>
    <dgm:cxn modelId="{08414B26-0779-4ECF-9435-E887E20E834F}" type="presParOf" srcId="{253E44F0-F28B-43BC-8293-C6FBD84EAF65}" destId="{D727C087-3B15-4C87-8241-49CD137C8AE0}" srcOrd="1" destOrd="0" presId="urn:microsoft.com/office/officeart/2005/8/layout/hProcess11"/>
    <dgm:cxn modelId="{20D5E6F6-D2B3-4744-B3F4-7493937D3DCD}" type="presParOf" srcId="{253E44F0-F28B-43BC-8293-C6FBD84EAF65}" destId="{DAE253E0-027A-46A6-9F3C-F2E9703FF971}" srcOrd="2" destOrd="0" presId="urn:microsoft.com/office/officeart/2005/8/layout/hProcess11"/>
    <dgm:cxn modelId="{F9276BA7-C50B-4B9A-ABCE-466B880A891D}" type="presParOf" srcId="{DAE253E0-027A-46A6-9F3C-F2E9703FF971}" destId="{53EFA994-418E-475A-B56D-55F5DC25A967}" srcOrd="0" destOrd="0" presId="urn:microsoft.com/office/officeart/2005/8/layout/hProcess11"/>
    <dgm:cxn modelId="{83494BE3-EFC0-4F69-8BB4-40AD2C63FE7C}" type="presParOf" srcId="{DAE253E0-027A-46A6-9F3C-F2E9703FF971}" destId="{B00F6193-C29C-4D87-85DB-85343E42BDBE}" srcOrd="1" destOrd="0" presId="urn:microsoft.com/office/officeart/2005/8/layout/hProcess11"/>
    <dgm:cxn modelId="{B4192B8F-FF3C-4EB1-A885-C18662BC0024}" type="presParOf" srcId="{DAE253E0-027A-46A6-9F3C-F2E9703FF971}" destId="{D3E98C3E-41C0-440D-97B2-042B4686CB29}" srcOrd="2" destOrd="0" presId="urn:microsoft.com/office/officeart/2005/8/layout/hProcess11"/>
    <dgm:cxn modelId="{1E8E579B-F635-4EFD-9E47-81A819698FE1}" type="presParOf" srcId="{253E44F0-F28B-43BC-8293-C6FBD84EAF65}" destId="{A87A8189-C326-4AE5-A739-2A216356BDC1}" srcOrd="3" destOrd="0" presId="urn:microsoft.com/office/officeart/2005/8/layout/hProcess11"/>
    <dgm:cxn modelId="{F1F29AAF-E29B-4D61-A276-ED9788CEBB1C}" type="presParOf" srcId="{253E44F0-F28B-43BC-8293-C6FBD84EAF65}" destId="{77F843EE-2E0F-49A5-99E3-C78AFEC8A5EB}" srcOrd="4" destOrd="0" presId="urn:microsoft.com/office/officeart/2005/8/layout/hProcess11"/>
    <dgm:cxn modelId="{DFD17F8E-2DCE-4379-B260-ED406F72F23D}" type="presParOf" srcId="{77F843EE-2E0F-49A5-99E3-C78AFEC8A5EB}" destId="{7ACF7C88-B6C9-4937-8039-51FDAA217085}" srcOrd="0" destOrd="0" presId="urn:microsoft.com/office/officeart/2005/8/layout/hProcess11"/>
    <dgm:cxn modelId="{DD05A383-FD19-41F2-AD1D-B30538E888D8}" type="presParOf" srcId="{77F843EE-2E0F-49A5-99E3-C78AFEC8A5EB}" destId="{7CF75E48-9545-4F0E-AA4A-51EC4B10D0A5}" srcOrd="1" destOrd="0" presId="urn:microsoft.com/office/officeart/2005/8/layout/hProcess11"/>
    <dgm:cxn modelId="{033C1563-C822-4155-A7CB-2E0C5B9AA21E}" type="presParOf" srcId="{77F843EE-2E0F-49A5-99E3-C78AFEC8A5EB}" destId="{0EB215CC-8CB9-479C-8CED-787226079805}" srcOrd="2" destOrd="0" presId="urn:microsoft.com/office/officeart/2005/8/layout/hProcess11"/>
    <dgm:cxn modelId="{270E08B7-9863-4D79-A501-356FF5DBB7D7}" type="presParOf" srcId="{253E44F0-F28B-43BC-8293-C6FBD84EAF65}" destId="{79E37336-0CCD-4B85-ACEB-CE8537FA5EFA}" srcOrd="5" destOrd="0" presId="urn:microsoft.com/office/officeart/2005/8/layout/hProcess11"/>
    <dgm:cxn modelId="{EEFA57F3-892D-4696-8CCD-FBAC83FF761D}" type="presParOf" srcId="{253E44F0-F28B-43BC-8293-C6FBD84EAF65}" destId="{AFC4DF03-C83C-4775-801D-829E682A9B23}" srcOrd="6" destOrd="0" presId="urn:microsoft.com/office/officeart/2005/8/layout/hProcess11"/>
    <dgm:cxn modelId="{758D43B6-CA42-4FC8-845B-5C7BA23012A5}" type="presParOf" srcId="{AFC4DF03-C83C-4775-801D-829E682A9B23}" destId="{C5FDB22B-836B-4691-ABBE-4DF6BB0430FF}" srcOrd="0" destOrd="0" presId="urn:microsoft.com/office/officeart/2005/8/layout/hProcess11"/>
    <dgm:cxn modelId="{B77775B4-3947-486F-B30F-79E063B4DCA8}" type="presParOf" srcId="{AFC4DF03-C83C-4775-801D-829E682A9B23}" destId="{4F2421BD-33B3-44EC-8584-A5ED2A2A234D}" srcOrd="1" destOrd="0" presId="urn:microsoft.com/office/officeart/2005/8/layout/hProcess11"/>
    <dgm:cxn modelId="{2FA56AA0-7A5C-42F3-8D46-3C9ED5C53180}" type="presParOf" srcId="{AFC4DF03-C83C-4775-801D-829E682A9B23}" destId="{9B378518-ABD8-4130-9121-EF17E1E407A3}" srcOrd="2" destOrd="0" presId="urn:microsoft.com/office/officeart/2005/8/layout/hProcess11"/>
    <dgm:cxn modelId="{48E63C1B-66EE-4C42-929A-F3CA37AEE30E}" type="presParOf" srcId="{253E44F0-F28B-43BC-8293-C6FBD84EAF65}" destId="{3C1DED36-A310-48BA-8919-7566E883E570}" srcOrd="7" destOrd="0" presId="urn:microsoft.com/office/officeart/2005/8/layout/hProcess11"/>
    <dgm:cxn modelId="{E7DC15D5-BBDF-4FEC-A005-3F6FAA7E2B68}" type="presParOf" srcId="{253E44F0-F28B-43BC-8293-C6FBD84EAF65}" destId="{21848D77-34D4-4F63-A503-4C5524126787}" srcOrd="8" destOrd="0" presId="urn:microsoft.com/office/officeart/2005/8/layout/hProcess11"/>
    <dgm:cxn modelId="{E42B86F3-22CB-4769-8801-670E29096E19}" type="presParOf" srcId="{21848D77-34D4-4F63-A503-4C5524126787}" destId="{C34F39B7-4B56-4F5E-8F47-4F1472E12A0B}" srcOrd="0" destOrd="0" presId="urn:microsoft.com/office/officeart/2005/8/layout/hProcess11"/>
    <dgm:cxn modelId="{D18F841F-3C21-4407-A376-38A7B4A0BBF4}" type="presParOf" srcId="{21848D77-34D4-4F63-A503-4C5524126787}" destId="{58B67BB1-31FD-4B74-B771-F87A8185E532}" srcOrd="1" destOrd="0" presId="urn:microsoft.com/office/officeart/2005/8/layout/hProcess11"/>
    <dgm:cxn modelId="{D1AF8F8F-472B-498C-8B36-957BC9D92F09}" type="presParOf" srcId="{21848D77-34D4-4F63-A503-4C5524126787}" destId="{EF6526BC-B86A-45F7-B4A9-A66A188F8138}" srcOrd="2" destOrd="0" presId="urn:microsoft.com/office/officeart/2005/8/layout/hProcess11"/>
    <dgm:cxn modelId="{AA9662A2-F7D1-4CFF-8691-9A026E9FE3E8}" type="presParOf" srcId="{253E44F0-F28B-43BC-8293-C6FBD84EAF65}" destId="{6360089F-BFD0-4357-AE70-4C580CE43191}" srcOrd="9" destOrd="0" presId="urn:microsoft.com/office/officeart/2005/8/layout/hProcess11"/>
    <dgm:cxn modelId="{A932CAEB-435B-4FB1-8A57-176102E2A40E}" type="presParOf" srcId="{253E44F0-F28B-43BC-8293-C6FBD84EAF65}" destId="{7D1391D2-3F6E-4D23-A8EC-C53509F382B5}" srcOrd="10" destOrd="0" presId="urn:microsoft.com/office/officeart/2005/8/layout/hProcess11"/>
    <dgm:cxn modelId="{471B5D45-C1ED-41AD-A5D2-E9D8483410AC}" type="presParOf" srcId="{7D1391D2-3F6E-4D23-A8EC-C53509F382B5}" destId="{02C885B7-1FB9-4F66-900C-925DF1FB6CC5}" srcOrd="0" destOrd="0" presId="urn:microsoft.com/office/officeart/2005/8/layout/hProcess11"/>
    <dgm:cxn modelId="{94A7BB78-5787-4374-85D3-28A6B80A5F1A}" type="presParOf" srcId="{7D1391D2-3F6E-4D23-A8EC-C53509F382B5}" destId="{18520C40-D2B2-4F25-8DE6-AC30CF12CF1D}" srcOrd="1" destOrd="0" presId="urn:microsoft.com/office/officeart/2005/8/layout/hProcess11"/>
    <dgm:cxn modelId="{36AC55CD-CB63-49DB-9AF5-FF427F0A885A}" type="presParOf" srcId="{7D1391D2-3F6E-4D23-A8EC-C53509F382B5}" destId="{6BF99A42-41B2-4639-955D-C3CF631DEB4E}" srcOrd="2" destOrd="0" presId="urn:microsoft.com/office/officeart/2005/8/layout/hProcess11"/>
    <dgm:cxn modelId="{1F0D2510-B501-4EC8-8013-E41EFD76C12C}" type="presParOf" srcId="{253E44F0-F28B-43BC-8293-C6FBD84EAF65}" destId="{C8B41A79-FE93-4524-84B1-90A00FC6EA4E}" srcOrd="11" destOrd="0" presId="urn:microsoft.com/office/officeart/2005/8/layout/hProcess11"/>
    <dgm:cxn modelId="{38A9D068-CE22-454B-B643-E8A42A261091}" type="presParOf" srcId="{253E44F0-F28B-43BC-8293-C6FBD84EAF65}" destId="{51CB991B-75CA-4A78-AB3A-846498C6CFFF}" srcOrd="12" destOrd="0" presId="urn:microsoft.com/office/officeart/2005/8/layout/hProcess11"/>
    <dgm:cxn modelId="{C05DE13B-89A4-4F3A-9020-E3A5558CF2C4}" type="presParOf" srcId="{51CB991B-75CA-4A78-AB3A-846498C6CFFF}" destId="{113A5C32-27C1-4C19-A14E-D753A2227E50}" srcOrd="0" destOrd="0" presId="urn:microsoft.com/office/officeart/2005/8/layout/hProcess11"/>
    <dgm:cxn modelId="{EC9C1E1A-28F9-45C1-816E-9025D8DDFABF}" type="presParOf" srcId="{51CB991B-75CA-4A78-AB3A-846498C6CFFF}" destId="{53A05E6E-AA37-434A-A88E-211B3D7EE99B}" srcOrd="1" destOrd="0" presId="urn:microsoft.com/office/officeart/2005/8/layout/hProcess11"/>
    <dgm:cxn modelId="{83D24A34-58AD-4F07-98BA-6C07943AE646}" type="presParOf" srcId="{51CB991B-75CA-4A78-AB3A-846498C6CFFF}" destId="{0F064F88-0A47-43F0-9A0E-61539E36FB6E}" srcOrd="2" destOrd="0" presId="urn:microsoft.com/office/officeart/2005/8/layout/hProcess11"/>
    <dgm:cxn modelId="{A0354AD8-4BA8-4F52-8956-AB73AD015275}" type="presParOf" srcId="{253E44F0-F28B-43BC-8293-C6FBD84EAF65}" destId="{B5204900-8270-4471-95D8-BD9D3B8D9276}" srcOrd="13" destOrd="0" presId="urn:microsoft.com/office/officeart/2005/8/layout/hProcess11"/>
    <dgm:cxn modelId="{AE3DBD04-9CCC-4E85-A99E-D80EB7F98158}" type="presParOf" srcId="{253E44F0-F28B-43BC-8293-C6FBD84EAF65}" destId="{1DC936DA-9142-41E3-AE4C-83092C1850C9}" srcOrd="14" destOrd="0" presId="urn:microsoft.com/office/officeart/2005/8/layout/hProcess11"/>
    <dgm:cxn modelId="{73047A0F-555D-464D-9DD9-48723B27D51B}" type="presParOf" srcId="{1DC936DA-9142-41E3-AE4C-83092C1850C9}" destId="{5EB61B76-426F-4FCA-84C6-F2CBF0788D20}" srcOrd="0" destOrd="0" presId="urn:microsoft.com/office/officeart/2005/8/layout/hProcess11"/>
    <dgm:cxn modelId="{8FE6FD75-4D64-416A-B5B4-43584AFC864F}" type="presParOf" srcId="{1DC936DA-9142-41E3-AE4C-83092C1850C9}" destId="{84564DDF-7D09-44B6-ABA3-CD9AA5F6869C}" srcOrd="1" destOrd="0" presId="urn:microsoft.com/office/officeart/2005/8/layout/hProcess11"/>
    <dgm:cxn modelId="{95438F76-EB56-4E51-8789-91424F97FB0F}" type="presParOf" srcId="{1DC936DA-9142-41E3-AE4C-83092C1850C9}" destId="{A0908866-D65A-41AA-B7B3-69434348E000}" srcOrd="2" destOrd="0" presId="urn:microsoft.com/office/officeart/2005/8/layout/hProcess11"/>
    <dgm:cxn modelId="{2483CB7D-B066-441F-8683-0BFCD958EAF2}" type="presParOf" srcId="{253E44F0-F28B-43BC-8293-C6FBD84EAF65}" destId="{3DF1BF78-BA6D-46A2-9AB1-A8DB129D03C8}" srcOrd="15" destOrd="0" presId="urn:microsoft.com/office/officeart/2005/8/layout/hProcess11"/>
    <dgm:cxn modelId="{D95D7A9F-5184-4584-9688-0006AE0C45AC}" type="presParOf" srcId="{253E44F0-F28B-43BC-8293-C6FBD84EAF65}" destId="{474D6F4D-EBBD-456C-B39C-270004282AF0}" srcOrd="16" destOrd="0" presId="urn:microsoft.com/office/officeart/2005/8/layout/hProcess11"/>
    <dgm:cxn modelId="{FF299CEA-7465-4B39-B454-A1D81AF4E7D5}" type="presParOf" srcId="{474D6F4D-EBBD-456C-B39C-270004282AF0}" destId="{83DCF56D-62C1-44D3-9DE1-FA76761C5992}" srcOrd="0" destOrd="0" presId="urn:microsoft.com/office/officeart/2005/8/layout/hProcess11"/>
    <dgm:cxn modelId="{7AD5B839-B0E0-433B-BB22-ABC33908B0AD}" type="presParOf" srcId="{474D6F4D-EBBD-456C-B39C-270004282AF0}" destId="{BB3EA3B5-A98D-4504-8B7C-073F121F1BA6}" srcOrd="1" destOrd="0" presId="urn:microsoft.com/office/officeart/2005/8/layout/hProcess11"/>
    <dgm:cxn modelId="{372C068A-34FC-4991-8E4E-EF05201181BB}" type="presParOf" srcId="{474D6F4D-EBBD-456C-B39C-270004282AF0}" destId="{AB13CCBD-21CD-4F2C-83A2-1A2083408648}" srcOrd="2" destOrd="0" presId="urn:microsoft.com/office/officeart/2005/8/layout/hProcess11"/>
    <dgm:cxn modelId="{B15A1C07-5021-4A5B-A401-A9D942AD91B5}" type="presParOf" srcId="{253E44F0-F28B-43BC-8293-C6FBD84EAF65}" destId="{E18123C4-7BC7-44F8-976B-82B6EE7167CD}" srcOrd="17" destOrd="0" presId="urn:microsoft.com/office/officeart/2005/8/layout/hProcess11"/>
    <dgm:cxn modelId="{EC94E61F-7A5F-4B8A-82AE-1F2019FF7E48}" type="presParOf" srcId="{253E44F0-F28B-43BC-8293-C6FBD84EAF65}" destId="{A627E760-FD9E-46FE-B93B-F9798B10E3D1}" srcOrd="18" destOrd="0" presId="urn:microsoft.com/office/officeart/2005/8/layout/hProcess11"/>
    <dgm:cxn modelId="{4E0B6CC5-BA1F-4FF9-9370-580198E9A032}" type="presParOf" srcId="{A627E760-FD9E-46FE-B93B-F9798B10E3D1}" destId="{0CC57357-6663-41D4-9562-DBD4E632C1EA}" srcOrd="0" destOrd="0" presId="urn:microsoft.com/office/officeart/2005/8/layout/hProcess11"/>
    <dgm:cxn modelId="{5ACEBA75-C6A6-48EF-A01D-C3547637713D}" type="presParOf" srcId="{A627E760-FD9E-46FE-B93B-F9798B10E3D1}" destId="{74883989-D1BE-4245-B527-AAA9B5E2D7CB}" srcOrd="1" destOrd="0" presId="urn:microsoft.com/office/officeart/2005/8/layout/hProcess11"/>
    <dgm:cxn modelId="{FAF9D848-14C6-44B5-8EEE-B93822F72ADA}" type="presParOf" srcId="{A627E760-FD9E-46FE-B93B-F9798B10E3D1}" destId="{3EDAEF09-F357-4141-AD1F-7CA9FD1AEE9C}" srcOrd="2" destOrd="0" presId="urn:microsoft.com/office/officeart/2005/8/layout/hProcess11"/>
    <dgm:cxn modelId="{DCF4C79E-87A5-4B43-996F-9B2693FE889C}" type="presParOf" srcId="{253E44F0-F28B-43BC-8293-C6FBD84EAF65}" destId="{6B1DDA52-F742-4295-B7C3-39999733223C}" srcOrd="19" destOrd="0" presId="urn:microsoft.com/office/officeart/2005/8/layout/hProcess11"/>
    <dgm:cxn modelId="{2BDE86CB-1D63-424F-909F-30DAAB708F95}" type="presParOf" srcId="{253E44F0-F28B-43BC-8293-C6FBD84EAF65}" destId="{562B4306-8A7B-4BA2-A7FB-F886C03799C9}" srcOrd="20" destOrd="0" presId="urn:microsoft.com/office/officeart/2005/8/layout/hProcess11"/>
    <dgm:cxn modelId="{5ABB99A8-4005-42F1-9DA6-B46053C13318}" type="presParOf" srcId="{562B4306-8A7B-4BA2-A7FB-F886C03799C9}" destId="{40E2741F-98D8-4E6D-A27B-E09405FF6A46}" srcOrd="0" destOrd="0" presId="urn:microsoft.com/office/officeart/2005/8/layout/hProcess11"/>
    <dgm:cxn modelId="{61F50F72-0C45-45F9-B25A-0DEBD4C10F94}" type="presParOf" srcId="{562B4306-8A7B-4BA2-A7FB-F886C03799C9}" destId="{E201DDBE-1CA5-433D-A7FC-84B48DCC64CE}" srcOrd="1" destOrd="0" presId="urn:microsoft.com/office/officeart/2005/8/layout/hProcess11"/>
    <dgm:cxn modelId="{C6E13363-3DEF-4D91-A09A-A42B5446B4D5}" type="presParOf" srcId="{562B4306-8A7B-4BA2-A7FB-F886C03799C9}" destId="{D9A57190-F8E9-41FA-B025-950820C774B1}" srcOrd="2" destOrd="0" presId="urn:microsoft.com/office/officeart/2005/8/layout/hProcess11"/>
    <dgm:cxn modelId="{8872011C-43C8-4AC2-8900-A0AC8C5C394C}" type="presParOf" srcId="{253E44F0-F28B-43BC-8293-C6FBD84EAF65}" destId="{7EA6E239-2354-435D-9A71-1047A2C9E443}" srcOrd="21" destOrd="0" presId="urn:microsoft.com/office/officeart/2005/8/layout/hProcess11"/>
    <dgm:cxn modelId="{51DB286B-B2C2-4526-B863-1901FE1D2385}" type="presParOf" srcId="{253E44F0-F28B-43BC-8293-C6FBD84EAF65}" destId="{5D1D9375-8FCB-4D7B-A6CD-A1FCC8CA1699}" srcOrd="22" destOrd="0" presId="urn:microsoft.com/office/officeart/2005/8/layout/hProcess11"/>
    <dgm:cxn modelId="{E40D3832-93AB-4445-89F2-D9B30D6AE159}" type="presParOf" srcId="{5D1D9375-8FCB-4D7B-A6CD-A1FCC8CA1699}" destId="{C9BB69E6-4087-43DD-BCD8-CD760A3AA281}" srcOrd="0" destOrd="0" presId="urn:microsoft.com/office/officeart/2005/8/layout/hProcess11"/>
    <dgm:cxn modelId="{96E22C96-B4F1-41CF-ADE7-4EA6A4E4EA98}" type="presParOf" srcId="{5D1D9375-8FCB-4D7B-A6CD-A1FCC8CA1699}" destId="{EED94576-49FD-4DAF-A2A9-8CADDCE6B7DD}" srcOrd="1" destOrd="0" presId="urn:microsoft.com/office/officeart/2005/8/layout/hProcess11"/>
    <dgm:cxn modelId="{28565FFA-B7C3-4BD2-86FD-1A29F3DD9CF7}" type="presParOf" srcId="{5D1D9375-8FCB-4D7B-A6CD-A1FCC8CA1699}" destId="{ACC2A3AA-1514-4DE0-8548-ED8B4938D1DE}" srcOrd="2" destOrd="0" presId="urn:microsoft.com/office/officeart/2005/8/layout/hProcess11"/>
    <dgm:cxn modelId="{7211D6AC-6103-4E8F-ACE2-5904D2B77BA1}" type="presParOf" srcId="{253E44F0-F28B-43BC-8293-C6FBD84EAF65}" destId="{336EB6D0-744D-4E6C-A956-0465869D3906}" srcOrd="23" destOrd="0" presId="urn:microsoft.com/office/officeart/2005/8/layout/hProcess11"/>
    <dgm:cxn modelId="{E3CAC1E0-74C2-42E0-80B0-E03ED9B56414}" type="presParOf" srcId="{253E44F0-F28B-43BC-8293-C6FBD84EAF65}" destId="{29FF295D-BF7B-45A7-B2E0-18D67BAF6E84}" srcOrd="24" destOrd="0" presId="urn:microsoft.com/office/officeart/2005/8/layout/hProcess11"/>
    <dgm:cxn modelId="{BC070915-F7C7-456B-A059-B5B02A650F68}" type="presParOf" srcId="{29FF295D-BF7B-45A7-B2E0-18D67BAF6E84}" destId="{8E53B608-1407-40A6-8064-D48688CAF76C}" srcOrd="0" destOrd="0" presId="urn:microsoft.com/office/officeart/2005/8/layout/hProcess11"/>
    <dgm:cxn modelId="{34A52DA6-63DB-4093-8D26-7D43C9FE3D2D}" type="presParOf" srcId="{29FF295D-BF7B-45A7-B2E0-18D67BAF6E84}" destId="{B45C3E09-5F77-48D5-9E80-BEE3EBAC9C67}" srcOrd="1" destOrd="0" presId="urn:microsoft.com/office/officeart/2005/8/layout/hProcess11"/>
    <dgm:cxn modelId="{045D49C6-93F4-4E4E-9399-E381AA9C203E}" type="presParOf" srcId="{29FF295D-BF7B-45A7-B2E0-18D67BAF6E84}" destId="{262400A9-A165-4BAC-8947-44B3E14048A9}" srcOrd="2" destOrd="0" presId="urn:microsoft.com/office/officeart/2005/8/layout/hProcess11"/>
    <dgm:cxn modelId="{0A8FF0DC-2A06-43C0-BE9D-CC67E0DC6371}" type="presParOf" srcId="{253E44F0-F28B-43BC-8293-C6FBD84EAF65}" destId="{BF47D9FC-11A4-4983-A355-838E82D170DF}" srcOrd="25" destOrd="0" presId="urn:microsoft.com/office/officeart/2005/8/layout/hProcess11"/>
    <dgm:cxn modelId="{4BA707B5-0566-42FB-BDC4-88CB21BC1CDD}" type="presParOf" srcId="{253E44F0-F28B-43BC-8293-C6FBD84EAF65}" destId="{0D1AA857-6393-42CC-A02B-1443B106F284}" srcOrd="26" destOrd="0" presId="urn:microsoft.com/office/officeart/2005/8/layout/hProcess11"/>
    <dgm:cxn modelId="{0F5902F0-ECF8-488B-9374-2285FE0C7C07}" type="presParOf" srcId="{0D1AA857-6393-42CC-A02B-1443B106F284}" destId="{100FD0F8-F527-4480-83BF-9CDF5E4F4CFD}" srcOrd="0" destOrd="0" presId="urn:microsoft.com/office/officeart/2005/8/layout/hProcess11"/>
    <dgm:cxn modelId="{9AFC7E1E-980B-4E1D-81D5-DEC2D526FAAB}" type="presParOf" srcId="{0D1AA857-6393-42CC-A02B-1443B106F284}" destId="{FA80436C-EB8D-4D23-A6F0-F8957AB629D8}" srcOrd="1" destOrd="0" presId="urn:microsoft.com/office/officeart/2005/8/layout/hProcess11"/>
    <dgm:cxn modelId="{C9B43CBF-6100-46C9-9E3C-4CA2DB83F742}" type="presParOf" srcId="{0D1AA857-6393-42CC-A02B-1443B106F284}" destId="{DCF8287B-777A-49EC-9C87-2092243D17EB}" srcOrd="2" destOrd="0" presId="urn:microsoft.com/office/officeart/2005/8/layout/hProcess11"/>
    <dgm:cxn modelId="{73191F63-E499-4FBE-B574-C9328DF6A615}" type="presParOf" srcId="{253E44F0-F28B-43BC-8293-C6FBD84EAF65}" destId="{1AEEFCC2-9605-4356-82FC-48171EE2A7BA}" srcOrd="27" destOrd="0" presId="urn:microsoft.com/office/officeart/2005/8/layout/hProcess11"/>
    <dgm:cxn modelId="{35727137-177A-4C75-9A4A-09C51E26C63C}" type="presParOf" srcId="{253E44F0-F28B-43BC-8293-C6FBD84EAF65}" destId="{5A5E05F3-156E-4B5A-B898-12D774B14F85}" srcOrd="28" destOrd="0" presId="urn:microsoft.com/office/officeart/2005/8/layout/hProcess11"/>
    <dgm:cxn modelId="{42370C0C-F6A1-4CFD-9184-943B9521EB23}" type="presParOf" srcId="{5A5E05F3-156E-4B5A-B898-12D774B14F85}" destId="{17F3F64A-84BB-4567-B58D-94B70FE211A8}" srcOrd="0" destOrd="0" presId="urn:microsoft.com/office/officeart/2005/8/layout/hProcess11"/>
    <dgm:cxn modelId="{A998F0C6-73B1-4667-AFFF-3708491F03BF}" type="presParOf" srcId="{5A5E05F3-156E-4B5A-B898-12D774B14F85}" destId="{970EB7BE-FE14-4753-9222-D2D4F1D36FFD}" srcOrd="1" destOrd="0" presId="urn:microsoft.com/office/officeart/2005/8/layout/hProcess11"/>
    <dgm:cxn modelId="{BD72661A-D3FE-4F8D-93D6-19DC45E0EAC5}" type="presParOf" srcId="{5A5E05F3-156E-4B5A-B898-12D774B14F85}" destId="{CAC09EA2-2370-4C41-8872-C85BEF0CAA1F}" srcOrd="2" destOrd="0" presId="urn:microsoft.com/office/officeart/2005/8/layout/hProcess11"/>
    <dgm:cxn modelId="{A4745B5D-BA85-40BB-B050-0A6D3C8C1EF9}" type="presParOf" srcId="{253E44F0-F28B-43BC-8293-C6FBD84EAF65}" destId="{4DE2547D-5C27-4921-A2D0-6787A5D0C4AB}" srcOrd="29" destOrd="0" presId="urn:microsoft.com/office/officeart/2005/8/layout/hProcess11"/>
    <dgm:cxn modelId="{49E744CC-A1EE-465B-BD39-6DEB022A4B50}" type="presParOf" srcId="{253E44F0-F28B-43BC-8293-C6FBD84EAF65}" destId="{57BB9E17-6AA5-4208-8A93-23B0D88A9891}" srcOrd="30" destOrd="0" presId="urn:microsoft.com/office/officeart/2005/8/layout/hProcess11"/>
    <dgm:cxn modelId="{67567555-1FD0-4B2D-9882-9CAEEF509BC4}" type="presParOf" srcId="{57BB9E17-6AA5-4208-8A93-23B0D88A9891}" destId="{3EB2BDF2-137B-40C1-94C7-4BD9C0112621}" srcOrd="0" destOrd="0" presId="urn:microsoft.com/office/officeart/2005/8/layout/hProcess11"/>
    <dgm:cxn modelId="{AEFCB59F-86EF-4305-8E56-09856E0D106F}" type="presParOf" srcId="{57BB9E17-6AA5-4208-8A93-23B0D88A9891}" destId="{93C9671E-7376-458A-929A-A579C8E0D671}" srcOrd="1" destOrd="0" presId="urn:microsoft.com/office/officeart/2005/8/layout/hProcess11"/>
    <dgm:cxn modelId="{AFDD3835-F0A7-4D55-9FAB-CF648FCF98F2}" type="presParOf" srcId="{57BB9E17-6AA5-4208-8A93-23B0D88A9891}" destId="{E4E4DDE8-66ED-4C74-9DBA-0CA2765BFB77}" srcOrd="2" destOrd="0" presId="urn:microsoft.com/office/officeart/2005/8/layout/hProcess11"/>
    <dgm:cxn modelId="{0ABB0176-7F6C-465E-8CA8-7E1DB05F5126}" type="presParOf" srcId="{253E44F0-F28B-43BC-8293-C6FBD84EAF65}" destId="{10B14B13-C3A0-4E53-9530-5576644B90C1}" srcOrd="31" destOrd="0" presId="urn:microsoft.com/office/officeart/2005/8/layout/hProcess11"/>
    <dgm:cxn modelId="{DEE7C5FE-0AA8-43B4-8296-C4FD427306F4}" type="presParOf" srcId="{253E44F0-F28B-43BC-8293-C6FBD84EAF65}" destId="{4031A689-9261-4DED-A101-0290F641B31A}" srcOrd="32" destOrd="0" presId="urn:microsoft.com/office/officeart/2005/8/layout/hProcess11"/>
    <dgm:cxn modelId="{30C76FD6-927D-4F6D-9F0B-824F4CB0ADE9}" type="presParOf" srcId="{4031A689-9261-4DED-A101-0290F641B31A}" destId="{C30E75F8-A134-4ADF-855D-F2AAFEEFE7FF}" srcOrd="0" destOrd="0" presId="urn:microsoft.com/office/officeart/2005/8/layout/hProcess11"/>
    <dgm:cxn modelId="{0F6A29E5-9F91-4127-A47B-B12E9829D282}" type="presParOf" srcId="{4031A689-9261-4DED-A101-0290F641B31A}" destId="{9E6FC030-C92D-41F4-86A3-22E35E55D52D}" srcOrd="1" destOrd="0" presId="urn:microsoft.com/office/officeart/2005/8/layout/hProcess11"/>
    <dgm:cxn modelId="{28501F8D-6FAB-4CC2-980F-555AC83F435F}" type="presParOf" srcId="{4031A689-9261-4DED-A101-0290F641B31A}" destId="{68B39955-D590-465B-BECE-7F94C9643F7E}" srcOrd="2" destOrd="0" presId="urn:microsoft.com/office/officeart/2005/8/layout/hProcess11"/>
    <dgm:cxn modelId="{5D0AF933-42B4-407A-B045-81BD6740061B}" type="presParOf" srcId="{253E44F0-F28B-43BC-8293-C6FBD84EAF65}" destId="{F0317BDD-46DE-4E0F-8A88-7B36C6850DB1}" srcOrd="33" destOrd="0" presId="urn:microsoft.com/office/officeart/2005/8/layout/hProcess11"/>
    <dgm:cxn modelId="{C432F3E2-DF26-4BA1-AA13-1E2C95252EB0}" type="presParOf" srcId="{253E44F0-F28B-43BC-8293-C6FBD84EAF65}" destId="{31261CB6-ED4B-46C0-8F7B-85E9DABB711C}" srcOrd="34" destOrd="0" presId="urn:microsoft.com/office/officeart/2005/8/layout/hProcess11"/>
    <dgm:cxn modelId="{2AC87C24-D974-44A9-8C5D-43AEF315F830}" type="presParOf" srcId="{31261CB6-ED4B-46C0-8F7B-85E9DABB711C}" destId="{1010006B-59A5-46C2-A1DD-948BCA5C526F}" srcOrd="0" destOrd="0" presId="urn:microsoft.com/office/officeart/2005/8/layout/hProcess11"/>
    <dgm:cxn modelId="{EC84A4A9-239C-4B1F-ACEB-03ABDD0F3233}" type="presParOf" srcId="{31261CB6-ED4B-46C0-8F7B-85E9DABB711C}" destId="{4CA4587E-C084-4838-808C-11AAEE01192C}" srcOrd="1" destOrd="0" presId="urn:microsoft.com/office/officeart/2005/8/layout/hProcess11"/>
    <dgm:cxn modelId="{C23275A4-A6C4-4B5D-8C48-CDBFAB5CEFDF}" type="presParOf" srcId="{31261CB6-ED4B-46C0-8F7B-85E9DABB711C}" destId="{91BD962B-38EC-4FF4-B334-591B14A12374}" srcOrd="2" destOrd="0" presId="urn:microsoft.com/office/officeart/2005/8/layout/hProcess11"/>
    <dgm:cxn modelId="{534FD0D9-F91A-48E8-88B8-40BB6583B6D0}" type="presParOf" srcId="{253E44F0-F28B-43BC-8293-C6FBD84EAF65}" destId="{DA19A11E-0B3B-40FB-A5B4-5240D7C12A33}" srcOrd="35" destOrd="0" presId="urn:microsoft.com/office/officeart/2005/8/layout/hProcess11"/>
    <dgm:cxn modelId="{0123B0D5-239B-40AE-9C11-BA58E32C3AA1}" type="presParOf" srcId="{253E44F0-F28B-43BC-8293-C6FBD84EAF65}" destId="{18A5641F-4C6B-4D0D-AC39-E5B319988451}" srcOrd="36" destOrd="0" presId="urn:microsoft.com/office/officeart/2005/8/layout/hProcess11"/>
    <dgm:cxn modelId="{E201B7A0-9EF0-4E68-87E2-2E142B62169E}" type="presParOf" srcId="{18A5641F-4C6B-4D0D-AC39-E5B319988451}" destId="{ACDDFE62-CE6E-4F1B-9F14-379D354905C1}" srcOrd="0" destOrd="0" presId="urn:microsoft.com/office/officeart/2005/8/layout/hProcess11"/>
    <dgm:cxn modelId="{9DBFB637-9159-43F1-AC37-A767ED37A1F7}" type="presParOf" srcId="{18A5641F-4C6B-4D0D-AC39-E5B319988451}" destId="{E766C0B5-E33D-4397-BE3C-83DB8C3DF31E}" srcOrd="1" destOrd="0" presId="urn:microsoft.com/office/officeart/2005/8/layout/hProcess11"/>
    <dgm:cxn modelId="{19F6C293-AFFA-4646-9EB2-C0955387E809}" type="presParOf" srcId="{18A5641F-4C6B-4D0D-AC39-E5B319988451}" destId="{4412923F-1720-4269-A355-EC59E848224A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7420BB-5375-4A6B-BC21-6FF3B579D771}">
      <dgm:prSet/>
      <dgm:spPr/>
      <dgm:t>
        <a:bodyPr/>
        <a:lstStyle/>
        <a:p>
          <a:r>
            <a:rPr lang="en-US" dirty="0"/>
            <a:t>User Stories Approved: Date:12/16/19</a:t>
          </a:r>
        </a:p>
      </dgm:t>
    </dgm:pt>
    <dgm:pt modelId="{7F20A329-F7E9-4BE6-8BE5-659E0577F524}" type="parTrans" cxnId="{A7B8CDB0-0FAE-4D22-AEF2-0080E98F1744}">
      <dgm:prSet/>
      <dgm:spPr/>
      <dgm:t>
        <a:bodyPr/>
        <a:lstStyle/>
        <a:p>
          <a:endParaRPr lang="en-US"/>
        </a:p>
      </dgm:t>
    </dgm:pt>
    <dgm:pt modelId="{52C378B0-452A-4F6A-83F7-736825B3AADE}" type="sibTrans" cxnId="{A7B8CDB0-0FAE-4D22-AEF2-0080E98F1744}">
      <dgm:prSet/>
      <dgm:spPr/>
      <dgm:t>
        <a:bodyPr/>
        <a:lstStyle/>
        <a:p>
          <a:endParaRPr lang="en-US"/>
        </a:p>
      </dgm:t>
    </dgm:pt>
    <dgm:pt modelId="{1A509BF6-56DB-4F24-8660-0D5E513D1284}">
      <dgm:prSet/>
      <dgm:spPr/>
      <dgm:t>
        <a:bodyPr/>
        <a:lstStyle/>
        <a:p>
          <a:r>
            <a:rPr lang="en-US" dirty="0"/>
            <a:t>Performance – Response Metrics: Date: NA</a:t>
          </a:r>
        </a:p>
      </dgm:t>
    </dgm:pt>
    <dgm:pt modelId="{4B3E2452-2C33-4259-8076-9BF049F809F3}" type="parTrans" cxnId="{1D29A306-E3DB-4DBD-9E5D-DF9AC376C91F}">
      <dgm:prSet/>
      <dgm:spPr/>
      <dgm:t>
        <a:bodyPr/>
        <a:lstStyle/>
        <a:p>
          <a:endParaRPr lang="en-US"/>
        </a:p>
      </dgm:t>
    </dgm:pt>
    <dgm:pt modelId="{0A0C610D-09AF-4471-A113-6BA2D4C5C9D7}" type="sibTrans" cxnId="{1D29A306-E3DB-4DBD-9E5D-DF9AC376C91F}">
      <dgm:prSet/>
      <dgm:spPr/>
      <dgm:t>
        <a:bodyPr/>
        <a:lstStyle/>
        <a:p>
          <a:endParaRPr lang="en-US"/>
        </a:p>
      </dgm:t>
    </dgm:pt>
    <dgm:pt modelId="{79405061-40C6-4906-9F68-78CA79DCB0B4}">
      <dgm:prSet/>
      <dgm:spPr/>
      <dgm:t>
        <a:bodyPr/>
        <a:lstStyle/>
        <a:p>
          <a:r>
            <a:rPr lang="en-US" dirty="0"/>
            <a:t>User Stories Traced to Development Story and Test Cases: Date: 12/16/19</a:t>
          </a:r>
        </a:p>
      </dgm:t>
    </dgm:pt>
    <dgm:pt modelId="{85A04561-628B-478C-82A9-9E97FBD078D8}" type="parTrans" cxnId="{289EAD8A-455E-4845-8F2D-A848E6AF9FA2}">
      <dgm:prSet/>
      <dgm:spPr/>
      <dgm:t>
        <a:bodyPr/>
        <a:lstStyle/>
        <a:p>
          <a:endParaRPr lang="en-US"/>
        </a:p>
      </dgm:t>
    </dgm:pt>
    <dgm:pt modelId="{2217ECA9-D3CC-43E3-8C00-C57D67142954}" type="sibTrans" cxnId="{289EAD8A-455E-4845-8F2D-A848E6AF9FA2}">
      <dgm:prSet/>
      <dgm:spPr/>
      <dgm:t>
        <a:bodyPr/>
        <a:lstStyle/>
        <a:p>
          <a:endParaRPr lang="en-US"/>
        </a:p>
      </dgm:t>
    </dgm:pt>
    <dgm:pt modelId="{494219CB-857F-4C46-9C7A-2FBB6A0CB92F}">
      <dgm:prSet/>
      <dgm:spPr/>
      <dgm:t>
        <a:bodyPr/>
        <a:lstStyle/>
        <a:p>
          <a:r>
            <a:rPr lang="en-US" dirty="0"/>
            <a:t>Open Severity 1 or 2 Defects: Date: 12/16/19</a:t>
          </a:r>
        </a:p>
      </dgm:t>
    </dgm:pt>
    <dgm:pt modelId="{081664BE-76C8-4F60-8055-FFD747381FB2}" type="parTrans" cxnId="{1530445E-37B2-4781-8AB2-DCEFC2F36E11}">
      <dgm:prSet/>
      <dgm:spPr/>
      <dgm:t>
        <a:bodyPr/>
        <a:lstStyle/>
        <a:p>
          <a:endParaRPr lang="en-US"/>
        </a:p>
      </dgm:t>
    </dgm:pt>
    <dgm:pt modelId="{F0D167A5-E469-4B0D-AACC-7203D0FA5157}" type="sibTrans" cxnId="{1530445E-37B2-4781-8AB2-DCEFC2F36E11}">
      <dgm:prSet/>
      <dgm:spPr/>
      <dgm:t>
        <a:bodyPr/>
        <a:lstStyle/>
        <a:p>
          <a:endParaRPr lang="en-US"/>
        </a:p>
      </dgm:t>
    </dgm:pt>
    <dgm:pt modelId="{B5C91C87-EEF5-4868-95B2-BB3699BE4F8A}">
      <dgm:prSet/>
      <dgm:spPr/>
      <dgm:t>
        <a:bodyPr/>
        <a:lstStyle/>
        <a:p>
          <a:r>
            <a:rPr lang="en-US" dirty="0"/>
            <a:t>User Stories Passed: 12/16/19</a:t>
          </a:r>
        </a:p>
      </dgm:t>
    </dgm:pt>
    <dgm:pt modelId="{53319E1E-A40F-491A-9BA8-F2DF48493E38}" type="parTrans" cxnId="{9F319E7E-37F2-4770-B7E8-062AD296431B}">
      <dgm:prSet/>
      <dgm:spPr/>
      <dgm:t>
        <a:bodyPr/>
        <a:lstStyle/>
        <a:p>
          <a:endParaRPr lang="en-US"/>
        </a:p>
      </dgm:t>
    </dgm:pt>
    <dgm:pt modelId="{6ED3B065-C542-44FD-A806-4971C6698D8D}" type="sibTrans" cxnId="{9F319E7E-37F2-4770-B7E8-062AD296431B}">
      <dgm:prSet/>
      <dgm:spPr/>
      <dgm:t>
        <a:bodyPr/>
        <a:lstStyle/>
        <a:p>
          <a:endParaRPr lang="en-US"/>
        </a:p>
      </dgm:t>
    </dgm:pt>
    <dgm:pt modelId="{C8954938-6F7F-4B01-908C-1F7223852E88}">
      <dgm:prSet/>
      <dgm:spPr/>
      <dgm:t>
        <a:bodyPr/>
        <a:lstStyle/>
        <a:p>
          <a:r>
            <a:rPr lang="en-US" dirty="0"/>
            <a:t>Performance Testing Executed: Date: NA</a:t>
          </a:r>
        </a:p>
      </dgm:t>
    </dgm:pt>
    <dgm:pt modelId="{275735DF-11F8-422B-969D-3B769490DC4D}" type="parTrans" cxnId="{4BC3A577-B072-4558-B17A-6A79FCFA6C1F}">
      <dgm:prSet/>
      <dgm:spPr/>
      <dgm:t>
        <a:bodyPr/>
        <a:lstStyle/>
        <a:p>
          <a:endParaRPr lang="en-US"/>
        </a:p>
      </dgm:t>
    </dgm:pt>
    <dgm:pt modelId="{26CFEBC2-A9A5-4983-82FC-0B1ED12E7019}" type="sibTrans" cxnId="{4BC3A577-B072-4558-B17A-6A79FCFA6C1F}">
      <dgm:prSet/>
      <dgm:spPr/>
      <dgm:t>
        <a:bodyPr/>
        <a:lstStyle/>
        <a:p>
          <a:endParaRPr lang="en-US"/>
        </a:p>
      </dgm:t>
    </dgm:pt>
    <dgm:pt modelId="{A21FF3BD-34F2-47CA-882F-A039B715CB37}">
      <dgm:prSet/>
      <dgm:spPr/>
      <dgm:t>
        <a:bodyPr/>
        <a:lstStyle/>
        <a:p>
          <a:r>
            <a:rPr lang="en-US" dirty="0"/>
            <a:t>Regression Testing Executed for Build intended for Production: Date: 12/16/19</a:t>
          </a:r>
        </a:p>
      </dgm:t>
    </dgm:pt>
    <dgm:pt modelId="{B10B3592-3EC2-4B77-B6C3-438E831D7BDE}" type="parTrans" cxnId="{F8085CAB-011D-4013-960F-E1D7ADBF6F91}">
      <dgm:prSet/>
      <dgm:spPr/>
      <dgm:t>
        <a:bodyPr/>
        <a:lstStyle/>
        <a:p>
          <a:endParaRPr lang="en-US"/>
        </a:p>
      </dgm:t>
    </dgm:pt>
    <dgm:pt modelId="{CD9A5CFD-1CC1-4763-8CF0-D7B44F7790F7}" type="sibTrans" cxnId="{F8085CAB-011D-4013-960F-E1D7ADBF6F91}">
      <dgm:prSet/>
      <dgm:spPr/>
      <dgm:t>
        <a:bodyPr/>
        <a:lstStyle/>
        <a:p>
          <a:endParaRPr lang="en-US"/>
        </a:p>
      </dgm:t>
    </dgm:pt>
    <dgm:pt modelId="{846AFBF5-C845-462E-922C-271E152BEA41}">
      <dgm:prSet/>
      <dgm:spPr/>
      <dgm:t>
        <a:bodyPr/>
        <a:lstStyle/>
        <a:p>
          <a:r>
            <a:rPr lang="en-US" dirty="0"/>
            <a:t>IOC Exit Site Concurrence: Date: NA</a:t>
          </a:r>
        </a:p>
      </dgm:t>
    </dgm:pt>
    <dgm:pt modelId="{AEABC09D-55FC-430E-8461-0B416725DD5E}" type="parTrans" cxnId="{5C7A705C-0DD2-4EB3-BC73-B35AAB52F03A}">
      <dgm:prSet/>
      <dgm:spPr/>
      <dgm:t>
        <a:bodyPr/>
        <a:lstStyle/>
        <a:p>
          <a:endParaRPr lang="en-US"/>
        </a:p>
      </dgm:t>
    </dgm:pt>
    <dgm:pt modelId="{1F7B3CE8-E99F-4176-A95B-C18B8DDADE1B}" type="sibTrans" cxnId="{5C7A705C-0DD2-4EB3-BC73-B35AAB52F03A}">
      <dgm:prSet/>
      <dgm:spPr/>
      <dgm:t>
        <a:bodyPr/>
        <a:lstStyle/>
        <a:p>
          <a:endParaRPr lang="en-US"/>
        </a:p>
      </dgm:t>
    </dgm:pt>
    <dgm:pt modelId="{E4BB2061-D723-4BFA-858E-56299CFE866C}">
      <dgm:prSet/>
      <dgm:spPr/>
      <dgm:t>
        <a:bodyPr/>
        <a:lstStyle/>
        <a:p>
          <a:r>
            <a:rPr lang="en-US" dirty="0"/>
            <a:t>Unmitigated Risks with High (Red) Exposure Level: Date: 12/16/19</a:t>
          </a:r>
        </a:p>
      </dgm:t>
    </dgm:pt>
    <dgm:pt modelId="{8D23F423-5481-4326-AD39-0EA07BBDE576}" type="parTrans" cxnId="{36D450BD-9967-4C6E-B008-F8D45D7D2D16}">
      <dgm:prSet/>
      <dgm:spPr/>
      <dgm:t>
        <a:bodyPr/>
        <a:lstStyle/>
        <a:p>
          <a:endParaRPr lang="en-US"/>
        </a:p>
      </dgm:t>
    </dgm:pt>
    <dgm:pt modelId="{F682BA03-8F6D-4C9F-9970-041E195BD248}" type="sibTrans" cxnId="{36D450BD-9967-4C6E-B008-F8D45D7D2D16}">
      <dgm:prSet/>
      <dgm:spPr/>
      <dgm:t>
        <a:bodyPr/>
        <a:lstStyle/>
        <a:p>
          <a:endParaRPr lang="en-US"/>
        </a:p>
      </dgm:t>
    </dgm:pt>
    <dgm:pt modelId="{5AC2113B-FDEE-4E1F-A725-6ACF04E0715A}">
      <dgm:prSet/>
      <dgm:spPr/>
      <dgm:t>
        <a:bodyPr/>
        <a:lstStyle/>
        <a:p>
          <a:r>
            <a:rPr lang="en-US" dirty="0"/>
            <a:t>DE&amp;A Compliance Evidence Verified: Date: Done</a:t>
          </a:r>
        </a:p>
      </dgm:t>
    </dgm:pt>
    <dgm:pt modelId="{F97AA04F-8DC0-4630-96F5-84FD9C7B1B68}" type="parTrans" cxnId="{5DB269B2-4FF1-44B8-BF44-55B052289BBD}">
      <dgm:prSet/>
      <dgm:spPr/>
      <dgm:t>
        <a:bodyPr/>
        <a:lstStyle/>
        <a:p>
          <a:endParaRPr lang="en-US"/>
        </a:p>
      </dgm:t>
    </dgm:pt>
    <dgm:pt modelId="{82C6BB2C-2500-459E-A2B7-154DCE10A36D}" type="sibTrans" cxnId="{5DB269B2-4FF1-44B8-BF44-55B052289BBD}">
      <dgm:prSet/>
      <dgm:spPr/>
      <dgm:t>
        <a:bodyPr/>
        <a:lstStyle/>
        <a:p>
          <a:endParaRPr lang="en-US"/>
        </a:p>
      </dgm:t>
    </dgm:pt>
    <dgm:pt modelId="{1BB69C3F-844A-4CE4-B7A9-8799EEE773F2}">
      <dgm:prSet/>
      <dgm:spPr/>
      <dgm:t>
        <a:bodyPr/>
        <a:lstStyle/>
        <a:p>
          <a:r>
            <a:rPr lang="en-US" dirty="0"/>
            <a:t>Section 508 Release Recommended: Done</a:t>
          </a:r>
        </a:p>
      </dgm:t>
    </dgm:pt>
    <dgm:pt modelId="{84D4FA36-A103-4E3B-A81A-047DDBD24B04}" type="parTrans" cxnId="{222D4C90-1999-49CC-B97D-071195E75D2B}">
      <dgm:prSet/>
      <dgm:spPr/>
      <dgm:t>
        <a:bodyPr/>
        <a:lstStyle/>
        <a:p>
          <a:endParaRPr lang="en-US"/>
        </a:p>
      </dgm:t>
    </dgm:pt>
    <dgm:pt modelId="{92A91898-D788-48F3-BAE7-7FD9BC6B5265}" type="sibTrans" cxnId="{222D4C90-1999-49CC-B97D-071195E75D2B}">
      <dgm:prSet/>
      <dgm:spPr/>
      <dgm:t>
        <a:bodyPr/>
        <a:lstStyle/>
        <a:p>
          <a:endParaRPr lang="en-US"/>
        </a:p>
      </dgm:t>
    </dgm:pt>
    <dgm:pt modelId="{8945399C-19BA-4FB1-B129-4A1D3CAC4778}">
      <dgm:prSet/>
      <dgm:spPr/>
      <dgm:t>
        <a:bodyPr/>
        <a:lstStyle/>
        <a:p>
          <a:r>
            <a:rPr lang="en-US" dirty="0"/>
            <a:t>ATO Approved and Valid: Done</a:t>
          </a:r>
        </a:p>
      </dgm:t>
    </dgm:pt>
    <dgm:pt modelId="{C0C03D8F-EE99-454F-BB6E-3064B27D8EDB}" type="parTrans" cxnId="{291E6448-70E5-4096-8297-86422BC2D4A8}">
      <dgm:prSet/>
      <dgm:spPr/>
      <dgm:t>
        <a:bodyPr/>
        <a:lstStyle/>
        <a:p>
          <a:endParaRPr lang="en-US"/>
        </a:p>
      </dgm:t>
    </dgm:pt>
    <dgm:pt modelId="{442EFF12-8509-4944-9CA1-C67013E3E91C}" type="sibTrans" cxnId="{291E6448-70E5-4096-8297-86422BC2D4A8}">
      <dgm:prSet/>
      <dgm:spPr/>
      <dgm:t>
        <a:bodyPr/>
        <a:lstStyle/>
        <a:p>
          <a:endParaRPr lang="en-US"/>
        </a:p>
      </dgm:t>
    </dgm:pt>
    <dgm:pt modelId="{1EEDCE2E-CAEC-4B0A-A49D-47275CC1B1B6}">
      <dgm:prSet/>
      <dgm:spPr/>
      <dgm:t>
        <a:bodyPr/>
        <a:lstStyle/>
        <a:p>
          <a:r>
            <a:rPr lang="en-US" dirty="0"/>
            <a:t>Version Description Document Complete through Current Product Release Component Builds: Done</a:t>
          </a:r>
        </a:p>
      </dgm:t>
    </dgm:pt>
    <dgm:pt modelId="{194413C4-DD1C-403C-ABAB-65912A9AB060}" type="parTrans" cxnId="{7C30DB88-7A4F-490A-909A-47371C261EAF}">
      <dgm:prSet/>
      <dgm:spPr/>
      <dgm:t>
        <a:bodyPr/>
        <a:lstStyle/>
        <a:p>
          <a:endParaRPr lang="en-US"/>
        </a:p>
      </dgm:t>
    </dgm:pt>
    <dgm:pt modelId="{2CC96AD4-FD38-42A9-A61E-F74E2BB6946D}" type="sibTrans" cxnId="{7C30DB88-7A4F-490A-909A-47371C261EAF}">
      <dgm:prSet/>
      <dgm:spPr/>
      <dgm:t>
        <a:bodyPr/>
        <a:lstStyle/>
        <a:p>
          <a:endParaRPr lang="en-US"/>
        </a:p>
      </dgm:t>
    </dgm:pt>
    <dgm:pt modelId="{1F8246B6-D293-4EA3-A18B-6BAA94B0A77A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Done</a:t>
          </a:r>
        </a:p>
      </dgm:t>
    </dgm:pt>
    <dgm:pt modelId="{79EE5197-2287-43CF-83BC-1C4C9C2A460E}" type="parTrans" cxnId="{AB29FA24-FF71-41CB-8A1E-4564A60471C6}">
      <dgm:prSet/>
      <dgm:spPr/>
      <dgm:t>
        <a:bodyPr/>
        <a:lstStyle/>
        <a:p>
          <a:endParaRPr lang="en-US"/>
        </a:p>
      </dgm:t>
    </dgm:pt>
    <dgm:pt modelId="{4D296FF9-B09F-4029-A364-0E8C59CDA97C}" type="sibTrans" cxnId="{AB29FA24-FF71-41CB-8A1E-4564A60471C6}">
      <dgm:prSet/>
      <dgm:spPr/>
      <dgm:t>
        <a:bodyPr/>
        <a:lstStyle/>
        <a:p>
          <a:endParaRPr lang="en-US"/>
        </a:p>
      </dgm:t>
    </dgm:pt>
    <dgm:pt modelId="{9F4D250B-079F-4101-9651-C9D57C16F8A9}">
      <dgm:prSet/>
      <dgm:spPr/>
      <dgm:t>
        <a:bodyPr/>
        <a:lstStyle/>
        <a:p>
          <a:r>
            <a:rPr lang="en-US" dirty="0"/>
            <a:t>Production Operations Manual (POM) or Technical Manual (VistA) Complete: Date: 12/16/19</a:t>
          </a:r>
        </a:p>
      </dgm:t>
    </dgm:pt>
    <dgm:pt modelId="{CBA95D53-DABD-4647-9F51-AE56294616C0}" type="parTrans" cxnId="{A1C07BE0-044E-4589-AA55-7F319741A2B1}">
      <dgm:prSet/>
      <dgm:spPr/>
      <dgm:t>
        <a:bodyPr/>
        <a:lstStyle/>
        <a:p>
          <a:endParaRPr lang="en-US"/>
        </a:p>
      </dgm:t>
    </dgm:pt>
    <dgm:pt modelId="{82C8872A-9F20-44FD-957D-2FBD4A43A8DC}" type="sibTrans" cxnId="{A1C07BE0-044E-4589-AA55-7F319741A2B1}">
      <dgm:prSet/>
      <dgm:spPr/>
      <dgm:t>
        <a:bodyPr/>
        <a:lstStyle/>
        <a:p>
          <a:endParaRPr lang="en-US"/>
        </a:p>
      </dgm:t>
    </dgm:pt>
    <dgm:pt modelId="{E37692A1-9E82-4415-961C-CDCF6E035B97}">
      <dgm:prSet/>
      <dgm:spPr/>
      <dgm:t>
        <a:bodyPr/>
        <a:lstStyle/>
        <a:p>
          <a:r>
            <a:rPr lang="en-US" dirty="0"/>
            <a:t>Product RACI Chart Complete: Date: 12/16/19</a:t>
          </a:r>
        </a:p>
      </dgm:t>
    </dgm:pt>
    <dgm:pt modelId="{22A8F5B7-4A8C-4725-A3A0-DB97C7C37974}" type="parTrans" cxnId="{99107CAA-D833-4954-A44C-E2C2E7E97084}">
      <dgm:prSet/>
      <dgm:spPr/>
      <dgm:t>
        <a:bodyPr/>
        <a:lstStyle/>
        <a:p>
          <a:endParaRPr lang="en-US"/>
        </a:p>
      </dgm:t>
    </dgm:pt>
    <dgm:pt modelId="{D97F9A0D-2023-46E6-8632-4D42BA7E090C}" type="sibTrans" cxnId="{99107CAA-D833-4954-A44C-E2C2E7E97084}">
      <dgm:prSet/>
      <dgm:spPr/>
      <dgm:t>
        <a:bodyPr/>
        <a:lstStyle/>
        <a:p>
          <a:endParaRPr lang="en-US"/>
        </a:p>
      </dgm:t>
    </dgm:pt>
    <dgm:pt modelId="{6ABFBF13-5520-4727-AD79-284CB5D79F6C}">
      <dgm:prSet/>
      <dgm:spPr/>
      <dgm:t>
        <a:bodyPr/>
        <a:lstStyle/>
        <a:p>
          <a:r>
            <a:rPr lang="en-US" dirty="0"/>
            <a:t>SLAs and-or OLAs Approved: Done</a:t>
          </a:r>
        </a:p>
      </dgm:t>
    </dgm:pt>
    <dgm:pt modelId="{8027607E-57A8-4E73-A567-F4C3A7664DEE}" type="parTrans" cxnId="{8CBE8541-8697-4095-9245-CA6845E5F2D6}">
      <dgm:prSet/>
      <dgm:spPr/>
      <dgm:t>
        <a:bodyPr/>
        <a:lstStyle/>
        <a:p>
          <a:endParaRPr lang="en-US"/>
        </a:p>
      </dgm:t>
    </dgm:pt>
    <dgm:pt modelId="{CDCE893C-95EB-457F-A526-B73156D11F45}" type="sibTrans" cxnId="{8CBE8541-8697-4095-9245-CA6845E5F2D6}">
      <dgm:prSet/>
      <dgm:spPr/>
      <dgm:t>
        <a:bodyPr/>
        <a:lstStyle/>
        <a:p>
          <a:endParaRPr lang="en-US"/>
        </a:p>
      </dgm:t>
    </dgm:pt>
    <dgm:pt modelId="{6FAB8BB9-CA6D-4ED6-AF9F-33B2D3F4B40D}">
      <dgm:prSet/>
      <dgm:spPr/>
      <dgm:t>
        <a:bodyPr/>
        <a:lstStyle/>
        <a:p>
          <a:r>
            <a:rPr lang="en-US" dirty="0"/>
            <a:t>Acquisition and Financial Management Plan Approved: Done</a:t>
          </a:r>
        </a:p>
      </dgm:t>
    </dgm:pt>
    <dgm:pt modelId="{7352B104-EA12-406D-9B9E-2E088C50AC7B}" type="parTrans" cxnId="{C7C45715-0A5B-480E-8D00-1339B0CF077A}">
      <dgm:prSet/>
      <dgm:spPr/>
      <dgm:t>
        <a:bodyPr/>
        <a:lstStyle/>
        <a:p>
          <a:endParaRPr lang="en-US"/>
        </a:p>
      </dgm:t>
    </dgm:pt>
    <dgm:pt modelId="{AD2D03E8-8DA4-4A6C-80A4-12B328504829}" type="sibTrans" cxnId="{C7C45715-0A5B-480E-8D00-1339B0CF077A}">
      <dgm:prSet/>
      <dgm:spPr/>
      <dgm:t>
        <a:bodyPr/>
        <a:lstStyle/>
        <a:p>
          <a:endParaRPr lang="en-US"/>
        </a:p>
      </dgm:t>
    </dgm:pt>
    <dgm:pt modelId="{2A136834-3620-4830-ACA6-1FBD5D13A9B4}">
      <dgm:prSet/>
      <dgm:spPr/>
      <dgm:t>
        <a:bodyPr/>
        <a:lstStyle/>
        <a:p>
          <a:r>
            <a:rPr lang="en-US" dirty="0"/>
            <a:t>User Documentation Complete: Date:12/16/19</a:t>
          </a:r>
        </a:p>
      </dgm:t>
    </dgm:pt>
    <dgm:pt modelId="{BB3BA6DC-DADB-4F01-B453-2704B9A5F0C6}" type="parTrans" cxnId="{AC786275-CF87-4D7F-A860-2976A390117E}">
      <dgm:prSet/>
      <dgm:spPr/>
      <dgm:t>
        <a:bodyPr/>
        <a:lstStyle/>
        <a:p>
          <a:endParaRPr lang="en-US"/>
        </a:p>
      </dgm:t>
    </dgm:pt>
    <dgm:pt modelId="{CFA2D57D-1918-4625-AA1C-5C424C6F0D80}" type="sibTrans" cxnId="{AC786275-CF87-4D7F-A860-2976A390117E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50B4394C-0EA2-4436-B087-2488F0A3543D}" type="pres">
      <dgm:prSet presAssocID="{EF7420BB-5375-4A6B-BC21-6FF3B579D771}" presName="compositeA" presStyleCnt="0"/>
      <dgm:spPr/>
    </dgm:pt>
    <dgm:pt modelId="{F456C707-439F-435B-B451-586459F8FF42}" type="pres">
      <dgm:prSet presAssocID="{EF7420BB-5375-4A6B-BC21-6FF3B579D771}" presName="textA" presStyleLbl="revTx" presStyleIdx="0" presStyleCnt="19">
        <dgm:presLayoutVars>
          <dgm:bulletEnabled val="1"/>
        </dgm:presLayoutVars>
      </dgm:prSet>
      <dgm:spPr/>
    </dgm:pt>
    <dgm:pt modelId="{F636A978-F3EE-4C8D-BCD1-D19BD10EC7DC}" type="pres">
      <dgm:prSet presAssocID="{EF7420BB-5375-4A6B-BC21-6FF3B579D771}" presName="circleA" presStyleLbl="node1" presStyleIdx="0" presStyleCnt="19"/>
      <dgm:spPr>
        <a:prstGeom prst="triangle">
          <a:avLst/>
        </a:prstGeom>
        <a:solidFill>
          <a:schemeClr val="accent1"/>
        </a:solidFill>
      </dgm:spPr>
    </dgm:pt>
    <dgm:pt modelId="{E05278F7-15AE-48F8-B0E6-B0FDE65D5FCB}" type="pres">
      <dgm:prSet presAssocID="{EF7420BB-5375-4A6B-BC21-6FF3B579D771}" presName="spaceA" presStyleCnt="0"/>
      <dgm:spPr/>
    </dgm:pt>
    <dgm:pt modelId="{A225ED83-4415-4AF2-A5BF-5D8982238887}" type="pres">
      <dgm:prSet presAssocID="{52C378B0-452A-4F6A-83F7-736825B3AADE}" presName="space" presStyleCnt="0"/>
      <dgm:spPr/>
    </dgm:pt>
    <dgm:pt modelId="{59DAFDAA-14E6-43E5-B1F3-953661BE8876}" type="pres">
      <dgm:prSet presAssocID="{1A509BF6-56DB-4F24-8660-0D5E513D1284}" presName="compositeB" presStyleCnt="0"/>
      <dgm:spPr/>
    </dgm:pt>
    <dgm:pt modelId="{FECFE858-2855-44F4-B249-D88942EC5422}" type="pres">
      <dgm:prSet presAssocID="{1A509BF6-56DB-4F24-8660-0D5E513D1284}" presName="textB" presStyleLbl="revTx" presStyleIdx="1" presStyleCnt="19">
        <dgm:presLayoutVars>
          <dgm:bulletEnabled val="1"/>
        </dgm:presLayoutVars>
      </dgm:prSet>
      <dgm:spPr/>
    </dgm:pt>
    <dgm:pt modelId="{23A1A77F-25BD-4284-AE26-2D3CAC07EAF5}" type="pres">
      <dgm:prSet presAssocID="{1A509BF6-56DB-4F24-8660-0D5E513D1284}" presName="circleB" presStyleLbl="node1" presStyleIdx="1" presStyleCnt="19"/>
      <dgm:spPr>
        <a:prstGeom prst="triangle">
          <a:avLst/>
        </a:prstGeom>
        <a:solidFill>
          <a:schemeClr val="accent3"/>
        </a:solidFill>
      </dgm:spPr>
    </dgm:pt>
    <dgm:pt modelId="{EDC7D39A-8FA5-4D60-B8E6-76059510CBFF}" type="pres">
      <dgm:prSet presAssocID="{1A509BF6-56DB-4F24-8660-0D5E513D1284}" presName="spaceB" presStyleCnt="0"/>
      <dgm:spPr/>
    </dgm:pt>
    <dgm:pt modelId="{4B9E8045-CB56-419B-8C8A-AE0A6546C088}" type="pres">
      <dgm:prSet presAssocID="{0A0C610D-09AF-4471-A113-6BA2D4C5C9D7}" presName="space" presStyleCnt="0"/>
      <dgm:spPr/>
    </dgm:pt>
    <dgm:pt modelId="{7AEA6143-97DC-4E27-A231-F6BDDDB88F12}" type="pres">
      <dgm:prSet presAssocID="{79405061-40C6-4906-9F68-78CA79DCB0B4}" presName="compositeA" presStyleCnt="0"/>
      <dgm:spPr/>
    </dgm:pt>
    <dgm:pt modelId="{732590D5-4DB7-4F45-A720-8148D50ED09F}" type="pres">
      <dgm:prSet presAssocID="{79405061-40C6-4906-9F68-78CA79DCB0B4}" presName="textA" presStyleLbl="revTx" presStyleIdx="2" presStyleCnt="19">
        <dgm:presLayoutVars>
          <dgm:bulletEnabled val="1"/>
        </dgm:presLayoutVars>
      </dgm:prSet>
      <dgm:spPr/>
    </dgm:pt>
    <dgm:pt modelId="{F1564CCF-7E50-496B-819E-FFB87615B20B}" type="pres">
      <dgm:prSet presAssocID="{79405061-40C6-4906-9F68-78CA79DCB0B4}" presName="circleA" presStyleLbl="node1" presStyleIdx="2" presStyleCnt="19"/>
      <dgm:spPr>
        <a:prstGeom prst="triangle">
          <a:avLst/>
        </a:prstGeom>
      </dgm:spPr>
    </dgm:pt>
    <dgm:pt modelId="{F36EA64B-3274-4603-8BC6-E8A5B209929E}" type="pres">
      <dgm:prSet presAssocID="{79405061-40C6-4906-9F68-78CA79DCB0B4}" presName="spaceA" presStyleCnt="0"/>
      <dgm:spPr/>
    </dgm:pt>
    <dgm:pt modelId="{ABF520D8-D6A1-4627-A539-5C37230A5286}" type="pres">
      <dgm:prSet presAssocID="{2217ECA9-D3CC-43E3-8C00-C57D67142954}" presName="space" presStyleCnt="0"/>
      <dgm:spPr/>
    </dgm:pt>
    <dgm:pt modelId="{3B348CF9-7BA5-461B-AC7E-C5E99D2E423C}" type="pres">
      <dgm:prSet presAssocID="{494219CB-857F-4C46-9C7A-2FBB6A0CB92F}" presName="compositeB" presStyleCnt="0"/>
      <dgm:spPr/>
    </dgm:pt>
    <dgm:pt modelId="{C05A9FB2-F588-4C30-960D-96902E0A1B51}" type="pres">
      <dgm:prSet presAssocID="{494219CB-857F-4C46-9C7A-2FBB6A0CB92F}" presName="textB" presStyleLbl="revTx" presStyleIdx="3" presStyleCnt="19">
        <dgm:presLayoutVars>
          <dgm:bulletEnabled val="1"/>
        </dgm:presLayoutVars>
      </dgm:prSet>
      <dgm:spPr/>
    </dgm:pt>
    <dgm:pt modelId="{546796F0-C8AC-469B-8423-BE133758F9A2}" type="pres">
      <dgm:prSet presAssocID="{494219CB-857F-4C46-9C7A-2FBB6A0CB92F}" presName="circleB" presStyleLbl="node1" presStyleIdx="3" presStyleCnt="19"/>
      <dgm:spPr>
        <a:prstGeom prst="triangle">
          <a:avLst/>
        </a:prstGeom>
      </dgm:spPr>
    </dgm:pt>
    <dgm:pt modelId="{D2620A13-F27F-4CEF-A778-5B4142DD1C10}" type="pres">
      <dgm:prSet presAssocID="{494219CB-857F-4C46-9C7A-2FBB6A0CB92F}" presName="spaceB" presStyleCnt="0"/>
      <dgm:spPr/>
    </dgm:pt>
    <dgm:pt modelId="{B3DCD8C5-B138-4142-81A9-FD88AF70C801}" type="pres">
      <dgm:prSet presAssocID="{F0D167A5-E469-4B0D-AACC-7203D0FA5157}" presName="space" presStyleCnt="0"/>
      <dgm:spPr/>
    </dgm:pt>
    <dgm:pt modelId="{A7C99A27-60A1-42A6-92A4-CC65E27746E5}" type="pres">
      <dgm:prSet presAssocID="{B5C91C87-EEF5-4868-95B2-BB3699BE4F8A}" presName="compositeA" presStyleCnt="0"/>
      <dgm:spPr/>
    </dgm:pt>
    <dgm:pt modelId="{E033E021-1563-46B3-86BC-BF0090E3D85E}" type="pres">
      <dgm:prSet presAssocID="{B5C91C87-EEF5-4868-95B2-BB3699BE4F8A}" presName="textA" presStyleLbl="revTx" presStyleIdx="4" presStyleCnt="19">
        <dgm:presLayoutVars>
          <dgm:bulletEnabled val="1"/>
        </dgm:presLayoutVars>
      </dgm:prSet>
      <dgm:spPr/>
    </dgm:pt>
    <dgm:pt modelId="{C4FEF698-62CB-40FB-860F-382307F9E330}" type="pres">
      <dgm:prSet presAssocID="{B5C91C87-EEF5-4868-95B2-BB3699BE4F8A}" presName="circleA" presStyleLbl="node1" presStyleIdx="4" presStyleCnt="19"/>
      <dgm:spPr>
        <a:prstGeom prst="triangle">
          <a:avLst/>
        </a:prstGeom>
      </dgm:spPr>
    </dgm:pt>
    <dgm:pt modelId="{60C7E67B-06CC-4E05-9133-7084103021E0}" type="pres">
      <dgm:prSet presAssocID="{B5C91C87-EEF5-4868-95B2-BB3699BE4F8A}" presName="spaceA" presStyleCnt="0"/>
      <dgm:spPr/>
    </dgm:pt>
    <dgm:pt modelId="{48246CD8-8F3D-4A21-8B1D-8C02C48D9735}" type="pres">
      <dgm:prSet presAssocID="{6ED3B065-C542-44FD-A806-4971C6698D8D}" presName="space" presStyleCnt="0"/>
      <dgm:spPr/>
    </dgm:pt>
    <dgm:pt modelId="{1B91EC97-6FEC-4974-88B9-1CF88C8169BB}" type="pres">
      <dgm:prSet presAssocID="{C8954938-6F7F-4B01-908C-1F7223852E88}" presName="compositeB" presStyleCnt="0"/>
      <dgm:spPr/>
    </dgm:pt>
    <dgm:pt modelId="{C5A518E0-8626-4523-B1A9-447F56329AEF}" type="pres">
      <dgm:prSet presAssocID="{C8954938-6F7F-4B01-908C-1F7223852E88}" presName="textB" presStyleLbl="revTx" presStyleIdx="5" presStyleCnt="19">
        <dgm:presLayoutVars>
          <dgm:bulletEnabled val="1"/>
        </dgm:presLayoutVars>
      </dgm:prSet>
      <dgm:spPr/>
    </dgm:pt>
    <dgm:pt modelId="{FBE1433F-9583-4B18-9EBB-2EAAE9A4C51A}" type="pres">
      <dgm:prSet presAssocID="{C8954938-6F7F-4B01-908C-1F7223852E88}" presName="circleB" presStyleLbl="node1" presStyleIdx="5" presStyleCnt="19"/>
      <dgm:spPr>
        <a:prstGeom prst="triangle">
          <a:avLst/>
        </a:prstGeom>
        <a:solidFill>
          <a:schemeClr val="accent3"/>
        </a:solidFill>
      </dgm:spPr>
    </dgm:pt>
    <dgm:pt modelId="{24323609-DC56-42DE-833E-C2365C0A2203}" type="pres">
      <dgm:prSet presAssocID="{C8954938-6F7F-4B01-908C-1F7223852E88}" presName="spaceB" presStyleCnt="0"/>
      <dgm:spPr/>
    </dgm:pt>
    <dgm:pt modelId="{971462E2-451B-4598-82C8-01EE5BFA14D5}" type="pres">
      <dgm:prSet presAssocID="{26CFEBC2-A9A5-4983-82FC-0B1ED12E7019}" presName="space" presStyleCnt="0"/>
      <dgm:spPr/>
    </dgm:pt>
    <dgm:pt modelId="{8D33B72C-537E-493D-A434-DFD37438ECA6}" type="pres">
      <dgm:prSet presAssocID="{A21FF3BD-34F2-47CA-882F-A039B715CB37}" presName="compositeA" presStyleCnt="0"/>
      <dgm:spPr/>
    </dgm:pt>
    <dgm:pt modelId="{8A54DCA8-123B-4C7E-B648-110542A6FC6F}" type="pres">
      <dgm:prSet presAssocID="{A21FF3BD-34F2-47CA-882F-A039B715CB37}" presName="textA" presStyleLbl="revTx" presStyleIdx="6" presStyleCnt="19">
        <dgm:presLayoutVars>
          <dgm:bulletEnabled val="1"/>
        </dgm:presLayoutVars>
      </dgm:prSet>
      <dgm:spPr/>
    </dgm:pt>
    <dgm:pt modelId="{4FB7E64B-FF10-43EC-AB32-85B94FFB3250}" type="pres">
      <dgm:prSet presAssocID="{A21FF3BD-34F2-47CA-882F-A039B715CB37}" presName="circleA" presStyleLbl="node1" presStyleIdx="6" presStyleCnt="19"/>
      <dgm:spPr>
        <a:prstGeom prst="triangle">
          <a:avLst/>
        </a:prstGeom>
      </dgm:spPr>
    </dgm:pt>
    <dgm:pt modelId="{843FCF5D-0823-4D3C-AA3C-ED5764E3A5A7}" type="pres">
      <dgm:prSet presAssocID="{A21FF3BD-34F2-47CA-882F-A039B715CB37}" presName="spaceA" presStyleCnt="0"/>
      <dgm:spPr/>
    </dgm:pt>
    <dgm:pt modelId="{C4F541FE-DC58-43CE-9FC9-C0287540E46A}" type="pres">
      <dgm:prSet presAssocID="{CD9A5CFD-1CC1-4763-8CF0-D7B44F7790F7}" presName="space" presStyleCnt="0"/>
      <dgm:spPr/>
    </dgm:pt>
    <dgm:pt modelId="{D409F335-5D18-415A-A0E3-9B63D13D8D0E}" type="pres">
      <dgm:prSet presAssocID="{846AFBF5-C845-462E-922C-271E152BEA41}" presName="compositeB" presStyleCnt="0"/>
      <dgm:spPr/>
    </dgm:pt>
    <dgm:pt modelId="{7F54028C-3D7D-443A-A3A3-638626092315}" type="pres">
      <dgm:prSet presAssocID="{846AFBF5-C845-462E-922C-271E152BEA41}" presName="textB" presStyleLbl="revTx" presStyleIdx="7" presStyleCnt="19">
        <dgm:presLayoutVars>
          <dgm:bulletEnabled val="1"/>
        </dgm:presLayoutVars>
      </dgm:prSet>
      <dgm:spPr/>
    </dgm:pt>
    <dgm:pt modelId="{86FABE3A-41BF-4560-93C8-0D3642C7CC6D}" type="pres">
      <dgm:prSet presAssocID="{846AFBF5-C845-462E-922C-271E152BEA41}" presName="circleB" presStyleLbl="node1" presStyleIdx="7" presStyleCnt="19"/>
      <dgm:spPr>
        <a:prstGeom prst="triangle">
          <a:avLst/>
        </a:prstGeom>
        <a:solidFill>
          <a:schemeClr val="accent3"/>
        </a:solidFill>
      </dgm:spPr>
    </dgm:pt>
    <dgm:pt modelId="{675256C9-9842-4CB9-8008-7297292D0734}" type="pres">
      <dgm:prSet presAssocID="{846AFBF5-C845-462E-922C-271E152BEA41}" presName="spaceB" presStyleCnt="0"/>
      <dgm:spPr/>
    </dgm:pt>
    <dgm:pt modelId="{6CFEEB85-264C-4144-9C85-99A1D51C9960}" type="pres">
      <dgm:prSet presAssocID="{1F7B3CE8-E99F-4176-A95B-C18B8DDADE1B}" presName="space" presStyleCnt="0"/>
      <dgm:spPr/>
    </dgm:pt>
    <dgm:pt modelId="{AAED2BA8-E98F-41CF-A977-AA19C4834C9B}" type="pres">
      <dgm:prSet presAssocID="{E4BB2061-D723-4BFA-858E-56299CFE866C}" presName="compositeA" presStyleCnt="0"/>
      <dgm:spPr/>
    </dgm:pt>
    <dgm:pt modelId="{8B7F173E-B628-4B16-A456-98B3555BA631}" type="pres">
      <dgm:prSet presAssocID="{E4BB2061-D723-4BFA-858E-56299CFE866C}" presName="textA" presStyleLbl="revTx" presStyleIdx="8" presStyleCnt="19">
        <dgm:presLayoutVars>
          <dgm:bulletEnabled val="1"/>
        </dgm:presLayoutVars>
      </dgm:prSet>
      <dgm:spPr/>
    </dgm:pt>
    <dgm:pt modelId="{FDAB6E6F-E95A-4F99-A202-1640B3266F8F}" type="pres">
      <dgm:prSet presAssocID="{E4BB2061-D723-4BFA-858E-56299CFE866C}" presName="circleA" presStyleLbl="node1" presStyleIdx="8" presStyleCnt="19"/>
      <dgm:spPr>
        <a:prstGeom prst="triangle">
          <a:avLst/>
        </a:prstGeom>
      </dgm:spPr>
    </dgm:pt>
    <dgm:pt modelId="{514EC84F-62E0-43C7-B2CA-ED7D2DD8CB1E}" type="pres">
      <dgm:prSet presAssocID="{E4BB2061-D723-4BFA-858E-56299CFE866C}" presName="spaceA" presStyleCnt="0"/>
      <dgm:spPr/>
    </dgm:pt>
    <dgm:pt modelId="{D8C8C3E2-0E2F-4312-9104-D357C0F9684D}" type="pres">
      <dgm:prSet presAssocID="{F682BA03-8F6D-4C9F-9970-041E195BD248}" presName="space" presStyleCnt="0"/>
      <dgm:spPr/>
    </dgm:pt>
    <dgm:pt modelId="{A12E3C50-74D8-4726-A1C3-E8CCB08A6F87}" type="pres">
      <dgm:prSet presAssocID="{5AC2113B-FDEE-4E1F-A725-6ACF04E0715A}" presName="compositeB" presStyleCnt="0"/>
      <dgm:spPr/>
    </dgm:pt>
    <dgm:pt modelId="{0DED3238-9091-48C8-B095-ACBB4BA73316}" type="pres">
      <dgm:prSet presAssocID="{5AC2113B-FDEE-4E1F-A725-6ACF04E0715A}" presName="textB" presStyleLbl="revTx" presStyleIdx="9" presStyleCnt="19">
        <dgm:presLayoutVars>
          <dgm:bulletEnabled val="1"/>
        </dgm:presLayoutVars>
      </dgm:prSet>
      <dgm:spPr/>
    </dgm:pt>
    <dgm:pt modelId="{A84CC5B0-7EA8-4A68-893C-A54FAEA41645}" type="pres">
      <dgm:prSet presAssocID="{5AC2113B-FDEE-4E1F-A725-6ACF04E0715A}" presName="circleB" presStyleLbl="node1" presStyleIdx="9" presStyleCnt="19"/>
      <dgm:spPr>
        <a:prstGeom prst="triangle">
          <a:avLst/>
        </a:prstGeom>
        <a:solidFill>
          <a:schemeClr val="accent6"/>
        </a:solidFill>
      </dgm:spPr>
    </dgm:pt>
    <dgm:pt modelId="{8A114A85-8B41-473B-9850-B3D7ED270EAE}" type="pres">
      <dgm:prSet presAssocID="{5AC2113B-FDEE-4E1F-A725-6ACF04E0715A}" presName="spaceB" presStyleCnt="0"/>
      <dgm:spPr/>
    </dgm:pt>
    <dgm:pt modelId="{742A1B2D-1799-411C-8575-65778AAC3015}" type="pres">
      <dgm:prSet presAssocID="{82C6BB2C-2500-459E-A2B7-154DCE10A36D}" presName="space" presStyleCnt="0"/>
      <dgm:spPr/>
    </dgm:pt>
    <dgm:pt modelId="{970B1AD4-BEC1-42D6-A0ED-67033E347E4F}" type="pres">
      <dgm:prSet presAssocID="{1BB69C3F-844A-4CE4-B7A9-8799EEE773F2}" presName="compositeA" presStyleCnt="0"/>
      <dgm:spPr/>
    </dgm:pt>
    <dgm:pt modelId="{B941CD35-6648-4775-A243-C258462454C4}" type="pres">
      <dgm:prSet presAssocID="{1BB69C3F-844A-4CE4-B7A9-8799EEE773F2}" presName="textA" presStyleLbl="revTx" presStyleIdx="10" presStyleCnt="19">
        <dgm:presLayoutVars>
          <dgm:bulletEnabled val="1"/>
        </dgm:presLayoutVars>
      </dgm:prSet>
      <dgm:spPr/>
    </dgm:pt>
    <dgm:pt modelId="{76514080-C3E3-49D5-96BA-4D43F59490A5}" type="pres">
      <dgm:prSet presAssocID="{1BB69C3F-844A-4CE4-B7A9-8799EEE773F2}" presName="circleA" presStyleLbl="node1" presStyleIdx="10" presStyleCnt="19"/>
      <dgm:spPr>
        <a:prstGeom prst="triangle">
          <a:avLst/>
        </a:prstGeom>
        <a:solidFill>
          <a:schemeClr val="accent6"/>
        </a:solidFill>
      </dgm:spPr>
    </dgm:pt>
    <dgm:pt modelId="{0154ABAE-8D75-4EC1-9EB9-48190A4302E5}" type="pres">
      <dgm:prSet presAssocID="{1BB69C3F-844A-4CE4-B7A9-8799EEE773F2}" presName="spaceA" presStyleCnt="0"/>
      <dgm:spPr/>
    </dgm:pt>
    <dgm:pt modelId="{FBF33704-48D2-4C62-9230-E09CCEB8079A}" type="pres">
      <dgm:prSet presAssocID="{92A91898-D788-48F3-BAE7-7FD9BC6B5265}" presName="space" presStyleCnt="0"/>
      <dgm:spPr/>
    </dgm:pt>
    <dgm:pt modelId="{C2972638-8C31-4233-9AB9-988B50A874B4}" type="pres">
      <dgm:prSet presAssocID="{8945399C-19BA-4FB1-B129-4A1D3CAC4778}" presName="compositeB" presStyleCnt="0"/>
      <dgm:spPr/>
    </dgm:pt>
    <dgm:pt modelId="{6E709E48-93A0-47AE-A721-6186B9798A47}" type="pres">
      <dgm:prSet presAssocID="{8945399C-19BA-4FB1-B129-4A1D3CAC4778}" presName="textB" presStyleLbl="revTx" presStyleIdx="11" presStyleCnt="19">
        <dgm:presLayoutVars>
          <dgm:bulletEnabled val="1"/>
        </dgm:presLayoutVars>
      </dgm:prSet>
      <dgm:spPr/>
    </dgm:pt>
    <dgm:pt modelId="{A848BD82-610C-410A-BE52-ED78E1111B06}" type="pres">
      <dgm:prSet presAssocID="{8945399C-19BA-4FB1-B129-4A1D3CAC4778}" presName="circleB" presStyleLbl="node1" presStyleIdx="11" presStyleCnt="19"/>
      <dgm:spPr>
        <a:prstGeom prst="triangle">
          <a:avLst/>
        </a:prstGeom>
        <a:solidFill>
          <a:schemeClr val="accent6"/>
        </a:solidFill>
      </dgm:spPr>
    </dgm:pt>
    <dgm:pt modelId="{EE27E8C6-E6BC-4480-AACF-B25E04752E22}" type="pres">
      <dgm:prSet presAssocID="{8945399C-19BA-4FB1-B129-4A1D3CAC4778}" presName="spaceB" presStyleCnt="0"/>
      <dgm:spPr/>
    </dgm:pt>
    <dgm:pt modelId="{F7ECE055-11B2-4A70-B1C8-C1CDBF0BEC1B}" type="pres">
      <dgm:prSet presAssocID="{442EFF12-8509-4944-9CA1-C67013E3E91C}" presName="space" presStyleCnt="0"/>
      <dgm:spPr/>
    </dgm:pt>
    <dgm:pt modelId="{5E84EA79-E7FF-40EA-9916-1E12E97F8A5A}" type="pres">
      <dgm:prSet presAssocID="{1EEDCE2E-CAEC-4B0A-A49D-47275CC1B1B6}" presName="compositeA" presStyleCnt="0"/>
      <dgm:spPr/>
    </dgm:pt>
    <dgm:pt modelId="{E5AE8366-3444-4E4B-A482-8AC021B5ECAB}" type="pres">
      <dgm:prSet presAssocID="{1EEDCE2E-CAEC-4B0A-A49D-47275CC1B1B6}" presName="textA" presStyleLbl="revTx" presStyleIdx="12" presStyleCnt="19">
        <dgm:presLayoutVars>
          <dgm:bulletEnabled val="1"/>
        </dgm:presLayoutVars>
      </dgm:prSet>
      <dgm:spPr/>
    </dgm:pt>
    <dgm:pt modelId="{8B1AFDC6-B314-46F9-8C38-86A59D07A9B9}" type="pres">
      <dgm:prSet presAssocID="{1EEDCE2E-CAEC-4B0A-A49D-47275CC1B1B6}" presName="circleA" presStyleLbl="node1" presStyleIdx="12" presStyleCnt="19"/>
      <dgm:spPr>
        <a:prstGeom prst="triangle">
          <a:avLst/>
        </a:prstGeom>
        <a:solidFill>
          <a:schemeClr val="accent6"/>
        </a:solidFill>
      </dgm:spPr>
    </dgm:pt>
    <dgm:pt modelId="{67DF1CC2-9327-4397-B211-43E855B4910A}" type="pres">
      <dgm:prSet presAssocID="{1EEDCE2E-CAEC-4B0A-A49D-47275CC1B1B6}" presName="spaceA" presStyleCnt="0"/>
      <dgm:spPr/>
    </dgm:pt>
    <dgm:pt modelId="{7A10553A-07C2-4136-91DA-78946F32C7D4}" type="pres">
      <dgm:prSet presAssocID="{2CC96AD4-FD38-42A9-A61E-F74E2BB6946D}" presName="space" presStyleCnt="0"/>
      <dgm:spPr/>
    </dgm:pt>
    <dgm:pt modelId="{29BD8169-1644-44A5-93C7-1228460669E4}" type="pres">
      <dgm:prSet presAssocID="{1F8246B6-D293-4EA3-A18B-6BAA94B0A77A}" presName="compositeB" presStyleCnt="0"/>
      <dgm:spPr/>
    </dgm:pt>
    <dgm:pt modelId="{61C88E4A-7AD6-4111-836E-6403610A501F}" type="pres">
      <dgm:prSet presAssocID="{1F8246B6-D293-4EA3-A18B-6BAA94B0A77A}" presName="textB" presStyleLbl="revTx" presStyleIdx="13" presStyleCnt="19">
        <dgm:presLayoutVars>
          <dgm:bulletEnabled val="1"/>
        </dgm:presLayoutVars>
      </dgm:prSet>
      <dgm:spPr/>
    </dgm:pt>
    <dgm:pt modelId="{7452D29A-04B8-4807-A37F-972013DCB1B6}" type="pres">
      <dgm:prSet presAssocID="{1F8246B6-D293-4EA3-A18B-6BAA94B0A77A}" presName="circleB" presStyleLbl="node1" presStyleIdx="13" presStyleCnt="19"/>
      <dgm:spPr>
        <a:prstGeom prst="triangle">
          <a:avLst/>
        </a:prstGeom>
        <a:solidFill>
          <a:schemeClr val="accent6"/>
        </a:solidFill>
      </dgm:spPr>
    </dgm:pt>
    <dgm:pt modelId="{86EE62CE-BEEE-4836-9780-D8F00604D2A8}" type="pres">
      <dgm:prSet presAssocID="{1F8246B6-D293-4EA3-A18B-6BAA94B0A77A}" presName="spaceB" presStyleCnt="0"/>
      <dgm:spPr/>
    </dgm:pt>
    <dgm:pt modelId="{CE5CB844-41E9-4C7D-8CDB-3F1A6FD01256}" type="pres">
      <dgm:prSet presAssocID="{4D296FF9-B09F-4029-A364-0E8C59CDA97C}" presName="space" presStyleCnt="0"/>
      <dgm:spPr/>
    </dgm:pt>
    <dgm:pt modelId="{B3DC74AF-833D-439E-8307-5636610BB4F8}" type="pres">
      <dgm:prSet presAssocID="{9F4D250B-079F-4101-9651-C9D57C16F8A9}" presName="compositeA" presStyleCnt="0"/>
      <dgm:spPr/>
    </dgm:pt>
    <dgm:pt modelId="{8EAB84E4-6024-491D-9805-939495B731E4}" type="pres">
      <dgm:prSet presAssocID="{9F4D250B-079F-4101-9651-C9D57C16F8A9}" presName="textA" presStyleLbl="revTx" presStyleIdx="14" presStyleCnt="19">
        <dgm:presLayoutVars>
          <dgm:bulletEnabled val="1"/>
        </dgm:presLayoutVars>
      </dgm:prSet>
      <dgm:spPr/>
    </dgm:pt>
    <dgm:pt modelId="{09D36B67-DEDC-4BD0-8BFC-D9BED28B335E}" type="pres">
      <dgm:prSet presAssocID="{9F4D250B-079F-4101-9651-C9D57C16F8A9}" presName="circleA" presStyleLbl="node1" presStyleIdx="14" presStyleCnt="19"/>
      <dgm:spPr>
        <a:prstGeom prst="triangle">
          <a:avLst/>
        </a:prstGeom>
      </dgm:spPr>
    </dgm:pt>
    <dgm:pt modelId="{BF759E12-3739-46C1-AAD7-CBFAB67B6664}" type="pres">
      <dgm:prSet presAssocID="{9F4D250B-079F-4101-9651-C9D57C16F8A9}" presName="spaceA" presStyleCnt="0"/>
      <dgm:spPr/>
    </dgm:pt>
    <dgm:pt modelId="{19A39C81-3D41-4EDC-B38A-44DE87B7A61B}" type="pres">
      <dgm:prSet presAssocID="{82C8872A-9F20-44FD-957D-2FBD4A43A8DC}" presName="space" presStyleCnt="0"/>
      <dgm:spPr/>
    </dgm:pt>
    <dgm:pt modelId="{8B4BA938-FE6F-4707-83E0-0DEC27753A58}" type="pres">
      <dgm:prSet presAssocID="{E37692A1-9E82-4415-961C-CDCF6E035B97}" presName="compositeB" presStyleCnt="0"/>
      <dgm:spPr/>
    </dgm:pt>
    <dgm:pt modelId="{D3B6A8B7-F04D-43D0-82B2-DE22832052B4}" type="pres">
      <dgm:prSet presAssocID="{E37692A1-9E82-4415-961C-CDCF6E035B97}" presName="textB" presStyleLbl="revTx" presStyleIdx="15" presStyleCnt="19">
        <dgm:presLayoutVars>
          <dgm:bulletEnabled val="1"/>
        </dgm:presLayoutVars>
      </dgm:prSet>
      <dgm:spPr/>
    </dgm:pt>
    <dgm:pt modelId="{DDEEDFFD-94B2-4C6F-A2E9-C79CAD892379}" type="pres">
      <dgm:prSet presAssocID="{E37692A1-9E82-4415-961C-CDCF6E035B97}" presName="circleB" presStyleLbl="node1" presStyleIdx="15" presStyleCnt="19"/>
      <dgm:spPr>
        <a:prstGeom prst="triangle">
          <a:avLst/>
        </a:prstGeom>
      </dgm:spPr>
    </dgm:pt>
    <dgm:pt modelId="{2B78CBBD-7FF2-4065-9A8C-D03E38D151F6}" type="pres">
      <dgm:prSet presAssocID="{E37692A1-9E82-4415-961C-CDCF6E035B97}" presName="spaceB" presStyleCnt="0"/>
      <dgm:spPr/>
    </dgm:pt>
    <dgm:pt modelId="{F977FBCB-0290-402B-B3A5-A0B6627C73F2}" type="pres">
      <dgm:prSet presAssocID="{D97F9A0D-2023-46E6-8632-4D42BA7E090C}" presName="space" presStyleCnt="0"/>
      <dgm:spPr/>
    </dgm:pt>
    <dgm:pt modelId="{9D11A858-103A-486C-B93D-7D174693A211}" type="pres">
      <dgm:prSet presAssocID="{6ABFBF13-5520-4727-AD79-284CB5D79F6C}" presName="compositeA" presStyleCnt="0"/>
      <dgm:spPr/>
    </dgm:pt>
    <dgm:pt modelId="{5393843B-4A87-41B4-9D94-BA641EDC8E06}" type="pres">
      <dgm:prSet presAssocID="{6ABFBF13-5520-4727-AD79-284CB5D79F6C}" presName="textA" presStyleLbl="revTx" presStyleIdx="16" presStyleCnt="19">
        <dgm:presLayoutVars>
          <dgm:bulletEnabled val="1"/>
        </dgm:presLayoutVars>
      </dgm:prSet>
      <dgm:spPr/>
    </dgm:pt>
    <dgm:pt modelId="{4E86A68C-DFD4-4F0B-B6FE-077D1AECE356}" type="pres">
      <dgm:prSet presAssocID="{6ABFBF13-5520-4727-AD79-284CB5D79F6C}" presName="circleA" presStyleLbl="node1" presStyleIdx="16" presStyleCnt="19"/>
      <dgm:spPr>
        <a:prstGeom prst="triangle">
          <a:avLst/>
        </a:prstGeom>
        <a:solidFill>
          <a:schemeClr val="accent6"/>
        </a:solidFill>
      </dgm:spPr>
    </dgm:pt>
    <dgm:pt modelId="{FEC6DED2-03C3-4896-AB70-4E362DF72912}" type="pres">
      <dgm:prSet presAssocID="{6ABFBF13-5520-4727-AD79-284CB5D79F6C}" presName="spaceA" presStyleCnt="0"/>
      <dgm:spPr/>
    </dgm:pt>
    <dgm:pt modelId="{324BBE27-239A-4CAA-A29C-1ECC002CCE88}" type="pres">
      <dgm:prSet presAssocID="{CDCE893C-95EB-457F-A526-B73156D11F45}" presName="space" presStyleCnt="0"/>
      <dgm:spPr/>
    </dgm:pt>
    <dgm:pt modelId="{8D47A41D-DA77-4C6E-82D5-A620734ED493}" type="pres">
      <dgm:prSet presAssocID="{6FAB8BB9-CA6D-4ED6-AF9F-33B2D3F4B40D}" presName="compositeB" presStyleCnt="0"/>
      <dgm:spPr/>
    </dgm:pt>
    <dgm:pt modelId="{0FAFE65E-1CA7-411A-A148-171594BBD555}" type="pres">
      <dgm:prSet presAssocID="{6FAB8BB9-CA6D-4ED6-AF9F-33B2D3F4B40D}" presName="textB" presStyleLbl="revTx" presStyleIdx="17" presStyleCnt="19">
        <dgm:presLayoutVars>
          <dgm:bulletEnabled val="1"/>
        </dgm:presLayoutVars>
      </dgm:prSet>
      <dgm:spPr/>
    </dgm:pt>
    <dgm:pt modelId="{7B96EB02-20AB-470D-A0BF-51614DE8CFB4}" type="pres">
      <dgm:prSet presAssocID="{6FAB8BB9-CA6D-4ED6-AF9F-33B2D3F4B40D}" presName="circleB" presStyleLbl="node1" presStyleIdx="17" presStyleCnt="19"/>
      <dgm:spPr>
        <a:prstGeom prst="triangle">
          <a:avLst/>
        </a:prstGeom>
        <a:solidFill>
          <a:schemeClr val="accent6"/>
        </a:solidFill>
      </dgm:spPr>
    </dgm:pt>
    <dgm:pt modelId="{FBD81C6E-68E5-4A54-9F17-369928394D6C}" type="pres">
      <dgm:prSet presAssocID="{6FAB8BB9-CA6D-4ED6-AF9F-33B2D3F4B40D}" presName="spaceB" presStyleCnt="0"/>
      <dgm:spPr/>
    </dgm:pt>
    <dgm:pt modelId="{F8BD9F39-D54F-4627-8845-A10BEDE5FF24}" type="pres">
      <dgm:prSet presAssocID="{AD2D03E8-8DA4-4A6C-80A4-12B328504829}" presName="space" presStyleCnt="0"/>
      <dgm:spPr/>
    </dgm:pt>
    <dgm:pt modelId="{E86B88E9-CB14-4B52-BDF2-26F8DC17C5BD}" type="pres">
      <dgm:prSet presAssocID="{2A136834-3620-4830-ACA6-1FBD5D13A9B4}" presName="compositeA" presStyleCnt="0"/>
      <dgm:spPr/>
    </dgm:pt>
    <dgm:pt modelId="{7C28D7F2-783A-481D-BF4D-C11126FC5BF6}" type="pres">
      <dgm:prSet presAssocID="{2A136834-3620-4830-ACA6-1FBD5D13A9B4}" presName="textA" presStyleLbl="revTx" presStyleIdx="18" presStyleCnt="19">
        <dgm:presLayoutVars>
          <dgm:bulletEnabled val="1"/>
        </dgm:presLayoutVars>
      </dgm:prSet>
      <dgm:spPr/>
    </dgm:pt>
    <dgm:pt modelId="{928FF1D6-8BB1-44FF-B67D-E78D0F4D044D}" type="pres">
      <dgm:prSet presAssocID="{2A136834-3620-4830-ACA6-1FBD5D13A9B4}" presName="circleA" presStyleLbl="node1" presStyleIdx="18" presStyleCnt="19"/>
      <dgm:spPr>
        <a:prstGeom prst="triangle">
          <a:avLst/>
        </a:prstGeom>
        <a:solidFill>
          <a:schemeClr val="accent1"/>
        </a:solidFill>
      </dgm:spPr>
    </dgm:pt>
    <dgm:pt modelId="{BE5D22C4-1D8E-4FE5-893F-622D8A13533A}" type="pres">
      <dgm:prSet presAssocID="{2A136834-3620-4830-ACA6-1FBD5D13A9B4}" presName="spaceA" presStyleCnt="0"/>
      <dgm:spPr/>
    </dgm:pt>
  </dgm:ptLst>
  <dgm:cxnLst>
    <dgm:cxn modelId="{59412104-B075-4FDF-BD94-1BD3DDAA6E1A}" type="presOf" srcId="{E4BB2061-D723-4BFA-858E-56299CFE866C}" destId="{8B7F173E-B628-4B16-A456-98B3555BA631}" srcOrd="0" destOrd="0" presId="urn:microsoft.com/office/officeart/2005/8/layout/hProcess11"/>
    <dgm:cxn modelId="{1D29A306-E3DB-4DBD-9E5D-DF9AC376C91F}" srcId="{13E5A844-D30B-4A0C-A356-FD85FA0C5FAE}" destId="{1A509BF6-56DB-4F24-8660-0D5E513D1284}" srcOrd="1" destOrd="0" parTransId="{4B3E2452-2C33-4259-8076-9BF049F809F3}" sibTransId="{0A0C610D-09AF-4471-A113-6BA2D4C5C9D7}"/>
    <dgm:cxn modelId="{98878911-1D97-4627-9643-F81C5ECB15A5}" type="presOf" srcId="{C8954938-6F7F-4B01-908C-1F7223852E88}" destId="{C5A518E0-8626-4523-B1A9-447F56329AEF}" srcOrd="0" destOrd="0" presId="urn:microsoft.com/office/officeart/2005/8/layout/hProcess11"/>
    <dgm:cxn modelId="{C7C45715-0A5B-480E-8D00-1339B0CF077A}" srcId="{13E5A844-D30B-4A0C-A356-FD85FA0C5FAE}" destId="{6FAB8BB9-CA6D-4ED6-AF9F-33B2D3F4B40D}" srcOrd="17" destOrd="0" parTransId="{7352B104-EA12-406D-9B9E-2E088C50AC7B}" sibTransId="{AD2D03E8-8DA4-4A6C-80A4-12B328504829}"/>
    <dgm:cxn modelId="{AB29FA24-FF71-41CB-8A1E-4564A60471C6}" srcId="{13E5A844-D30B-4A0C-A356-FD85FA0C5FAE}" destId="{1F8246B6-D293-4EA3-A18B-6BAA94B0A77A}" srcOrd="13" destOrd="0" parTransId="{79EE5197-2287-43CF-83BC-1C4C9C2A460E}" sibTransId="{4D296FF9-B09F-4029-A364-0E8C59CDA97C}"/>
    <dgm:cxn modelId="{5F34C434-5A8D-4888-84FB-6929FE8255FC}" type="presOf" srcId="{EF7420BB-5375-4A6B-BC21-6FF3B579D771}" destId="{F456C707-439F-435B-B451-586459F8FF42}" srcOrd="0" destOrd="0" presId="urn:microsoft.com/office/officeart/2005/8/layout/hProcess11"/>
    <dgm:cxn modelId="{97248837-B3FF-4D25-B13A-81816F0EBB82}" type="presOf" srcId="{6ABFBF13-5520-4727-AD79-284CB5D79F6C}" destId="{5393843B-4A87-41B4-9D94-BA641EDC8E06}" srcOrd="0" destOrd="0" presId="urn:microsoft.com/office/officeart/2005/8/layout/hProcess11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9257153F-00BB-491F-A219-908D1E791117}" type="presOf" srcId="{A21FF3BD-34F2-47CA-882F-A039B715CB37}" destId="{8A54DCA8-123B-4C7E-B648-110542A6FC6F}" srcOrd="0" destOrd="0" presId="urn:microsoft.com/office/officeart/2005/8/layout/hProcess11"/>
    <dgm:cxn modelId="{D4676740-22AB-4BBD-90CF-D1FB3E27A01C}" type="presOf" srcId="{6FAB8BB9-CA6D-4ED6-AF9F-33B2D3F4B40D}" destId="{0FAFE65E-1CA7-411A-A148-171594BBD555}" srcOrd="0" destOrd="0" presId="urn:microsoft.com/office/officeart/2005/8/layout/hProcess11"/>
    <dgm:cxn modelId="{10C09540-EB13-44A0-ACB9-64F2E6750574}" type="presOf" srcId="{8945399C-19BA-4FB1-B129-4A1D3CAC4778}" destId="{6E709E48-93A0-47AE-A721-6186B9798A47}" srcOrd="0" destOrd="0" presId="urn:microsoft.com/office/officeart/2005/8/layout/hProcess11"/>
    <dgm:cxn modelId="{5C7A705C-0DD2-4EB3-BC73-B35AAB52F03A}" srcId="{13E5A844-D30B-4A0C-A356-FD85FA0C5FAE}" destId="{846AFBF5-C845-462E-922C-271E152BEA41}" srcOrd="7" destOrd="0" parTransId="{AEABC09D-55FC-430E-8461-0B416725DD5E}" sibTransId="{1F7B3CE8-E99F-4176-A95B-C18B8DDADE1B}"/>
    <dgm:cxn modelId="{1530445E-37B2-4781-8AB2-DCEFC2F36E11}" srcId="{13E5A844-D30B-4A0C-A356-FD85FA0C5FAE}" destId="{494219CB-857F-4C46-9C7A-2FBB6A0CB92F}" srcOrd="3" destOrd="0" parTransId="{081664BE-76C8-4F60-8055-FFD747381FB2}" sibTransId="{F0D167A5-E469-4B0D-AACC-7203D0FA5157}"/>
    <dgm:cxn modelId="{8CBE8541-8697-4095-9245-CA6845E5F2D6}" srcId="{13E5A844-D30B-4A0C-A356-FD85FA0C5FAE}" destId="{6ABFBF13-5520-4727-AD79-284CB5D79F6C}" srcOrd="16" destOrd="0" parTransId="{8027607E-57A8-4E73-A567-F4C3A7664DEE}" sibTransId="{CDCE893C-95EB-457F-A526-B73156D11F45}"/>
    <dgm:cxn modelId="{7F269541-3B71-43A9-A5DF-6B911382E401}" type="presOf" srcId="{1F8246B6-D293-4EA3-A18B-6BAA94B0A77A}" destId="{61C88E4A-7AD6-4111-836E-6403610A501F}" srcOrd="0" destOrd="0" presId="urn:microsoft.com/office/officeart/2005/8/layout/hProcess11"/>
    <dgm:cxn modelId="{16735062-AA2F-4A93-80D5-B6536B3868B2}" type="presOf" srcId="{846AFBF5-C845-462E-922C-271E152BEA41}" destId="{7F54028C-3D7D-443A-A3A3-638626092315}" srcOrd="0" destOrd="0" presId="urn:microsoft.com/office/officeart/2005/8/layout/hProcess11"/>
    <dgm:cxn modelId="{982AFD66-53B2-46B4-8CB9-99E6854C9CB6}" type="presOf" srcId="{1A509BF6-56DB-4F24-8660-0D5E513D1284}" destId="{FECFE858-2855-44F4-B249-D88942EC5422}" srcOrd="0" destOrd="0" presId="urn:microsoft.com/office/officeart/2005/8/layout/hProcess11"/>
    <dgm:cxn modelId="{291E6448-70E5-4096-8297-86422BC2D4A8}" srcId="{13E5A844-D30B-4A0C-A356-FD85FA0C5FAE}" destId="{8945399C-19BA-4FB1-B129-4A1D3CAC4778}" srcOrd="11" destOrd="0" parTransId="{C0C03D8F-EE99-454F-BB6E-3064B27D8EDB}" sibTransId="{442EFF12-8509-4944-9CA1-C67013E3E91C}"/>
    <dgm:cxn modelId="{64216E74-728F-4FD9-9D8E-E18D2319E908}" type="presOf" srcId="{1BB69C3F-844A-4CE4-B7A9-8799EEE773F2}" destId="{B941CD35-6648-4775-A243-C258462454C4}" srcOrd="0" destOrd="0" presId="urn:microsoft.com/office/officeart/2005/8/layout/hProcess11"/>
    <dgm:cxn modelId="{CB2AA074-A8D2-4F1C-81A8-9E6DDF2E5E64}" type="presOf" srcId="{494219CB-857F-4C46-9C7A-2FBB6A0CB92F}" destId="{C05A9FB2-F588-4C30-960D-96902E0A1B51}" srcOrd="0" destOrd="0" presId="urn:microsoft.com/office/officeart/2005/8/layout/hProcess11"/>
    <dgm:cxn modelId="{AC786275-CF87-4D7F-A860-2976A390117E}" srcId="{13E5A844-D30B-4A0C-A356-FD85FA0C5FAE}" destId="{2A136834-3620-4830-ACA6-1FBD5D13A9B4}" srcOrd="18" destOrd="0" parTransId="{BB3BA6DC-DADB-4F01-B453-2704B9A5F0C6}" sibTransId="{CFA2D57D-1918-4625-AA1C-5C424C6F0D80}"/>
    <dgm:cxn modelId="{4BC3A577-B072-4558-B17A-6A79FCFA6C1F}" srcId="{13E5A844-D30B-4A0C-A356-FD85FA0C5FAE}" destId="{C8954938-6F7F-4B01-908C-1F7223852E88}" srcOrd="5" destOrd="0" parTransId="{275735DF-11F8-422B-969D-3B769490DC4D}" sibTransId="{26CFEBC2-A9A5-4983-82FC-0B1ED12E7019}"/>
    <dgm:cxn modelId="{937CE17B-9B86-4A02-A3A5-316E3511AD28}" type="presOf" srcId="{79405061-40C6-4906-9F68-78CA79DCB0B4}" destId="{732590D5-4DB7-4F45-A720-8148D50ED09F}" srcOrd="0" destOrd="0" presId="urn:microsoft.com/office/officeart/2005/8/layout/hProcess11"/>
    <dgm:cxn modelId="{9F319E7E-37F2-4770-B7E8-062AD296431B}" srcId="{13E5A844-D30B-4A0C-A356-FD85FA0C5FAE}" destId="{B5C91C87-EEF5-4868-95B2-BB3699BE4F8A}" srcOrd="4" destOrd="0" parTransId="{53319E1E-A40F-491A-9BA8-F2DF48493E38}" sibTransId="{6ED3B065-C542-44FD-A806-4971C6698D8D}"/>
    <dgm:cxn modelId="{7C30DB88-7A4F-490A-909A-47371C261EAF}" srcId="{13E5A844-D30B-4A0C-A356-FD85FA0C5FAE}" destId="{1EEDCE2E-CAEC-4B0A-A49D-47275CC1B1B6}" srcOrd="12" destOrd="0" parTransId="{194413C4-DD1C-403C-ABAB-65912A9AB060}" sibTransId="{2CC96AD4-FD38-42A9-A61E-F74E2BB6946D}"/>
    <dgm:cxn modelId="{289EAD8A-455E-4845-8F2D-A848E6AF9FA2}" srcId="{13E5A844-D30B-4A0C-A356-FD85FA0C5FAE}" destId="{79405061-40C6-4906-9F68-78CA79DCB0B4}" srcOrd="2" destOrd="0" parTransId="{85A04561-628B-478C-82A9-9E97FBD078D8}" sibTransId="{2217ECA9-D3CC-43E3-8C00-C57D67142954}"/>
    <dgm:cxn modelId="{222D4C90-1999-49CC-B97D-071195E75D2B}" srcId="{13E5A844-D30B-4A0C-A356-FD85FA0C5FAE}" destId="{1BB69C3F-844A-4CE4-B7A9-8799EEE773F2}" srcOrd="10" destOrd="0" parTransId="{84D4FA36-A103-4E3B-A81A-047DDBD24B04}" sibTransId="{92A91898-D788-48F3-BAE7-7FD9BC6B5265}"/>
    <dgm:cxn modelId="{2428E796-B4D0-45F2-A80F-9FED038378CD}" type="presOf" srcId="{1EEDCE2E-CAEC-4B0A-A49D-47275CC1B1B6}" destId="{E5AE8366-3444-4E4B-A482-8AC021B5ECAB}" srcOrd="0" destOrd="0" presId="urn:microsoft.com/office/officeart/2005/8/layout/hProcess11"/>
    <dgm:cxn modelId="{1668999D-B89C-4F5A-8EDF-ADC0C3CABD41}" type="presOf" srcId="{B5C91C87-EEF5-4868-95B2-BB3699BE4F8A}" destId="{E033E021-1563-46B3-86BC-BF0090E3D85E}" srcOrd="0" destOrd="0" presId="urn:microsoft.com/office/officeart/2005/8/layout/hProcess11"/>
    <dgm:cxn modelId="{8D0E3AA0-8D04-4BFF-B0FE-55DE4E220B02}" type="presOf" srcId="{2A136834-3620-4830-ACA6-1FBD5D13A9B4}" destId="{7C28D7F2-783A-481D-BF4D-C11126FC5BF6}" srcOrd="0" destOrd="0" presId="urn:microsoft.com/office/officeart/2005/8/layout/hProcess11"/>
    <dgm:cxn modelId="{99107CAA-D833-4954-A44C-E2C2E7E97084}" srcId="{13E5A844-D30B-4A0C-A356-FD85FA0C5FAE}" destId="{E37692A1-9E82-4415-961C-CDCF6E035B97}" srcOrd="15" destOrd="0" parTransId="{22A8F5B7-4A8C-4725-A3A0-DB97C7C37974}" sibTransId="{D97F9A0D-2023-46E6-8632-4D42BA7E090C}"/>
    <dgm:cxn modelId="{F8085CAB-011D-4013-960F-E1D7ADBF6F91}" srcId="{13E5A844-D30B-4A0C-A356-FD85FA0C5FAE}" destId="{A21FF3BD-34F2-47CA-882F-A039B715CB37}" srcOrd="6" destOrd="0" parTransId="{B10B3592-3EC2-4B77-B6C3-438E831D7BDE}" sibTransId="{CD9A5CFD-1CC1-4763-8CF0-D7B44F7790F7}"/>
    <dgm:cxn modelId="{A7B8CDB0-0FAE-4D22-AEF2-0080E98F1744}" srcId="{13E5A844-D30B-4A0C-A356-FD85FA0C5FAE}" destId="{EF7420BB-5375-4A6B-BC21-6FF3B579D771}" srcOrd="0" destOrd="0" parTransId="{7F20A329-F7E9-4BE6-8BE5-659E0577F524}" sibTransId="{52C378B0-452A-4F6A-83F7-736825B3AADE}"/>
    <dgm:cxn modelId="{5DB269B2-4FF1-44B8-BF44-55B052289BBD}" srcId="{13E5A844-D30B-4A0C-A356-FD85FA0C5FAE}" destId="{5AC2113B-FDEE-4E1F-A725-6ACF04E0715A}" srcOrd="9" destOrd="0" parTransId="{F97AA04F-8DC0-4630-96F5-84FD9C7B1B68}" sibTransId="{82C6BB2C-2500-459E-A2B7-154DCE10A36D}"/>
    <dgm:cxn modelId="{36D450BD-9967-4C6E-B008-F8D45D7D2D16}" srcId="{13E5A844-D30B-4A0C-A356-FD85FA0C5FAE}" destId="{E4BB2061-D723-4BFA-858E-56299CFE866C}" srcOrd="8" destOrd="0" parTransId="{8D23F423-5481-4326-AD39-0EA07BBDE576}" sibTransId="{F682BA03-8F6D-4C9F-9970-041E195BD248}"/>
    <dgm:cxn modelId="{A3371BDB-B95E-498D-9702-E5996C748BD0}" type="presOf" srcId="{E37692A1-9E82-4415-961C-CDCF6E035B97}" destId="{D3B6A8B7-F04D-43D0-82B2-DE22832052B4}" srcOrd="0" destOrd="0" presId="urn:microsoft.com/office/officeart/2005/8/layout/hProcess11"/>
    <dgm:cxn modelId="{6D02A4DF-C8F6-425F-8AA9-F68A69241F4C}" type="presOf" srcId="{9F4D250B-079F-4101-9651-C9D57C16F8A9}" destId="{8EAB84E4-6024-491D-9805-939495B731E4}" srcOrd="0" destOrd="0" presId="urn:microsoft.com/office/officeart/2005/8/layout/hProcess11"/>
    <dgm:cxn modelId="{A1C07BE0-044E-4589-AA55-7F319741A2B1}" srcId="{13E5A844-D30B-4A0C-A356-FD85FA0C5FAE}" destId="{9F4D250B-079F-4101-9651-C9D57C16F8A9}" srcOrd="14" destOrd="0" parTransId="{CBA95D53-DABD-4647-9F51-AE56294616C0}" sibTransId="{82C8872A-9F20-44FD-957D-2FBD4A43A8DC}"/>
    <dgm:cxn modelId="{7C9E64E2-B0FC-4B00-956E-25E29C553B65}" type="presOf" srcId="{5AC2113B-FDEE-4E1F-A725-6ACF04E0715A}" destId="{0DED3238-9091-48C8-B095-ACBB4BA73316}" srcOrd="0" destOrd="0" presId="urn:microsoft.com/office/officeart/2005/8/layout/hProcess11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2282A894-945D-43DB-A8DC-3D2C0C20C399}" type="presParOf" srcId="{253E44F0-F28B-43BC-8293-C6FBD84EAF65}" destId="{50B4394C-0EA2-4436-B087-2488F0A3543D}" srcOrd="0" destOrd="0" presId="urn:microsoft.com/office/officeart/2005/8/layout/hProcess11"/>
    <dgm:cxn modelId="{D92016FE-3899-44D9-BA2A-41191F2A7711}" type="presParOf" srcId="{50B4394C-0EA2-4436-B087-2488F0A3543D}" destId="{F456C707-439F-435B-B451-586459F8FF42}" srcOrd="0" destOrd="0" presId="urn:microsoft.com/office/officeart/2005/8/layout/hProcess11"/>
    <dgm:cxn modelId="{0EF05D49-F334-42EE-B7C6-A3904BABFD47}" type="presParOf" srcId="{50B4394C-0EA2-4436-B087-2488F0A3543D}" destId="{F636A978-F3EE-4C8D-BCD1-D19BD10EC7DC}" srcOrd="1" destOrd="0" presId="urn:microsoft.com/office/officeart/2005/8/layout/hProcess11"/>
    <dgm:cxn modelId="{C02EEDB3-FC7B-434F-AF57-11977AA21A1F}" type="presParOf" srcId="{50B4394C-0EA2-4436-B087-2488F0A3543D}" destId="{E05278F7-15AE-48F8-B0E6-B0FDE65D5FCB}" srcOrd="2" destOrd="0" presId="urn:microsoft.com/office/officeart/2005/8/layout/hProcess11"/>
    <dgm:cxn modelId="{3701FF09-637A-40F5-ABF9-A16D2A339897}" type="presParOf" srcId="{253E44F0-F28B-43BC-8293-C6FBD84EAF65}" destId="{A225ED83-4415-4AF2-A5BF-5D8982238887}" srcOrd="1" destOrd="0" presId="urn:microsoft.com/office/officeart/2005/8/layout/hProcess11"/>
    <dgm:cxn modelId="{00D2CAF8-1DA8-4AF0-B3D0-E132D79FFE18}" type="presParOf" srcId="{253E44F0-F28B-43BC-8293-C6FBD84EAF65}" destId="{59DAFDAA-14E6-43E5-B1F3-953661BE8876}" srcOrd="2" destOrd="0" presId="urn:microsoft.com/office/officeart/2005/8/layout/hProcess11"/>
    <dgm:cxn modelId="{C04248CB-9CA6-4425-A956-FC717636F610}" type="presParOf" srcId="{59DAFDAA-14E6-43E5-B1F3-953661BE8876}" destId="{FECFE858-2855-44F4-B249-D88942EC5422}" srcOrd="0" destOrd="0" presId="urn:microsoft.com/office/officeart/2005/8/layout/hProcess11"/>
    <dgm:cxn modelId="{680B7548-5592-45D8-9A0D-42288C4955F4}" type="presParOf" srcId="{59DAFDAA-14E6-43E5-B1F3-953661BE8876}" destId="{23A1A77F-25BD-4284-AE26-2D3CAC07EAF5}" srcOrd="1" destOrd="0" presId="urn:microsoft.com/office/officeart/2005/8/layout/hProcess11"/>
    <dgm:cxn modelId="{88289FE5-C771-4A43-A076-D0DFD14FC137}" type="presParOf" srcId="{59DAFDAA-14E6-43E5-B1F3-953661BE8876}" destId="{EDC7D39A-8FA5-4D60-B8E6-76059510CBFF}" srcOrd="2" destOrd="0" presId="urn:microsoft.com/office/officeart/2005/8/layout/hProcess11"/>
    <dgm:cxn modelId="{70C31F37-113A-42D4-A991-06FC198657F5}" type="presParOf" srcId="{253E44F0-F28B-43BC-8293-C6FBD84EAF65}" destId="{4B9E8045-CB56-419B-8C8A-AE0A6546C088}" srcOrd="3" destOrd="0" presId="urn:microsoft.com/office/officeart/2005/8/layout/hProcess11"/>
    <dgm:cxn modelId="{FEE1C82B-5143-491C-9175-BD3089F5D544}" type="presParOf" srcId="{253E44F0-F28B-43BC-8293-C6FBD84EAF65}" destId="{7AEA6143-97DC-4E27-A231-F6BDDDB88F12}" srcOrd="4" destOrd="0" presId="urn:microsoft.com/office/officeart/2005/8/layout/hProcess11"/>
    <dgm:cxn modelId="{C221538E-3215-4246-AE51-7114B98B8E69}" type="presParOf" srcId="{7AEA6143-97DC-4E27-A231-F6BDDDB88F12}" destId="{732590D5-4DB7-4F45-A720-8148D50ED09F}" srcOrd="0" destOrd="0" presId="urn:microsoft.com/office/officeart/2005/8/layout/hProcess11"/>
    <dgm:cxn modelId="{03AFBB08-157D-48D6-A12F-C572D248C061}" type="presParOf" srcId="{7AEA6143-97DC-4E27-A231-F6BDDDB88F12}" destId="{F1564CCF-7E50-496B-819E-FFB87615B20B}" srcOrd="1" destOrd="0" presId="urn:microsoft.com/office/officeart/2005/8/layout/hProcess11"/>
    <dgm:cxn modelId="{9B754B6D-3071-4B6E-B700-0AC25CDC86A3}" type="presParOf" srcId="{7AEA6143-97DC-4E27-A231-F6BDDDB88F12}" destId="{F36EA64B-3274-4603-8BC6-E8A5B209929E}" srcOrd="2" destOrd="0" presId="urn:microsoft.com/office/officeart/2005/8/layout/hProcess11"/>
    <dgm:cxn modelId="{E4164E31-010B-4B3F-AAA9-50D3C18D6BF6}" type="presParOf" srcId="{253E44F0-F28B-43BC-8293-C6FBD84EAF65}" destId="{ABF520D8-D6A1-4627-A539-5C37230A5286}" srcOrd="5" destOrd="0" presId="urn:microsoft.com/office/officeart/2005/8/layout/hProcess11"/>
    <dgm:cxn modelId="{ABCE15B1-A85F-480C-92A5-1EECD81AAA60}" type="presParOf" srcId="{253E44F0-F28B-43BC-8293-C6FBD84EAF65}" destId="{3B348CF9-7BA5-461B-AC7E-C5E99D2E423C}" srcOrd="6" destOrd="0" presId="urn:microsoft.com/office/officeart/2005/8/layout/hProcess11"/>
    <dgm:cxn modelId="{9E92B8E2-BDE8-4F24-B9BB-A42EFA5823B8}" type="presParOf" srcId="{3B348CF9-7BA5-461B-AC7E-C5E99D2E423C}" destId="{C05A9FB2-F588-4C30-960D-96902E0A1B51}" srcOrd="0" destOrd="0" presId="urn:microsoft.com/office/officeart/2005/8/layout/hProcess11"/>
    <dgm:cxn modelId="{1D5FCDE4-9473-489C-A5CA-EA2A9C489AD6}" type="presParOf" srcId="{3B348CF9-7BA5-461B-AC7E-C5E99D2E423C}" destId="{546796F0-C8AC-469B-8423-BE133758F9A2}" srcOrd="1" destOrd="0" presId="urn:microsoft.com/office/officeart/2005/8/layout/hProcess11"/>
    <dgm:cxn modelId="{C4345A59-41E7-4001-BA1B-4271C3A4A380}" type="presParOf" srcId="{3B348CF9-7BA5-461B-AC7E-C5E99D2E423C}" destId="{D2620A13-F27F-4CEF-A778-5B4142DD1C10}" srcOrd="2" destOrd="0" presId="urn:microsoft.com/office/officeart/2005/8/layout/hProcess11"/>
    <dgm:cxn modelId="{187A8CBB-9DF9-47B9-BF5E-D8BDF9DBCA6A}" type="presParOf" srcId="{253E44F0-F28B-43BC-8293-C6FBD84EAF65}" destId="{B3DCD8C5-B138-4142-81A9-FD88AF70C801}" srcOrd="7" destOrd="0" presId="urn:microsoft.com/office/officeart/2005/8/layout/hProcess11"/>
    <dgm:cxn modelId="{E2568487-60A3-4E10-9731-20192C50A2B8}" type="presParOf" srcId="{253E44F0-F28B-43BC-8293-C6FBD84EAF65}" destId="{A7C99A27-60A1-42A6-92A4-CC65E27746E5}" srcOrd="8" destOrd="0" presId="urn:microsoft.com/office/officeart/2005/8/layout/hProcess11"/>
    <dgm:cxn modelId="{D0FEE10B-5DDA-48E7-8089-43526C13506B}" type="presParOf" srcId="{A7C99A27-60A1-42A6-92A4-CC65E27746E5}" destId="{E033E021-1563-46B3-86BC-BF0090E3D85E}" srcOrd="0" destOrd="0" presId="urn:microsoft.com/office/officeart/2005/8/layout/hProcess11"/>
    <dgm:cxn modelId="{D3B80E3F-06A3-4368-A8AF-E9199D129ACA}" type="presParOf" srcId="{A7C99A27-60A1-42A6-92A4-CC65E27746E5}" destId="{C4FEF698-62CB-40FB-860F-382307F9E330}" srcOrd="1" destOrd="0" presId="urn:microsoft.com/office/officeart/2005/8/layout/hProcess11"/>
    <dgm:cxn modelId="{5BE0B1A7-5EBB-4147-94F0-33B423195B24}" type="presParOf" srcId="{A7C99A27-60A1-42A6-92A4-CC65E27746E5}" destId="{60C7E67B-06CC-4E05-9133-7084103021E0}" srcOrd="2" destOrd="0" presId="urn:microsoft.com/office/officeart/2005/8/layout/hProcess11"/>
    <dgm:cxn modelId="{2941A650-899F-4BA6-B40D-526E4B68ADFD}" type="presParOf" srcId="{253E44F0-F28B-43BC-8293-C6FBD84EAF65}" destId="{48246CD8-8F3D-4A21-8B1D-8C02C48D9735}" srcOrd="9" destOrd="0" presId="urn:microsoft.com/office/officeart/2005/8/layout/hProcess11"/>
    <dgm:cxn modelId="{ED4A1158-7707-4E9C-8704-0AA687A07C59}" type="presParOf" srcId="{253E44F0-F28B-43BC-8293-C6FBD84EAF65}" destId="{1B91EC97-6FEC-4974-88B9-1CF88C8169BB}" srcOrd="10" destOrd="0" presId="urn:microsoft.com/office/officeart/2005/8/layout/hProcess11"/>
    <dgm:cxn modelId="{59DF0C42-CA5F-4850-BDDF-A9E2C5F75730}" type="presParOf" srcId="{1B91EC97-6FEC-4974-88B9-1CF88C8169BB}" destId="{C5A518E0-8626-4523-B1A9-447F56329AEF}" srcOrd="0" destOrd="0" presId="urn:microsoft.com/office/officeart/2005/8/layout/hProcess11"/>
    <dgm:cxn modelId="{A53A98D1-E69C-4654-B71F-D471F5459966}" type="presParOf" srcId="{1B91EC97-6FEC-4974-88B9-1CF88C8169BB}" destId="{FBE1433F-9583-4B18-9EBB-2EAAE9A4C51A}" srcOrd="1" destOrd="0" presId="urn:microsoft.com/office/officeart/2005/8/layout/hProcess11"/>
    <dgm:cxn modelId="{F5F11A6B-F59B-443E-8362-216902C1DF70}" type="presParOf" srcId="{1B91EC97-6FEC-4974-88B9-1CF88C8169BB}" destId="{24323609-DC56-42DE-833E-C2365C0A2203}" srcOrd="2" destOrd="0" presId="urn:microsoft.com/office/officeart/2005/8/layout/hProcess11"/>
    <dgm:cxn modelId="{164ABE23-1FDC-4D85-BE3D-07F7A4D4C54A}" type="presParOf" srcId="{253E44F0-F28B-43BC-8293-C6FBD84EAF65}" destId="{971462E2-451B-4598-82C8-01EE5BFA14D5}" srcOrd="11" destOrd="0" presId="urn:microsoft.com/office/officeart/2005/8/layout/hProcess11"/>
    <dgm:cxn modelId="{848E6C7A-0E93-4AAC-99B2-CAD148ECFCDC}" type="presParOf" srcId="{253E44F0-F28B-43BC-8293-C6FBD84EAF65}" destId="{8D33B72C-537E-493D-A434-DFD37438ECA6}" srcOrd="12" destOrd="0" presId="urn:microsoft.com/office/officeart/2005/8/layout/hProcess11"/>
    <dgm:cxn modelId="{F006CF20-3F2F-4192-A077-15327577E625}" type="presParOf" srcId="{8D33B72C-537E-493D-A434-DFD37438ECA6}" destId="{8A54DCA8-123B-4C7E-B648-110542A6FC6F}" srcOrd="0" destOrd="0" presId="urn:microsoft.com/office/officeart/2005/8/layout/hProcess11"/>
    <dgm:cxn modelId="{4060A3E1-C792-4527-88AC-AA7A994DF1D9}" type="presParOf" srcId="{8D33B72C-537E-493D-A434-DFD37438ECA6}" destId="{4FB7E64B-FF10-43EC-AB32-85B94FFB3250}" srcOrd="1" destOrd="0" presId="urn:microsoft.com/office/officeart/2005/8/layout/hProcess11"/>
    <dgm:cxn modelId="{CA9040EC-423F-459D-B400-F360C73BEE14}" type="presParOf" srcId="{8D33B72C-537E-493D-A434-DFD37438ECA6}" destId="{843FCF5D-0823-4D3C-AA3C-ED5764E3A5A7}" srcOrd="2" destOrd="0" presId="urn:microsoft.com/office/officeart/2005/8/layout/hProcess11"/>
    <dgm:cxn modelId="{CD51F485-8387-4BE0-84D4-C0FF576BA8A0}" type="presParOf" srcId="{253E44F0-F28B-43BC-8293-C6FBD84EAF65}" destId="{C4F541FE-DC58-43CE-9FC9-C0287540E46A}" srcOrd="13" destOrd="0" presId="urn:microsoft.com/office/officeart/2005/8/layout/hProcess11"/>
    <dgm:cxn modelId="{33A826C4-4E16-4929-8E68-2340D2C74EAA}" type="presParOf" srcId="{253E44F0-F28B-43BC-8293-C6FBD84EAF65}" destId="{D409F335-5D18-415A-A0E3-9B63D13D8D0E}" srcOrd="14" destOrd="0" presId="urn:microsoft.com/office/officeart/2005/8/layout/hProcess11"/>
    <dgm:cxn modelId="{FFF61A07-6EA0-466D-9BD6-8393C01D75E8}" type="presParOf" srcId="{D409F335-5D18-415A-A0E3-9B63D13D8D0E}" destId="{7F54028C-3D7D-443A-A3A3-638626092315}" srcOrd="0" destOrd="0" presId="urn:microsoft.com/office/officeart/2005/8/layout/hProcess11"/>
    <dgm:cxn modelId="{0303DA26-E185-4616-8A4F-E7F005E216F6}" type="presParOf" srcId="{D409F335-5D18-415A-A0E3-9B63D13D8D0E}" destId="{86FABE3A-41BF-4560-93C8-0D3642C7CC6D}" srcOrd="1" destOrd="0" presId="urn:microsoft.com/office/officeart/2005/8/layout/hProcess11"/>
    <dgm:cxn modelId="{C9699C6F-D069-4DAB-9FBB-572FA46304C0}" type="presParOf" srcId="{D409F335-5D18-415A-A0E3-9B63D13D8D0E}" destId="{675256C9-9842-4CB9-8008-7297292D0734}" srcOrd="2" destOrd="0" presId="urn:microsoft.com/office/officeart/2005/8/layout/hProcess11"/>
    <dgm:cxn modelId="{123DE4F5-B575-4C47-A1D0-D2F341A784E1}" type="presParOf" srcId="{253E44F0-F28B-43BC-8293-C6FBD84EAF65}" destId="{6CFEEB85-264C-4144-9C85-99A1D51C9960}" srcOrd="15" destOrd="0" presId="urn:microsoft.com/office/officeart/2005/8/layout/hProcess11"/>
    <dgm:cxn modelId="{023AF624-4D04-4F1B-9323-C4CFAACB71A3}" type="presParOf" srcId="{253E44F0-F28B-43BC-8293-C6FBD84EAF65}" destId="{AAED2BA8-E98F-41CF-A977-AA19C4834C9B}" srcOrd="16" destOrd="0" presId="urn:microsoft.com/office/officeart/2005/8/layout/hProcess11"/>
    <dgm:cxn modelId="{28567066-7C8C-4062-A1B6-075DB4757ED5}" type="presParOf" srcId="{AAED2BA8-E98F-41CF-A977-AA19C4834C9B}" destId="{8B7F173E-B628-4B16-A456-98B3555BA631}" srcOrd="0" destOrd="0" presId="urn:microsoft.com/office/officeart/2005/8/layout/hProcess11"/>
    <dgm:cxn modelId="{C3F94122-4A13-4D55-B845-E9E43E6DFF51}" type="presParOf" srcId="{AAED2BA8-E98F-41CF-A977-AA19C4834C9B}" destId="{FDAB6E6F-E95A-4F99-A202-1640B3266F8F}" srcOrd="1" destOrd="0" presId="urn:microsoft.com/office/officeart/2005/8/layout/hProcess11"/>
    <dgm:cxn modelId="{F9DDA2AB-180B-47E7-AE9A-9E84216D707B}" type="presParOf" srcId="{AAED2BA8-E98F-41CF-A977-AA19C4834C9B}" destId="{514EC84F-62E0-43C7-B2CA-ED7D2DD8CB1E}" srcOrd="2" destOrd="0" presId="urn:microsoft.com/office/officeart/2005/8/layout/hProcess11"/>
    <dgm:cxn modelId="{736616F7-69BA-4DED-A829-8D322C1A46CC}" type="presParOf" srcId="{253E44F0-F28B-43BC-8293-C6FBD84EAF65}" destId="{D8C8C3E2-0E2F-4312-9104-D357C0F9684D}" srcOrd="17" destOrd="0" presId="urn:microsoft.com/office/officeart/2005/8/layout/hProcess11"/>
    <dgm:cxn modelId="{8066E871-7570-4C2F-B503-4365210C78DA}" type="presParOf" srcId="{253E44F0-F28B-43BC-8293-C6FBD84EAF65}" destId="{A12E3C50-74D8-4726-A1C3-E8CCB08A6F87}" srcOrd="18" destOrd="0" presId="urn:microsoft.com/office/officeart/2005/8/layout/hProcess11"/>
    <dgm:cxn modelId="{F5202D2F-C56C-4838-9391-5FF3584BBAA8}" type="presParOf" srcId="{A12E3C50-74D8-4726-A1C3-E8CCB08A6F87}" destId="{0DED3238-9091-48C8-B095-ACBB4BA73316}" srcOrd="0" destOrd="0" presId="urn:microsoft.com/office/officeart/2005/8/layout/hProcess11"/>
    <dgm:cxn modelId="{00717131-DAFE-49CE-833B-F76FBC761068}" type="presParOf" srcId="{A12E3C50-74D8-4726-A1C3-E8CCB08A6F87}" destId="{A84CC5B0-7EA8-4A68-893C-A54FAEA41645}" srcOrd="1" destOrd="0" presId="urn:microsoft.com/office/officeart/2005/8/layout/hProcess11"/>
    <dgm:cxn modelId="{3350369A-D12D-4CBA-BF3F-F92A881754A4}" type="presParOf" srcId="{A12E3C50-74D8-4726-A1C3-E8CCB08A6F87}" destId="{8A114A85-8B41-473B-9850-B3D7ED270EAE}" srcOrd="2" destOrd="0" presId="urn:microsoft.com/office/officeart/2005/8/layout/hProcess11"/>
    <dgm:cxn modelId="{C9E037F4-82EA-4B56-9756-20188FB80865}" type="presParOf" srcId="{253E44F0-F28B-43BC-8293-C6FBD84EAF65}" destId="{742A1B2D-1799-411C-8575-65778AAC3015}" srcOrd="19" destOrd="0" presId="urn:microsoft.com/office/officeart/2005/8/layout/hProcess11"/>
    <dgm:cxn modelId="{E806F17B-ED97-459D-8F29-EE68B0602866}" type="presParOf" srcId="{253E44F0-F28B-43BC-8293-C6FBD84EAF65}" destId="{970B1AD4-BEC1-42D6-A0ED-67033E347E4F}" srcOrd="20" destOrd="0" presId="urn:microsoft.com/office/officeart/2005/8/layout/hProcess11"/>
    <dgm:cxn modelId="{7360ED84-15AA-4F27-86D8-FD3B5BA6F692}" type="presParOf" srcId="{970B1AD4-BEC1-42D6-A0ED-67033E347E4F}" destId="{B941CD35-6648-4775-A243-C258462454C4}" srcOrd="0" destOrd="0" presId="urn:microsoft.com/office/officeart/2005/8/layout/hProcess11"/>
    <dgm:cxn modelId="{AC69B819-AF48-44FE-A796-58EDED5E1AAF}" type="presParOf" srcId="{970B1AD4-BEC1-42D6-A0ED-67033E347E4F}" destId="{76514080-C3E3-49D5-96BA-4D43F59490A5}" srcOrd="1" destOrd="0" presId="urn:microsoft.com/office/officeart/2005/8/layout/hProcess11"/>
    <dgm:cxn modelId="{1BA06E54-8203-4B6F-AEA1-07B7FC6E9120}" type="presParOf" srcId="{970B1AD4-BEC1-42D6-A0ED-67033E347E4F}" destId="{0154ABAE-8D75-4EC1-9EB9-48190A4302E5}" srcOrd="2" destOrd="0" presId="urn:microsoft.com/office/officeart/2005/8/layout/hProcess11"/>
    <dgm:cxn modelId="{39A530E2-0DA2-4370-BE14-95A36E792EAE}" type="presParOf" srcId="{253E44F0-F28B-43BC-8293-C6FBD84EAF65}" destId="{FBF33704-48D2-4C62-9230-E09CCEB8079A}" srcOrd="21" destOrd="0" presId="urn:microsoft.com/office/officeart/2005/8/layout/hProcess11"/>
    <dgm:cxn modelId="{BE5DBD26-7508-41B5-92AC-D36FDB53ABF9}" type="presParOf" srcId="{253E44F0-F28B-43BC-8293-C6FBD84EAF65}" destId="{C2972638-8C31-4233-9AB9-988B50A874B4}" srcOrd="22" destOrd="0" presId="urn:microsoft.com/office/officeart/2005/8/layout/hProcess11"/>
    <dgm:cxn modelId="{3B29E5BA-B462-4ABF-BE39-CFD09F9AE05D}" type="presParOf" srcId="{C2972638-8C31-4233-9AB9-988B50A874B4}" destId="{6E709E48-93A0-47AE-A721-6186B9798A47}" srcOrd="0" destOrd="0" presId="urn:microsoft.com/office/officeart/2005/8/layout/hProcess11"/>
    <dgm:cxn modelId="{F4E57BFB-C182-46AF-A00D-CC777896A192}" type="presParOf" srcId="{C2972638-8C31-4233-9AB9-988B50A874B4}" destId="{A848BD82-610C-410A-BE52-ED78E1111B06}" srcOrd="1" destOrd="0" presId="urn:microsoft.com/office/officeart/2005/8/layout/hProcess11"/>
    <dgm:cxn modelId="{BCEF9406-74AD-4CF9-8014-614272BBF6DA}" type="presParOf" srcId="{C2972638-8C31-4233-9AB9-988B50A874B4}" destId="{EE27E8C6-E6BC-4480-AACF-B25E04752E22}" srcOrd="2" destOrd="0" presId="urn:microsoft.com/office/officeart/2005/8/layout/hProcess11"/>
    <dgm:cxn modelId="{EB4B54C2-0297-457B-B087-F6F17727B211}" type="presParOf" srcId="{253E44F0-F28B-43BC-8293-C6FBD84EAF65}" destId="{F7ECE055-11B2-4A70-B1C8-C1CDBF0BEC1B}" srcOrd="23" destOrd="0" presId="urn:microsoft.com/office/officeart/2005/8/layout/hProcess11"/>
    <dgm:cxn modelId="{7E729F88-CFF2-4435-BC93-19CD9FD30508}" type="presParOf" srcId="{253E44F0-F28B-43BC-8293-C6FBD84EAF65}" destId="{5E84EA79-E7FF-40EA-9916-1E12E97F8A5A}" srcOrd="24" destOrd="0" presId="urn:microsoft.com/office/officeart/2005/8/layout/hProcess11"/>
    <dgm:cxn modelId="{379AC123-830A-4551-9E86-57B3AA49826C}" type="presParOf" srcId="{5E84EA79-E7FF-40EA-9916-1E12E97F8A5A}" destId="{E5AE8366-3444-4E4B-A482-8AC021B5ECAB}" srcOrd="0" destOrd="0" presId="urn:microsoft.com/office/officeart/2005/8/layout/hProcess11"/>
    <dgm:cxn modelId="{4F82CC8E-CD8E-4078-B97C-3A8A3253C9A6}" type="presParOf" srcId="{5E84EA79-E7FF-40EA-9916-1E12E97F8A5A}" destId="{8B1AFDC6-B314-46F9-8C38-86A59D07A9B9}" srcOrd="1" destOrd="0" presId="urn:microsoft.com/office/officeart/2005/8/layout/hProcess11"/>
    <dgm:cxn modelId="{0D43EDA6-7B41-41F6-A5A5-3283D1C38C0D}" type="presParOf" srcId="{5E84EA79-E7FF-40EA-9916-1E12E97F8A5A}" destId="{67DF1CC2-9327-4397-B211-43E855B4910A}" srcOrd="2" destOrd="0" presId="urn:microsoft.com/office/officeart/2005/8/layout/hProcess11"/>
    <dgm:cxn modelId="{7D1AB359-C182-4468-9E79-74AC1A0AF4C8}" type="presParOf" srcId="{253E44F0-F28B-43BC-8293-C6FBD84EAF65}" destId="{7A10553A-07C2-4136-91DA-78946F32C7D4}" srcOrd="25" destOrd="0" presId="urn:microsoft.com/office/officeart/2005/8/layout/hProcess11"/>
    <dgm:cxn modelId="{DE5EB383-6B2A-451B-86D8-7F359E487752}" type="presParOf" srcId="{253E44F0-F28B-43BC-8293-C6FBD84EAF65}" destId="{29BD8169-1644-44A5-93C7-1228460669E4}" srcOrd="26" destOrd="0" presId="urn:microsoft.com/office/officeart/2005/8/layout/hProcess11"/>
    <dgm:cxn modelId="{A62585C1-ABF0-4F0B-9C6A-6757E7BAD65A}" type="presParOf" srcId="{29BD8169-1644-44A5-93C7-1228460669E4}" destId="{61C88E4A-7AD6-4111-836E-6403610A501F}" srcOrd="0" destOrd="0" presId="urn:microsoft.com/office/officeart/2005/8/layout/hProcess11"/>
    <dgm:cxn modelId="{648AA9FB-6FA5-44AE-88F8-4D8D1C25FAFC}" type="presParOf" srcId="{29BD8169-1644-44A5-93C7-1228460669E4}" destId="{7452D29A-04B8-4807-A37F-972013DCB1B6}" srcOrd="1" destOrd="0" presId="urn:microsoft.com/office/officeart/2005/8/layout/hProcess11"/>
    <dgm:cxn modelId="{C49052A3-CB04-44B4-96BE-E016E6B783F2}" type="presParOf" srcId="{29BD8169-1644-44A5-93C7-1228460669E4}" destId="{86EE62CE-BEEE-4836-9780-D8F00604D2A8}" srcOrd="2" destOrd="0" presId="urn:microsoft.com/office/officeart/2005/8/layout/hProcess11"/>
    <dgm:cxn modelId="{7F04C0E9-D2EF-4786-ADCB-D745C67F9634}" type="presParOf" srcId="{253E44F0-F28B-43BC-8293-C6FBD84EAF65}" destId="{CE5CB844-41E9-4C7D-8CDB-3F1A6FD01256}" srcOrd="27" destOrd="0" presId="urn:microsoft.com/office/officeart/2005/8/layout/hProcess11"/>
    <dgm:cxn modelId="{41D0305A-E486-44A4-8A29-540191B33DCE}" type="presParOf" srcId="{253E44F0-F28B-43BC-8293-C6FBD84EAF65}" destId="{B3DC74AF-833D-439E-8307-5636610BB4F8}" srcOrd="28" destOrd="0" presId="urn:microsoft.com/office/officeart/2005/8/layout/hProcess11"/>
    <dgm:cxn modelId="{907AAC30-322D-4788-B16A-F15C764A0D53}" type="presParOf" srcId="{B3DC74AF-833D-439E-8307-5636610BB4F8}" destId="{8EAB84E4-6024-491D-9805-939495B731E4}" srcOrd="0" destOrd="0" presId="urn:microsoft.com/office/officeart/2005/8/layout/hProcess11"/>
    <dgm:cxn modelId="{57825F6D-9D25-4208-A535-D81BE6B85155}" type="presParOf" srcId="{B3DC74AF-833D-439E-8307-5636610BB4F8}" destId="{09D36B67-DEDC-4BD0-8BFC-D9BED28B335E}" srcOrd="1" destOrd="0" presId="urn:microsoft.com/office/officeart/2005/8/layout/hProcess11"/>
    <dgm:cxn modelId="{55D3DE1C-B6EE-4B7E-978C-86E3C138A26F}" type="presParOf" srcId="{B3DC74AF-833D-439E-8307-5636610BB4F8}" destId="{BF759E12-3739-46C1-AAD7-CBFAB67B6664}" srcOrd="2" destOrd="0" presId="urn:microsoft.com/office/officeart/2005/8/layout/hProcess11"/>
    <dgm:cxn modelId="{54DD46DE-B9C1-4330-92D2-EDF5F3B170A5}" type="presParOf" srcId="{253E44F0-F28B-43BC-8293-C6FBD84EAF65}" destId="{19A39C81-3D41-4EDC-B38A-44DE87B7A61B}" srcOrd="29" destOrd="0" presId="urn:microsoft.com/office/officeart/2005/8/layout/hProcess11"/>
    <dgm:cxn modelId="{A7F93F1B-8726-4903-8749-2C697D5454F4}" type="presParOf" srcId="{253E44F0-F28B-43BC-8293-C6FBD84EAF65}" destId="{8B4BA938-FE6F-4707-83E0-0DEC27753A58}" srcOrd="30" destOrd="0" presId="urn:microsoft.com/office/officeart/2005/8/layout/hProcess11"/>
    <dgm:cxn modelId="{0AE2F6B4-CE6F-4A9B-8F3A-86B86D2581E1}" type="presParOf" srcId="{8B4BA938-FE6F-4707-83E0-0DEC27753A58}" destId="{D3B6A8B7-F04D-43D0-82B2-DE22832052B4}" srcOrd="0" destOrd="0" presId="urn:microsoft.com/office/officeart/2005/8/layout/hProcess11"/>
    <dgm:cxn modelId="{92FC2F17-2D65-41EC-858E-B33EDD60BD55}" type="presParOf" srcId="{8B4BA938-FE6F-4707-83E0-0DEC27753A58}" destId="{DDEEDFFD-94B2-4C6F-A2E9-C79CAD892379}" srcOrd="1" destOrd="0" presId="urn:microsoft.com/office/officeart/2005/8/layout/hProcess11"/>
    <dgm:cxn modelId="{2CEC1C4A-D182-4385-B01F-ACC882C619E5}" type="presParOf" srcId="{8B4BA938-FE6F-4707-83E0-0DEC27753A58}" destId="{2B78CBBD-7FF2-4065-9A8C-D03E38D151F6}" srcOrd="2" destOrd="0" presId="urn:microsoft.com/office/officeart/2005/8/layout/hProcess11"/>
    <dgm:cxn modelId="{F9711EDD-D44C-4338-8969-9F9BB63053AF}" type="presParOf" srcId="{253E44F0-F28B-43BC-8293-C6FBD84EAF65}" destId="{F977FBCB-0290-402B-B3A5-A0B6627C73F2}" srcOrd="31" destOrd="0" presId="urn:microsoft.com/office/officeart/2005/8/layout/hProcess11"/>
    <dgm:cxn modelId="{43533163-33B7-4186-939F-78DFC1939623}" type="presParOf" srcId="{253E44F0-F28B-43BC-8293-C6FBD84EAF65}" destId="{9D11A858-103A-486C-B93D-7D174693A211}" srcOrd="32" destOrd="0" presId="urn:microsoft.com/office/officeart/2005/8/layout/hProcess11"/>
    <dgm:cxn modelId="{43E8868E-4C87-450B-BEB2-0CD945561F95}" type="presParOf" srcId="{9D11A858-103A-486C-B93D-7D174693A211}" destId="{5393843B-4A87-41B4-9D94-BA641EDC8E06}" srcOrd="0" destOrd="0" presId="urn:microsoft.com/office/officeart/2005/8/layout/hProcess11"/>
    <dgm:cxn modelId="{472256F6-00D9-4931-B5A1-870B2CE31A98}" type="presParOf" srcId="{9D11A858-103A-486C-B93D-7D174693A211}" destId="{4E86A68C-DFD4-4F0B-B6FE-077D1AECE356}" srcOrd="1" destOrd="0" presId="urn:microsoft.com/office/officeart/2005/8/layout/hProcess11"/>
    <dgm:cxn modelId="{FBA3C771-B697-4ADE-8754-985884717B3F}" type="presParOf" srcId="{9D11A858-103A-486C-B93D-7D174693A211}" destId="{FEC6DED2-03C3-4896-AB70-4E362DF72912}" srcOrd="2" destOrd="0" presId="urn:microsoft.com/office/officeart/2005/8/layout/hProcess11"/>
    <dgm:cxn modelId="{F5A41075-20DC-40AE-AAC4-B636E1270E0C}" type="presParOf" srcId="{253E44F0-F28B-43BC-8293-C6FBD84EAF65}" destId="{324BBE27-239A-4CAA-A29C-1ECC002CCE88}" srcOrd="33" destOrd="0" presId="urn:microsoft.com/office/officeart/2005/8/layout/hProcess11"/>
    <dgm:cxn modelId="{07D72CE8-BD23-41E3-90C8-BB6DD00426B8}" type="presParOf" srcId="{253E44F0-F28B-43BC-8293-C6FBD84EAF65}" destId="{8D47A41D-DA77-4C6E-82D5-A620734ED493}" srcOrd="34" destOrd="0" presId="urn:microsoft.com/office/officeart/2005/8/layout/hProcess11"/>
    <dgm:cxn modelId="{2FC2025A-9BCC-4A2E-A25E-EA3E00C62EFA}" type="presParOf" srcId="{8D47A41D-DA77-4C6E-82D5-A620734ED493}" destId="{0FAFE65E-1CA7-411A-A148-171594BBD555}" srcOrd="0" destOrd="0" presId="urn:microsoft.com/office/officeart/2005/8/layout/hProcess11"/>
    <dgm:cxn modelId="{E581A953-474F-4E68-8FBC-2384FAC74BE7}" type="presParOf" srcId="{8D47A41D-DA77-4C6E-82D5-A620734ED493}" destId="{7B96EB02-20AB-470D-A0BF-51614DE8CFB4}" srcOrd="1" destOrd="0" presId="urn:microsoft.com/office/officeart/2005/8/layout/hProcess11"/>
    <dgm:cxn modelId="{9A810A1E-5162-438C-97D3-D90F1195A5F8}" type="presParOf" srcId="{8D47A41D-DA77-4C6E-82D5-A620734ED493}" destId="{FBD81C6E-68E5-4A54-9F17-369928394D6C}" srcOrd="2" destOrd="0" presId="urn:microsoft.com/office/officeart/2005/8/layout/hProcess11"/>
    <dgm:cxn modelId="{B65C378A-C83B-4C22-B926-0B9F4726EC0B}" type="presParOf" srcId="{253E44F0-F28B-43BC-8293-C6FBD84EAF65}" destId="{F8BD9F39-D54F-4627-8845-A10BEDE5FF24}" srcOrd="35" destOrd="0" presId="urn:microsoft.com/office/officeart/2005/8/layout/hProcess11"/>
    <dgm:cxn modelId="{9E7504A6-E914-449A-AD50-D99F40CEEFB4}" type="presParOf" srcId="{253E44F0-F28B-43BC-8293-C6FBD84EAF65}" destId="{E86B88E9-CB14-4B52-BDF2-26F8DC17C5BD}" srcOrd="36" destOrd="0" presId="urn:microsoft.com/office/officeart/2005/8/layout/hProcess11"/>
    <dgm:cxn modelId="{19BF34DE-D251-4F18-AF2C-A68546D934C5}" type="presParOf" srcId="{E86B88E9-CB14-4B52-BDF2-26F8DC17C5BD}" destId="{7C28D7F2-783A-481D-BF4D-C11126FC5BF6}" srcOrd="0" destOrd="0" presId="urn:microsoft.com/office/officeart/2005/8/layout/hProcess11"/>
    <dgm:cxn modelId="{AB4CEE8E-477A-422F-8D40-19F5262EBC43}" type="presParOf" srcId="{E86B88E9-CB14-4B52-BDF2-26F8DC17C5BD}" destId="{928FF1D6-8BB1-44FF-B67D-E78D0F4D044D}" srcOrd="1" destOrd="0" presId="urn:microsoft.com/office/officeart/2005/8/layout/hProcess11"/>
    <dgm:cxn modelId="{6E2903B6-F8B4-4AD9-9452-D4A7013D50C6}" type="presParOf" srcId="{E86B88E9-CB14-4B52-BDF2-26F8DC17C5BD}" destId="{BE5D22C4-1D8E-4FE5-893F-622D8A13533A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B54A9C-7C20-4B15-8AF0-864A30538403}">
      <dgm:prSet/>
      <dgm:spPr/>
      <dgm:t>
        <a:bodyPr/>
        <a:lstStyle/>
        <a:p>
          <a:r>
            <a:rPr lang="en-US" dirty="0"/>
            <a:t>User Stories Approved: Date</a:t>
          </a:r>
        </a:p>
      </dgm:t>
    </dgm:pt>
    <dgm:pt modelId="{1949C0B9-95CA-486D-BC31-EEF50B27424A}" type="parTrans" cxnId="{63CEF05E-DDC6-4E6E-9C0A-E2BC2C136A0F}">
      <dgm:prSet/>
      <dgm:spPr/>
      <dgm:t>
        <a:bodyPr/>
        <a:lstStyle/>
        <a:p>
          <a:endParaRPr lang="en-US"/>
        </a:p>
      </dgm:t>
    </dgm:pt>
    <dgm:pt modelId="{844F8B99-CA76-404F-B492-6BBFF0C1FA21}" type="sibTrans" cxnId="{63CEF05E-DDC6-4E6E-9C0A-E2BC2C136A0F}">
      <dgm:prSet/>
      <dgm:spPr/>
      <dgm:t>
        <a:bodyPr/>
        <a:lstStyle/>
        <a:p>
          <a:endParaRPr lang="en-US"/>
        </a:p>
      </dgm:t>
    </dgm:pt>
    <dgm:pt modelId="{0762C526-07EE-4F86-8DB4-DEBBFC9CE39A}">
      <dgm:prSet/>
      <dgm:spPr/>
      <dgm:t>
        <a:bodyPr/>
        <a:lstStyle/>
        <a:p>
          <a:r>
            <a:rPr lang="en-US" dirty="0"/>
            <a:t>Performance – Response Metrics: Date</a:t>
          </a:r>
        </a:p>
      </dgm:t>
    </dgm:pt>
    <dgm:pt modelId="{1F527AC9-D420-4A18-9D65-ACFE2599FBC8}" type="parTrans" cxnId="{BC361768-66BD-4E31-8361-F261CB5BCE40}">
      <dgm:prSet/>
      <dgm:spPr/>
      <dgm:t>
        <a:bodyPr/>
        <a:lstStyle/>
        <a:p>
          <a:endParaRPr lang="en-US"/>
        </a:p>
      </dgm:t>
    </dgm:pt>
    <dgm:pt modelId="{3BB91C34-834C-4CC1-BFDC-5488D1400B03}" type="sibTrans" cxnId="{BC361768-66BD-4E31-8361-F261CB5BCE40}">
      <dgm:prSet/>
      <dgm:spPr/>
      <dgm:t>
        <a:bodyPr/>
        <a:lstStyle/>
        <a:p>
          <a:endParaRPr lang="en-US"/>
        </a:p>
      </dgm:t>
    </dgm:pt>
    <dgm:pt modelId="{DC1965AC-38BF-4568-B9AE-8851D2F48B0E}">
      <dgm:prSet/>
      <dgm:spPr/>
      <dgm:t>
        <a:bodyPr/>
        <a:lstStyle/>
        <a:p>
          <a:r>
            <a:rPr lang="en-US" dirty="0"/>
            <a:t>User Stories Traced to Development Story and Test Cases: Date</a:t>
          </a:r>
        </a:p>
      </dgm:t>
    </dgm:pt>
    <dgm:pt modelId="{EF10F635-D2EE-44DC-BB8B-C7204A65A087}" type="parTrans" cxnId="{D3F788D8-BC22-4D2D-A7A3-6FEF651CF488}">
      <dgm:prSet/>
      <dgm:spPr/>
      <dgm:t>
        <a:bodyPr/>
        <a:lstStyle/>
        <a:p>
          <a:endParaRPr lang="en-US"/>
        </a:p>
      </dgm:t>
    </dgm:pt>
    <dgm:pt modelId="{63A6A4DA-0E9E-47E3-90D3-2DAD6A562286}" type="sibTrans" cxnId="{D3F788D8-BC22-4D2D-A7A3-6FEF651CF488}">
      <dgm:prSet/>
      <dgm:spPr/>
      <dgm:t>
        <a:bodyPr/>
        <a:lstStyle/>
        <a:p>
          <a:endParaRPr lang="en-US"/>
        </a:p>
      </dgm:t>
    </dgm:pt>
    <dgm:pt modelId="{B2400866-A4C3-48C9-A616-BC8A3E644D08}">
      <dgm:prSet/>
      <dgm:spPr/>
      <dgm:t>
        <a:bodyPr/>
        <a:lstStyle/>
        <a:p>
          <a:r>
            <a:rPr lang="en-US" dirty="0"/>
            <a:t>Open Severity 1 or 2 Defects: Date</a:t>
          </a:r>
        </a:p>
      </dgm:t>
    </dgm:pt>
    <dgm:pt modelId="{A351C976-7C48-47CD-8664-A4920FD5BCC6}" type="parTrans" cxnId="{389243BD-4297-47E8-B9D8-FD92B4C4F3D9}">
      <dgm:prSet/>
      <dgm:spPr/>
      <dgm:t>
        <a:bodyPr/>
        <a:lstStyle/>
        <a:p>
          <a:endParaRPr lang="en-US"/>
        </a:p>
      </dgm:t>
    </dgm:pt>
    <dgm:pt modelId="{2B905526-B203-43EC-A961-250B7BD0C9BB}" type="sibTrans" cxnId="{389243BD-4297-47E8-B9D8-FD92B4C4F3D9}">
      <dgm:prSet/>
      <dgm:spPr/>
      <dgm:t>
        <a:bodyPr/>
        <a:lstStyle/>
        <a:p>
          <a:endParaRPr lang="en-US"/>
        </a:p>
      </dgm:t>
    </dgm:pt>
    <dgm:pt modelId="{EC9978E7-F968-425C-AD71-971E90C1B7EF}">
      <dgm:prSet/>
      <dgm:spPr/>
      <dgm:t>
        <a:bodyPr/>
        <a:lstStyle/>
        <a:p>
          <a:r>
            <a:rPr lang="en-US" dirty="0"/>
            <a:t>User Stories Passed: Date</a:t>
          </a:r>
        </a:p>
      </dgm:t>
    </dgm:pt>
    <dgm:pt modelId="{DAC275E5-9E9D-4FCF-8F0B-86565F61D36C}" type="parTrans" cxnId="{1F990279-B348-44F4-AC94-66D6FC52F32D}">
      <dgm:prSet/>
      <dgm:spPr/>
      <dgm:t>
        <a:bodyPr/>
        <a:lstStyle/>
        <a:p>
          <a:endParaRPr lang="en-US"/>
        </a:p>
      </dgm:t>
    </dgm:pt>
    <dgm:pt modelId="{0FCE1DD1-0E2E-4CA6-A359-CAB20DED4423}" type="sibTrans" cxnId="{1F990279-B348-44F4-AC94-66D6FC52F32D}">
      <dgm:prSet/>
      <dgm:spPr/>
      <dgm:t>
        <a:bodyPr/>
        <a:lstStyle/>
        <a:p>
          <a:endParaRPr lang="en-US"/>
        </a:p>
      </dgm:t>
    </dgm:pt>
    <dgm:pt modelId="{C032BC0E-072E-47C3-9A70-F423E8B32B6A}">
      <dgm:prSet/>
      <dgm:spPr/>
      <dgm:t>
        <a:bodyPr/>
        <a:lstStyle/>
        <a:p>
          <a:r>
            <a:rPr lang="en-US" dirty="0"/>
            <a:t>Performance Testing Executed: Date</a:t>
          </a:r>
        </a:p>
      </dgm:t>
    </dgm:pt>
    <dgm:pt modelId="{FDF1E5F0-7BBA-4923-A3E3-841C69012FBB}" type="parTrans" cxnId="{33432242-D844-4347-97A0-EB8CDDA60EDF}">
      <dgm:prSet/>
      <dgm:spPr/>
      <dgm:t>
        <a:bodyPr/>
        <a:lstStyle/>
        <a:p>
          <a:endParaRPr lang="en-US"/>
        </a:p>
      </dgm:t>
    </dgm:pt>
    <dgm:pt modelId="{0063BA6E-F5B2-4257-9AC8-D36E3BFFF62C}" type="sibTrans" cxnId="{33432242-D844-4347-97A0-EB8CDDA60EDF}">
      <dgm:prSet/>
      <dgm:spPr/>
      <dgm:t>
        <a:bodyPr/>
        <a:lstStyle/>
        <a:p>
          <a:endParaRPr lang="en-US"/>
        </a:p>
      </dgm:t>
    </dgm:pt>
    <dgm:pt modelId="{B9B71A81-64DF-4DDA-A486-F0640133F5E7}">
      <dgm:prSet/>
      <dgm:spPr/>
      <dgm:t>
        <a:bodyPr/>
        <a:lstStyle/>
        <a:p>
          <a:r>
            <a:rPr lang="en-US" dirty="0"/>
            <a:t>Regression Testing Executed for Build intended for Production: Date</a:t>
          </a:r>
        </a:p>
      </dgm:t>
    </dgm:pt>
    <dgm:pt modelId="{009E2C95-66F4-4636-A149-99D97C23CBF6}" type="parTrans" cxnId="{C571A865-83D5-40D6-A045-DBC1BAFAEE4D}">
      <dgm:prSet/>
      <dgm:spPr/>
      <dgm:t>
        <a:bodyPr/>
        <a:lstStyle/>
        <a:p>
          <a:endParaRPr lang="en-US"/>
        </a:p>
      </dgm:t>
    </dgm:pt>
    <dgm:pt modelId="{06DB9FE6-8D97-4C1B-A855-F2FC1C24178B}" type="sibTrans" cxnId="{C571A865-83D5-40D6-A045-DBC1BAFAEE4D}">
      <dgm:prSet/>
      <dgm:spPr/>
      <dgm:t>
        <a:bodyPr/>
        <a:lstStyle/>
        <a:p>
          <a:endParaRPr lang="en-US"/>
        </a:p>
      </dgm:t>
    </dgm:pt>
    <dgm:pt modelId="{D0D1B423-A203-4732-A400-FEDF7A370972}">
      <dgm:prSet/>
      <dgm:spPr/>
      <dgm:t>
        <a:bodyPr/>
        <a:lstStyle/>
        <a:p>
          <a:r>
            <a:rPr lang="en-US" dirty="0"/>
            <a:t>IOC Exit Site Concurrence: Date</a:t>
          </a:r>
        </a:p>
      </dgm:t>
    </dgm:pt>
    <dgm:pt modelId="{5D379FD4-7F67-4430-BD7D-32DE1F83F370}" type="parTrans" cxnId="{6B8A4FBF-3105-450B-A399-BDE8C89FB279}">
      <dgm:prSet/>
      <dgm:spPr/>
      <dgm:t>
        <a:bodyPr/>
        <a:lstStyle/>
        <a:p>
          <a:endParaRPr lang="en-US"/>
        </a:p>
      </dgm:t>
    </dgm:pt>
    <dgm:pt modelId="{9009E46A-5C7B-410E-8F45-AC1594E044BF}" type="sibTrans" cxnId="{6B8A4FBF-3105-450B-A399-BDE8C89FB279}">
      <dgm:prSet/>
      <dgm:spPr/>
      <dgm:t>
        <a:bodyPr/>
        <a:lstStyle/>
        <a:p>
          <a:endParaRPr lang="en-US"/>
        </a:p>
      </dgm:t>
    </dgm:pt>
    <dgm:pt modelId="{7D8A2B98-8CB3-43C5-B3D1-E7BBF245E2FB}">
      <dgm:prSet/>
      <dgm:spPr/>
      <dgm:t>
        <a:bodyPr/>
        <a:lstStyle/>
        <a:p>
          <a:r>
            <a:rPr lang="en-US" dirty="0"/>
            <a:t>Unmitigated Risks with High (Red) Exposure Level: Date</a:t>
          </a:r>
        </a:p>
      </dgm:t>
    </dgm:pt>
    <dgm:pt modelId="{C790972D-AB70-4CA9-948B-84EE01F2CC65}" type="parTrans" cxnId="{BFB8DFED-CF80-4458-8167-55D14690C3FF}">
      <dgm:prSet/>
      <dgm:spPr/>
      <dgm:t>
        <a:bodyPr/>
        <a:lstStyle/>
        <a:p>
          <a:endParaRPr lang="en-US"/>
        </a:p>
      </dgm:t>
    </dgm:pt>
    <dgm:pt modelId="{8975EF37-795F-4107-9D71-FF4945849F1C}" type="sibTrans" cxnId="{BFB8DFED-CF80-4458-8167-55D14690C3FF}">
      <dgm:prSet/>
      <dgm:spPr/>
      <dgm:t>
        <a:bodyPr/>
        <a:lstStyle/>
        <a:p>
          <a:endParaRPr lang="en-US"/>
        </a:p>
      </dgm:t>
    </dgm:pt>
    <dgm:pt modelId="{85EFAF0D-03B0-48FD-B581-7C6251ACF017}">
      <dgm:prSet/>
      <dgm:spPr/>
      <dgm:t>
        <a:bodyPr/>
        <a:lstStyle/>
        <a:p>
          <a:r>
            <a:rPr lang="en-US" dirty="0"/>
            <a:t>DE&amp;A Compliance Evidence Verified: Date</a:t>
          </a:r>
        </a:p>
      </dgm:t>
    </dgm:pt>
    <dgm:pt modelId="{9D2E10A3-E869-4E53-9CAB-86EFCF998E8E}" type="parTrans" cxnId="{B427ED63-F6C5-4153-BB7A-99A08245A622}">
      <dgm:prSet/>
      <dgm:spPr/>
      <dgm:t>
        <a:bodyPr/>
        <a:lstStyle/>
        <a:p>
          <a:endParaRPr lang="en-US"/>
        </a:p>
      </dgm:t>
    </dgm:pt>
    <dgm:pt modelId="{42208BD1-66B8-4F30-831B-9AF3CD2C9D86}" type="sibTrans" cxnId="{B427ED63-F6C5-4153-BB7A-99A08245A622}">
      <dgm:prSet/>
      <dgm:spPr/>
      <dgm:t>
        <a:bodyPr/>
        <a:lstStyle/>
        <a:p>
          <a:endParaRPr lang="en-US"/>
        </a:p>
      </dgm:t>
    </dgm:pt>
    <dgm:pt modelId="{6936A845-4B87-4E3D-8170-AE00E969142D}">
      <dgm:prSet/>
      <dgm:spPr/>
      <dgm:t>
        <a:bodyPr/>
        <a:lstStyle/>
        <a:p>
          <a:r>
            <a:rPr lang="en-US" dirty="0"/>
            <a:t>Section 508 Release Recommended: Date</a:t>
          </a:r>
        </a:p>
      </dgm:t>
    </dgm:pt>
    <dgm:pt modelId="{16866083-5E19-4019-BAC2-1A72E693C317}" type="parTrans" cxnId="{40ADB2E9-B3DF-4EC9-A75A-000AA2F43384}">
      <dgm:prSet/>
      <dgm:spPr/>
      <dgm:t>
        <a:bodyPr/>
        <a:lstStyle/>
        <a:p>
          <a:endParaRPr lang="en-US"/>
        </a:p>
      </dgm:t>
    </dgm:pt>
    <dgm:pt modelId="{CEB8103D-E3C8-458B-B38B-BAAD2E17F687}" type="sibTrans" cxnId="{40ADB2E9-B3DF-4EC9-A75A-000AA2F43384}">
      <dgm:prSet/>
      <dgm:spPr/>
      <dgm:t>
        <a:bodyPr/>
        <a:lstStyle/>
        <a:p>
          <a:endParaRPr lang="en-US"/>
        </a:p>
      </dgm:t>
    </dgm:pt>
    <dgm:pt modelId="{7CE58D7A-6C73-4573-8D36-6F93F0607C32}">
      <dgm:prSet/>
      <dgm:spPr/>
      <dgm:t>
        <a:bodyPr/>
        <a:lstStyle/>
        <a:p>
          <a:r>
            <a:rPr lang="en-US" dirty="0"/>
            <a:t>ATO Approved and Valid: Date</a:t>
          </a:r>
        </a:p>
      </dgm:t>
    </dgm:pt>
    <dgm:pt modelId="{EFF3BF0E-AC48-4ED6-AD5E-E0A14A426F53}" type="parTrans" cxnId="{4C043516-4AD7-40D2-941D-12ACE5E04F85}">
      <dgm:prSet/>
      <dgm:spPr/>
      <dgm:t>
        <a:bodyPr/>
        <a:lstStyle/>
        <a:p>
          <a:endParaRPr lang="en-US"/>
        </a:p>
      </dgm:t>
    </dgm:pt>
    <dgm:pt modelId="{0DB7C303-DEBD-41EE-8B17-D80E65D7716B}" type="sibTrans" cxnId="{4C043516-4AD7-40D2-941D-12ACE5E04F85}">
      <dgm:prSet/>
      <dgm:spPr/>
      <dgm:t>
        <a:bodyPr/>
        <a:lstStyle/>
        <a:p>
          <a:endParaRPr lang="en-US"/>
        </a:p>
      </dgm:t>
    </dgm:pt>
    <dgm:pt modelId="{4C93E4C0-112F-4FA7-B8D8-08CE4F68F86D}">
      <dgm:prSet/>
      <dgm:spPr/>
      <dgm:t>
        <a:bodyPr/>
        <a:lstStyle/>
        <a:p>
          <a:r>
            <a:rPr lang="en-US" dirty="0"/>
            <a:t>Version Description Document Complete through Current Product Release Component Builds: Date</a:t>
          </a:r>
        </a:p>
      </dgm:t>
    </dgm:pt>
    <dgm:pt modelId="{81823F6E-2656-4A0C-90E3-0267BDF4D786}" type="parTrans" cxnId="{9512CEFB-92E7-4EBF-9C2A-662B5156151C}">
      <dgm:prSet/>
      <dgm:spPr/>
      <dgm:t>
        <a:bodyPr/>
        <a:lstStyle/>
        <a:p>
          <a:endParaRPr lang="en-US"/>
        </a:p>
      </dgm:t>
    </dgm:pt>
    <dgm:pt modelId="{A77F21AE-46DA-4C01-8304-FDDFD3606448}" type="sibTrans" cxnId="{9512CEFB-92E7-4EBF-9C2A-662B5156151C}">
      <dgm:prSet/>
      <dgm:spPr/>
      <dgm:t>
        <a:bodyPr/>
        <a:lstStyle/>
        <a:p>
          <a:endParaRPr lang="en-US"/>
        </a:p>
      </dgm:t>
    </dgm:pt>
    <dgm:pt modelId="{272E7856-9101-464F-8D75-E4E717975BB3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Date</a:t>
          </a:r>
        </a:p>
      </dgm:t>
    </dgm:pt>
    <dgm:pt modelId="{C0AF539F-4ACF-4000-98B2-6830A5F291BF}" type="parTrans" cxnId="{57CA818E-0B74-409A-9AB1-F43908CBF8E0}">
      <dgm:prSet/>
      <dgm:spPr/>
      <dgm:t>
        <a:bodyPr/>
        <a:lstStyle/>
        <a:p>
          <a:endParaRPr lang="en-US"/>
        </a:p>
      </dgm:t>
    </dgm:pt>
    <dgm:pt modelId="{FE727D73-8327-49F9-BD51-C45308F02FC0}" type="sibTrans" cxnId="{57CA818E-0B74-409A-9AB1-F43908CBF8E0}">
      <dgm:prSet/>
      <dgm:spPr/>
      <dgm:t>
        <a:bodyPr/>
        <a:lstStyle/>
        <a:p>
          <a:endParaRPr lang="en-US"/>
        </a:p>
      </dgm:t>
    </dgm:pt>
    <dgm:pt modelId="{BE1A4852-5449-4321-A812-57D993841878}">
      <dgm:prSet/>
      <dgm:spPr/>
      <dgm:t>
        <a:bodyPr/>
        <a:lstStyle/>
        <a:p>
          <a:r>
            <a:rPr lang="en-US" dirty="0"/>
            <a:t>Production Operations Manual (POM) or Technical Manual (VistA) Complete: Date</a:t>
          </a:r>
        </a:p>
      </dgm:t>
    </dgm:pt>
    <dgm:pt modelId="{39F5A0F3-B723-4EEC-AA0D-7CF994A1A69B}" type="parTrans" cxnId="{EAAF1834-1B51-4246-893B-0DB00F5DD4DC}">
      <dgm:prSet/>
      <dgm:spPr/>
      <dgm:t>
        <a:bodyPr/>
        <a:lstStyle/>
        <a:p>
          <a:endParaRPr lang="en-US"/>
        </a:p>
      </dgm:t>
    </dgm:pt>
    <dgm:pt modelId="{FFF902B6-8710-44A0-B47B-6042B73FE099}" type="sibTrans" cxnId="{EAAF1834-1B51-4246-893B-0DB00F5DD4DC}">
      <dgm:prSet/>
      <dgm:spPr/>
      <dgm:t>
        <a:bodyPr/>
        <a:lstStyle/>
        <a:p>
          <a:endParaRPr lang="en-US"/>
        </a:p>
      </dgm:t>
    </dgm:pt>
    <dgm:pt modelId="{30D429FC-6961-4B21-A19A-C64866B3413E}">
      <dgm:prSet/>
      <dgm:spPr/>
      <dgm:t>
        <a:bodyPr/>
        <a:lstStyle/>
        <a:p>
          <a:r>
            <a:rPr lang="en-US" dirty="0"/>
            <a:t>Product RACI Chart Complete: Date</a:t>
          </a:r>
        </a:p>
      </dgm:t>
    </dgm:pt>
    <dgm:pt modelId="{B9B5928D-D401-4770-8F14-59DE80C89BB7}" type="parTrans" cxnId="{50780C2D-ADCD-4BB4-9F41-413E61B7FACC}">
      <dgm:prSet/>
      <dgm:spPr/>
      <dgm:t>
        <a:bodyPr/>
        <a:lstStyle/>
        <a:p>
          <a:endParaRPr lang="en-US"/>
        </a:p>
      </dgm:t>
    </dgm:pt>
    <dgm:pt modelId="{35A69598-091B-4345-9705-1D900DCA5A2F}" type="sibTrans" cxnId="{50780C2D-ADCD-4BB4-9F41-413E61B7FACC}">
      <dgm:prSet/>
      <dgm:spPr/>
      <dgm:t>
        <a:bodyPr/>
        <a:lstStyle/>
        <a:p>
          <a:endParaRPr lang="en-US"/>
        </a:p>
      </dgm:t>
    </dgm:pt>
    <dgm:pt modelId="{AA0FB6AD-7AB1-463B-B0A3-CABCD7E86648}">
      <dgm:prSet/>
      <dgm:spPr/>
      <dgm:t>
        <a:bodyPr/>
        <a:lstStyle/>
        <a:p>
          <a:r>
            <a:rPr lang="en-US" dirty="0"/>
            <a:t>SLAs and-or OLAs Approved: Date</a:t>
          </a:r>
        </a:p>
      </dgm:t>
    </dgm:pt>
    <dgm:pt modelId="{FBE0E842-3A8A-44C6-9B03-14E4DC4B797F}" type="parTrans" cxnId="{FDE2E5FF-52CC-448D-852A-882E945EDD2E}">
      <dgm:prSet/>
      <dgm:spPr/>
      <dgm:t>
        <a:bodyPr/>
        <a:lstStyle/>
        <a:p>
          <a:endParaRPr lang="en-US"/>
        </a:p>
      </dgm:t>
    </dgm:pt>
    <dgm:pt modelId="{3B9E50DB-E6F3-4391-8534-16654071A691}" type="sibTrans" cxnId="{FDE2E5FF-52CC-448D-852A-882E945EDD2E}">
      <dgm:prSet/>
      <dgm:spPr/>
      <dgm:t>
        <a:bodyPr/>
        <a:lstStyle/>
        <a:p>
          <a:endParaRPr lang="en-US"/>
        </a:p>
      </dgm:t>
    </dgm:pt>
    <dgm:pt modelId="{5F030AE3-5DE5-4004-8C9F-93AEEFEB0EDD}">
      <dgm:prSet/>
      <dgm:spPr/>
      <dgm:t>
        <a:bodyPr/>
        <a:lstStyle/>
        <a:p>
          <a:r>
            <a:rPr lang="en-US" dirty="0"/>
            <a:t>Acquisition and Financial Management Plan Approved: Date</a:t>
          </a:r>
        </a:p>
      </dgm:t>
    </dgm:pt>
    <dgm:pt modelId="{7B66A3B9-68D8-44E9-9D66-552BF5EC1850}" type="parTrans" cxnId="{AFB25AF9-BD9D-4C6C-81EA-F79EF7BE31CE}">
      <dgm:prSet/>
      <dgm:spPr/>
      <dgm:t>
        <a:bodyPr/>
        <a:lstStyle/>
        <a:p>
          <a:endParaRPr lang="en-US"/>
        </a:p>
      </dgm:t>
    </dgm:pt>
    <dgm:pt modelId="{FBFCB92A-7F0C-428E-88D8-491F8D59466E}" type="sibTrans" cxnId="{AFB25AF9-BD9D-4C6C-81EA-F79EF7BE31CE}">
      <dgm:prSet/>
      <dgm:spPr/>
      <dgm:t>
        <a:bodyPr/>
        <a:lstStyle/>
        <a:p>
          <a:endParaRPr lang="en-US"/>
        </a:p>
      </dgm:t>
    </dgm:pt>
    <dgm:pt modelId="{20CF5723-1910-435F-89BC-2B33FFD7DC5A}">
      <dgm:prSet/>
      <dgm:spPr/>
      <dgm:t>
        <a:bodyPr/>
        <a:lstStyle/>
        <a:p>
          <a:r>
            <a:rPr lang="en-US" dirty="0"/>
            <a:t>User Documentation Complete: Date</a:t>
          </a:r>
        </a:p>
      </dgm:t>
    </dgm:pt>
    <dgm:pt modelId="{2D7F93CC-040B-4CDE-92BE-7A46BDAE0257}" type="parTrans" cxnId="{1B7849B7-2ACD-4570-80F3-0A176C422626}">
      <dgm:prSet/>
      <dgm:spPr/>
      <dgm:t>
        <a:bodyPr/>
        <a:lstStyle/>
        <a:p>
          <a:endParaRPr lang="en-US"/>
        </a:p>
      </dgm:t>
    </dgm:pt>
    <dgm:pt modelId="{3BC93FD7-6C24-4216-A2F4-E5C33213A6B4}" type="sibTrans" cxnId="{1B7849B7-2ACD-4570-80F3-0A176C422626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9CE46844-4475-4995-ADA8-198E327D675F}" type="pres">
      <dgm:prSet presAssocID="{68B54A9C-7C20-4B15-8AF0-864A30538403}" presName="compositeA" presStyleCnt="0"/>
      <dgm:spPr/>
    </dgm:pt>
    <dgm:pt modelId="{C14B175B-C628-47F5-8A0D-A7196CD35329}" type="pres">
      <dgm:prSet presAssocID="{68B54A9C-7C20-4B15-8AF0-864A30538403}" presName="textA" presStyleLbl="revTx" presStyleIdx="0" presStyleCnt="19">
        <dgm:presLayoutVars>
          <dgm:bulletEnabled val="1"/>
        </dgm:presLayoutVars>
      </dgm:prSet>
      <dgm:spPr/>
    </dgm:pt>
    <dgm:pt modelId="{E693E78B-293A-4957-ADA2-7F2741966255}" type="pres">
      <dgm:prSet presAssocID="{68B54A9C-7C20-4B15-8AF0-864A30538403}" presName="circleA" presStyleLbl="node1" presStyleIdx="0" presStyleCnt="19"/>
      <dgm:spPr>
        <a:prstGeom prst="triangle">
          <a:avLst/>
        </a:prstGeom>
        <a:solidFill>
          <a:srgbClr val="92D050"/>
        </a:solidFill>
      </dgm:spPr>
    </dgm:pt>
    <dgm:pt modelId="{E6F569FC-F5B7-4F82-9F75-8FAE68E042A5}" type="pres">
      <dgm:prSet presAssocID="{68B54A9C-7C20-4B15-8AF0-864A30538403}" presName="spaceA" presStyleCnt="0"/>
      <dgm:spPr/>
    </dgm:pt>
    <dgm:pt modelId="{C8107745-4553-47D9-8BC6-4D28C3E973A2}" type="pres">
      <dgm:prSet presAssocID="{844F8B99-CA76-404F-B492-6BBFF0C1FA21}" presName="space" presStyleCnt="0"/>
      <dgm:spPr/>
    </dgm:pt>
    <dgm:pt modelId="{5D76168D-E624-4865-B959-840A8C9F6DE5}" type="pres">
      <dgm:prSet presAssocID="{0762C526-07EE-4F86-8DB4-DEBBFC9CE39A}" presName="compositeB" presStyleCnt="0"/>
      <dgm:spPr/>
    </dgm:pt>
    <dgm:pt modelId="{E7E3F615-7A4E-449D-A5C1-1870A78C15C9}" type="pres">
      <dgm:prSet presAssocID="{0762C526-07EE-4F86-8DB4-DEBBFC9CE39A}" presName="textB" presStyleLbl="revTx" presStyleIdx="1" presStyleCnt="19">
        <dgm:presLayoutVars>
          <dgm:bulletEnabled val="1"/>
        </dgm:presLayoutVars>
      </dgm:prSet>
      <dgm:spPr/>
    </dgm:pt>
    <dgm:pt modelId="{2EEED5CC-CBFC-4703-ABE6-649076C86047}" type="pres">
      <dgm:prSet presAssocID="{0762C526-07EE-4F86-8DB4-DEBBFC9CE39A}" presName="circleB" presStyleLbl="node1" presStyleIdx="1" presStyleCnt="19"/>
      <dgm:spPr>
        <a:prstGeom prst="triangle">
          <a:avLst/>
        </a:prstGeom>
      </dgm:spPr>
    </dgm:pt>
    <dgm:pt modelId="{E4941BBA-E52F-4092-9393-B1B3B667A77D}" type="pres">
      <dgm:prSet presAssocID="{0762C526-07EE-4F86-8DB4-DEBBFC9CE39A}" presName="spaceB" presStyleCnt="0"/>
      <dgm:spPr/>
    </dgm:pt>
    <dgm:pt modelId="{EEC9FAEE-91AF-427D-A2F5-BB1D2FB3592F}" type="pres">
      <dgm:prSet presAssocID="{3BB91C34-834C-4CC1-BFDC-5488D1400B03}" presName="space" presStyleCnt="0"/>
      <dgm:spPr/>
    </dgm:pt>
    <dgm:pt modelId="{7A37CF9A-3110-4C4C-BA3C-3B708227A5A9}" type="pres">
      <dgm:prSet presAssocID="{DC1965AC-38BF-4568-B9AE-8851D2F48B0E}" presName="compositeA" presStyleCnt="0"/>
      <dgm:spPr/>
    </dgm:pt>
    <dgm:pt modelId="{64B79C13-F511-4783-B984-436B89910665}" type="pres">
      <dgm:prSet presAssocID="{DC1965AC-38BF-4568-B9AE-8851D2F48B0E}" presName="textA" presStyleLbl="revTx" presStyleIdx="2" presStyleCnt="19">
        <dgm:presLayoutVars>
          <dgm:bulletEnabled val="1"/>
        </dgm:presLayoutVars>
      </dgm:prSet>
      <dgm:spPr/>
    </dgm:pt>
    <dgm:pt modelId="{CB92508C-CE7A-4D20-9AD0-8D8B56C866C0}" type="pres">
      <dgm:prSet presAssocID="{DC1965AC-38BF-4568-B9AE-8851D2F48B0E}" presName="circleA" presStyleLbl="node1" presStyleIdx="2" presStyleCnt="19"/>
      <dgm:spPr>
        <a:prstGeom prst="triangle">
          <a:avLst/>
        </a:prstGeom>
      </dgm:spPr>
    </dgm:pt>
    <dgm:pt modelId="{DDB1ADEC-1EAD-47C3-BEA5-844202E9A614}" type="pres">
      <dgm:prSet presAssocID="{DC1965AC-38BF-4568-B9AE-8851D2F48B0E}" presName="spaceA" presStyleCnt="0"/>
      <dgm:spPr/>
    </dgm:pt>
    <dgm:pt modelId="{8A7C6C9E-FF14-4E19-9C55-734FE3FA4157}" type="pres">
      <dgm:prSet presAssocID="{63A6A4DA-0E9E-47E3-90D3-2DAD6A562286}" presName="space" presStyleCnt="0"/>
      <dgm:spPr/>
    </dgm:pt>
    <dgm:pt modelId="{5777EC17-3A2F-449D-A2F8-B947439693EC}" type="pres">
      <dgm:prSet presAssocID="{B2400866-A4C3-48C9-A616-BC8A3E644D08}" presName="compositeB" presStyleCnt="0"/>
      <dgm:spPr/>
    </dgm:pt>
    <dgm:pt modelId="{60903660-9DA2-4892-A16A-DB5B142620C5}" type="pres">
      <dgm:prSet presAssocID="{B2400866-A4C3-48C9-A616-BC8A3E644D08}" presName="textB" presStyleLbl="revTx" presStyleIdx="3" presStyleCnt="19">
        <dgm:presLayoutVars>
          <dgm:bulletEnabled val="1"/>
        </dgm:presLayoutVars>
      </dgm:prSet>
      <dgm:spPr/>
    </dgm:pt>
    <dgm:pt modelId="{42B9CDFA-CF6A-4639-BC07-E69792F05D67}" type="pres">
      <dgm:prSet presAssocID="{B2400866-A4C3-48C9-A616-BC8A3E644D08}" presName="circleB" presStyleLbl="node1" presStyleIdx="3" presStyleCnt="19"/>
      <dgm:spPr>
        <a:prstGeom prst="triangle">
          <a:avLst/>
        </a:prstGeom>
      </dgm:spPr>
    </dgm:pt>
    <dgm:pt modelId="{3FBDCC56-3F68-40F4-88E9-B518C811459F}" type="pres">
      <dgm:prSet presAssocID="{B2400866-A4C3-48C9-A616-BC8A3E644D08}" presName="spaceB" presStyleCnt="0"/>
      <dgm:spPr/>
    </dgm:pt>
    <dgm:pt modelId="{4239022C-CE84-4C27-B938-74123752878D}" type="pres">
      <dgm:prSet presAssocID="{2B905526-B203-43EC-A961-250B7BD0C9BB}" presName="space" presStyleCnt="0"/>
      <dgm:spPr/>
    </dgm:pt>
    <dgm:pt modelId="{B07525F1-D150-43F1-8CC8-4161FB6EC0A0}" type="pres">
      <dgm:prSet presAssocID="{EC9978E7-F968-425C-AD71-971E90C1B7EF}" presName="compositeA" presStyleCnt="0"/>
      <dgm:spPr/>
    </dgm:pt>
    <dgm:pt modelId="{8AAC9A32-6B88-48D9-A5CB-2259CA143E0D}" type="pres">
      <dgm:prSet presAssocID="{EC9978E7-F968-425C-AD71-971E90C1B7EF}" presName="textA" presStyleLbl="revTx" presStyleIdx="4" presStyleCnt="19">
        <dgm:presLayoutVars>
          <dgm:bulletEnabled val="1"/>
        </dgm:presLayoutVars>
      </dgm:prSet>
      <dgm:spPr/>
    </dgm:pt>
    <dgm:pt modelId="{64B9EA2A-C775-49B4-91C5-E5BA181D3B15}" type="pres">
      <dgm:prSet presAssocID="{EC9978E7-F968-425C-AD71-971E90C1B7EF}" presName="circleA" presStyleLbl="node1" presStyleIdx="4" presStyleCnt="19"/>
      <dgm:spPr>
        <a:prstGeom prst="triangle">
          <a:avLst/>
        </a:prstGeom>
      </dgm:spPr>
    </dgm:pt>
    <dgm:pt modelId="{8AC5AAAD-5663-477B-A755-9F1A33D37390}" type="pres">
      <dgm:prSet presAssocID="{EC9978E7-F968-425C-AD71-971E90C1B7EF}" presName="spaceA" presStyleCnt="0"/>
      <dgm:spPr/>
    </dgm:pt>
    <dgm:pt modelId="{50021C09-E687-4B76-B640-EF9720BD0DA2}" type="pres">
      <dgm:prSet presAssocID="{0FCE1DD1-0E2E-4CA6-A359-CAB20DED4423}" presName="space" presStyleCnt="0"/>
      <dgm:spPr/>
    </dgm:pt>
    <dgm:pt modelId="{C3B742BF-2E1A-47F5-BBFE-7A9CB6C971F4}" type="pres">
      <dgm:prSet presAssocID="{C032BC0E-072E-47C3-9A70-F423E8B32B6A}" presName="compositeB" presStyleCnt="0"/>
      <dgm:spPr/>
    </dgm:pt>
    <dgm:pt modelId="{49DE9725-C3FA-43BA-96F5-580304DF3C5A}" type="pres">
      <dgm:prSet presAssocID="{C032BC0E-072E-47C3-9A70-F423E8B32B6A}" presName="textB" presStyleLbl="revTx" presStyleIdx="5" presStyleCnt="19">
        <dgm:presLayoutVars>
          <dgm:bulletEnabled val="1"/>
        </dgm:presLayoutVars>
      </dgm:prSet>
      <dgm:spPr/>
    </dgm:pt>
    <dgm:pt modelId="{37408B77-677D-459D-8F45-BA196FC5F84E}" type="pres">
      <dgm:prSet presAssocID="{C032BC0E-072E-47C3-9A70-F423E8B32B6A}" presName="circleB" presStyleLbl="node1" presStyleIdx="5" presStyleCnt="19"/>
      <dgm:spPr>
        <a:prstGeom prst="triangle">
          <a:avLst/>
        </a:prstGeom>
      </dgm:spPr>
    </dgm:pt>
    <dgm:pt modelId="{A501E36C-DA4A-40DC-8982-9D36D48F8F8D}" type="pres">
      <dgm:prSet presAssocID="{C032BC0E-072E-47C3-9A70-F423E8B32B6A}" presName="spaceB" presStyleCnt="0"/>
      <dgm:spPr/>
    </dgm:pt>
    <dgm:pt modelId="{ADF2C333-E163-4D44-8A0A-9286CE021C56}" type="pres">
      <dgm:prSet presAssocID="{0063BA6E-F5B2-4257-9AC8-D36E3BFFF62C}" presName="space" presStyleCnt="0"/>
      <dgm:spPr/>
    </dgm:pt>
    <dgm:pt modelId="{69C4BF28-217D-4A3B-BC0F-F9CAD8FFF82C}" type="pres">
      <dgm:prSet presAssocID="{B9B71A81-64DF-4DDA-A486-F0640133F5E7}" presName="compositeA" presStyleCnt="0"/>
      <dgm:spPr/>
    </dgm:pt>
    <dgm:pt modelId="{A4A85C97-5863-4447-A2F6-F52492BFB0BF}" type="pres">
      <dgm:prSet presAssocID="{B9B71A81-64DF-4DDA-A486-F0640133F5E7}" presName="textA" presStyleLbl="revTx" presStyleIdx="6" presStyleCnt="19">
        <dgm:presLayoutVars>
          <dgm:bulletEnabled val="1"/>
        </dgm:presLayoutVars>
      </dgm:prSet>
      <dgm:spPr/>
    </dgm:pt>
    <dgm:pt modelId="{DAEBC7CE-70C7-4396-BFAC-4267DC5812F6}" type="pres">
      <dgm:prSet presAssocID="{B9B71A81-64DF-4DDA-A486-F0640133F5E7}" presName="circleA" presStyleLbl="node1" presStyleIdx="6" presStyleCnt="19"/>
      <dgm:spPr>
        <a:prstGeom prst="triangle">
          <a:avLst/>
        </a:prstGeom>
      </dgm:spPr>
    </dgm:pt>
    <dgm:pt modelId="{A3CD4E66-F617-483D-A0A2-BCAFE6BA3924}" type="pres">
      <dgm:prSet presAssocID="{B9B71A81-64DF-4DDA-A486-F0640133F5E7}" presName="spaceA" presStyleCnt="0"/>
      <dgm:spPr/>
    </dgm:pt>
    <dgm:pt modelId="{087D4795-78B0-497D-8ACA-CCD4B9C80419}" type="pres">
      <dgm:prSet presAssocID="{06DB9FE6-8D97-4C1B-A855-F2FC1C24178B}" presName="space" presStyleCnt="0"/>
      <dgm:spPr/>
    </dgm:pt>
    <dgm:pt modelId="{8FEF4DCE-CB2A-494C-A302-F9EE752992E9}" type="pres">
      <dgm:prSet presAssocID="{D0D1B423-A203-4732-A400-FEDF7A370972}" presName="compositeB" presStyleCnt="0"/>
      <dgm:spPr/>
    </dgm:pt>
    <dgm:pt modelId="{DA2BA4BC-A289-4E55-AA37-FA25624AB8ED}" type="pres">
      <dgm:prSet presAssocID="{D0D1B423-A203-4732-A400-FEDF7A370972}" presName="textB" presStyleLbl="revTx" presStyleIdx="7" presStyleCnt="19">
        <dgm:presLayoutVars>
          <dgm:bulletEnabled val="1"/>
        </dgm:presLayoutVars>
      </dgm:prSet>
      <dgm:spPr/>
    </dgm:pt>
    <dgm:pt modelId="{31A12E04-263F-4B03-AD38-844BFB165147}" type="pres">
      <dgm:prSet presAssocID="{D0D1B423-A203-4732-A400-FEDF7A370972}" presName="circleB" presStyleLbl="node1" presStyleIdx="7" presStyleCnt="19"/>
      <dgm:spPr>
        <a:prstGeom prst="triangle">
          <a:avLst/>
        </a:prstGeom>
      </dgm:spPr>
    </dgm:pt>
    <dgm:pt modelId="{50F6D485-6F8D-4BBC-B1F1-F32A99B49A92}" type="pres">
      <dgm:prSet presAssocID="{D0D1B423-A203-4732-A400-FEDF7A370972}" presName="spaceB" presStyleCnt="0"/>
      <dgm:spPr/>
    </dgm:pt>
    <dgm:pt modelId="{3C416268-ACDD-4FEE-B987-649CBAE8090C}" type="pres">
      <dgm:prSet presAssocID="{9009E46A-5C7B-410E-8F45-AC1594E044BF}" presName="space" presStyleCnt="0"/>
      <dgm:spPr/>
    </dgm:pt>
    <dgm:pt modelId="{C116FC81-9548-4437-ACBB-7317E878D908}" type="pres">
      <dgm:prSet presAssocID="{7D8A2B98-8CB3-43C5-B3D1-E7BBF245E2FB}" presName="compositeA" presStyleCnt="0"/>
      <dgm:spPr/>
    </dgm:pt>
    <dgm:pt modelId="{8D30C508-B500-4A24-A52B-AEDA6715FC6F}" type="pres">
      <dgm:prSet presAssocID="{7D8A2B98-8CB3-43C5-B3D1-E7BBF245E2FB}" presName="textA" presStyleLbl="revTx" presStyleIdx="8" presStyleCnt="19">
        <dgm:presLayoutVars>
          <dgm:bulletEnabled val="1"/>
        </dgm:presLayoutVars>
      </dgm:prSet>
      <dgm:spPr/>
    </dgm:pt>
    <dgm:pt modelId="{60BE73FE-E909-49AC-BE31-57FF72491844}" type="pres">
      <dgm:prSet presAssocID="{7D8A2B98-8CB3-43C5-B3D1-E7BBF245E2FB}" presName="circleA" presStyleLbl="node1" presStyleIdx="8" presStyleCnt="19"/>
      <dgm:spPr>
        <a:prstGeom prst="triangle">
          <a:avLst/>
        </a:prstGeom>
      </dgm:spPr>
    </dgm:pt>
    <dgm:pt modelId="{E6A6718D-F355-46B7-86AC-112C83C7C193}" type="pres">
      <dgm:prSet presAssocID="{7D8A2B98-8CB3-43C5-B3D1-E7BBF245E2FB}" presName="spaceA" presStyleCnt="0"/>
      <dgm:spPr/>
    </dgm:pt>
    <dgm:pt modelId="{4265B8E7-53B6-491C-8E3B-098AE1C36AF1}" type="pres">
      <dgm:prSet presAssocID="{8975EF37-795F-4107-9D71-FF4945849F1C}" presName="space" presStyleCnt="0"/>
      <dgm:spPr/>
    </dgm:pt>
    <dgm:pt modelId="{2EE1D686-7EB5-41C7-9559-9F3FC6259687}" type="pres">
      <dgm:prSet presAssocID="{85EFAF0D-03B0-48FD-B581-7C6251ACF017}" presName="compositeB" presStyleCnt="0"/>
      <dgm:spPr/>
    </dgm:pt>
    <dgm:pt modelId="{FD67C19C-502D-4791-9D33-4A38927DE0A9}" type="pres">
      <dgm:prSet presAssocID="{85EFAF0D-03B0-48FD-B581-7C6251ACF017}" presName="textB" presStyleLbl="revTx" presStyleIdx="9" presStyleCnt="19">
        <dgm:presLayoutVars>
          <dgm:bulletEnabled val="1"/>
        </dgm:presLayoutVars>
      </dgm:prSet>
      <dgm:spPr/>
    </dgm:pt>
    <dgm:pt modelId="{7537C0C7-59E9-4C05-AFBC-2C6FDCF7EC5D}" type="pres">
      <dgm:prSet presAssocID="{85EFAF0D-03B0-48FD-B581-7C6251ACF017}" presName="circleB" presStyleLbl="node1" presStyleIdx="9" presStyleCnt="19"/>
      <dgm:spPr>
        <a:prstGeom prst="triangle">
          <a:avLst/>
        </a:prstGeom>
      </dgm:spPr>
    </dgm:pt>
    <dgm:pt modelId="{DE0FEC77-4326-4160-8953-08A24E3BB454}" type="pres">
      <dgm:prSet presAssocID="{85EFAF0D-03B0-48FD-B581-7C6251ACF017}" presName="spaceB" presStyleCnt="0"/>
      <dgm:spPr/>
    </dgm:pt>
    <dgm:pt modelId="{79C90BB7-1B9F-4B7D-B657-77ECB3AFA212}" type="pres">
      <dgm:prSet presAssocID="{42208BD1-66B8-4F30-831B-9AF3CD2C9D86}" presName="space" presStyleCnt="0"/>
      <dgm:spPr/>
    </dgm:pt>
    <dgm:pt modelId="{AB90D4D9-4DBB-4FBE-8A8A-0AF81678DD20}" type="pres">
      <dgm:prSet presAssocID="{6936A845-4B87-4E3D-8170-AE00E969142D}" presName="compositeA" presStyleCnt="0"/>
      <dgm:spPr/>
    </dgm:pt>
    <dgm:pt modelId="{0BDF8969-A392-485C-BED6-D1360FBFFFCB}" type="pres">
      <dgm:prSet presAssocID="{6936A845-4B87-4E3D-8170-AE00E969142D}" presName="textA" presStyleLbl="revTx" presStyleIdx="10" presStyleCnt="19">
        <dgm:presLayoutVars>
          <dgm:bulletEnabled val="1"/>
        </dgm:presLayoutVars>
      </dgm:prSet>
      <dgm:spPr/>
    </dgm:pt>
    <dgm:pt modelId="{BBD30113-00A3-4CE8-A14D-64C4B3C35DA6}" type="pres">
      <dgm:prSet presAssocID="{6936A845-4B87-4E3D-8170-AE00E969142D}" presName="circleA" presStyleLbl="node1" presStyleIdx="10" presStyleCnt="19"/>
      <dgm:spPr>
        <a:prstGeom prst="triangle">
          <a:avLst/>
        </a:prstGeom>
      </dgm:spPr>
    </dgm:pt>
    <dgm:pt modelId="{26C74045-0714-4A51-A87F-EF461A224B46}" type="pres">
      <dgm:prSet presAssocID="{6936A845-4B87-4E3D-8170-AE00E969142D}" presName="spaceA" presStyleCnt="0"/>
      <dgm:spPr/>
    </dgm:pt>
    <dgm:pt modelId="{BF7B3B4B-D283-4D13-AF89-7CB5F76CD526}" type="pres">
      <dgm:prSet presAssocID="{CEB8103D-E3C8-458B-B38B-BAAD2E17F687}" presName="space" presStyleCnt="0"/>
      <dgm:spPr/>
    </dgm:pt>
    <dgm:pt modelId="{800DF905-7648-434B-8D93-5A6A248B0022}" type="pres">
      <dgm:prSet presAssocID="{7CE58D7A-6C73-4573-8D36-6F93F0607C32}" presName="compositeB" presStyleCnt="0"/>
      <dgm:spPr/>
    </dgm:pt>
    <dgm:pt modelId="{DEFF5999-FAEE-4435-83EB-52A0EEBCC6DE}" type="pres">
      <dgm:prSet presAssocID="{7CE58D7A-6C73-4573-8D36-6F93F0607C32}" presName="textB" presStyleLbl="revTx" presStyleIdx="11" presStyleCnt="19">
        <dgm:presLayoutVars>
          <dgm:bulletEnabled val="1"/>
        </dgm:presLayoutVars>
      </dgm:prSet>
      <dgm:spPr/>
    </dgm:pt>
    <dgm:pt modelId="{2B6BFCC7-0B66-4409-B418-9AD22B7F999D}" type="pres">
      <dgm:prSet presAssocID="{7CE58D7A-6C73-4573-8D36-6F93F0607C32}" presName="circleB" presStyleLbl="node1" presStyleIdx="11" presStyleCnt="19"/>
      <dgm:spPr>
        <a:prstGeom prst="triangle">
          <a:avLst/>
        </a:prstGeom>
      </dgm:spPr>
    </dgm:pt>
    <dgm:pt modelId="{E7B14558-907C-4694-8B31-1FD1758E3651}" type="pres">
      <dgm:prSet presAssocID="{7CE58D7A-6C73-4573-8D36-6F93F0607C32}" presName="spaceB" presStyleCnt="0"/>
      <dgm:spPr/>
    </dgm:pt>
    <dgm:pt modelId="{2A97104A-9A80-448E-B718-618D0130FF23}" type="pres">
      <dgm:prSet presAssocID="{0DB7C303-DEBD-41EE-8B17-D80E65D7716B}" presName="space" presStyleCnt="0"/>
      <dgm:spPr/>
    </dgm:pt>
    <dgm:pt modelId="{06FB4FE6-640F-401E-85AC-4620902E7626}" type="pres">
      <dgm:prSet presAssocID="{4C93E4C0-112F-4FA7-B8D8-08CE4F68F86D}" presName="compositeA" presStyleCnt="0"/>
      <dgm:spPr/>
    </dgm:pt>
    <dgm:pt modelId="{644AC602-DFAE-4B2C-BCE9-3E33CD3C1B02}" type="pres">
      <dgm:prSet presAssocID="{4C93E4C0-112F-4FA7-B8D8-08CE4F68F86D}" presName="textA" presStyleLbl="revTx" presStyleIdx="12" presStyleCnt="19">
        <dgm:presLayoutVars>
          <dgm:bulletEnabled val="1"/>
        </dgm:presLayoutVars>
      </dgm:prSet>
      <dgm:spPr/>
    </dgm:pt>
    <dgm:pt modelId="{68C492FB-C971-4AD5-80AF-2DBD1B98EA80}" type="pres">
      <dgm:prSet presAssocID="{4C93E4C0-112F-4FA7-B8D8-08CE4F68F86D}" presName="circleA" presStyleLbl="node1" presStyleIdx="12" presStyleCnt="19"/>
      <dgm:spPr>
        <a:prstGeom prst="triangle">
          <a:avLst/>
        </a:prstGeom>
      </dgm:spPr>
    </dgm:pt>
    <dgm:pt modelId="{30AF477A-375F-4FB1-AE89-2CE5481121D3}" type="pres">
      <dgm:prSet presAssocID="{4C93E4C0-112F-4FA7-B8D8-08CE4F68F86D}" presName="spaceA" presStyleCnt="0"/>
      <dgm:spPr/>
    </dgm:pt>
    <dgm:pt modelId="{24CB703F-2528-4FE8-B9AA-1D2A75904A8D}" type="pres">
      <dgm:prSet presAssocID="{A77F21AE-46DA-4C01-8304-FDDFD3606448}" presName="space" presStyleCnt="0"/>
      <dgm:spPr/>
    </dgm:pt>
    <dgm:pt modelId="{0EC3C26E-AAAB-4E96-8C41-8A821E97E9E1}" type="pres">
      <dgm:prSet presAssocID="{272E7856-9101-464F-8D75-E4E717975BB3}" presName="compositeB" presStyleCnt="0"/>
      <dgm:spPr/>
    </dgm:pt>
    <dgm:pt modelId="{A0E27E31-4121-4FA3-A7B5-85B7073EBB93}" type="pres">
      <dgm:prSet presAssocID="{272E7856-9101-464F-8D75-E4E717975BB3}" presName="textB" presStyleLbl="revTx" presStyleIdx="13" presStyleCnt="19">
        <dgm:presLayoutVars>
          <dgm:bulletEnabled val="1"/>
        </dgm:presLayoutVars>
      </dgm:prSet>
      <dgm:spPr/>
    </dgm:pt>
    <dgm:pt modelId="{3353046A-2307-4BD5-8E7B-0BDA2D455470}" type="pres">
      <dgm:prSet presAssocID="{272E7856-9101-464F-8D75-E4E717975BB3}" presName="circleB" presStyleLbl="node1" presStyleIdx="13" presStyleCnt="19"/>
      <dgm:spPr>
        <a:prstGeom prst="triangle">
          <a:avLst/>
        </a:prstGeom>
      </dgm:spPr>
    </dgm:pt>
    <dgm:pt modelId="{CE358951-33C4-49BC-85BA-03B2FF529D4E}" type="pres">
      <dgm:prSet presAssocID="{272E7856-9101-464F-8D75-E4E717975BB3}" presName="spaceB" presStyleCnt="0"/>
      <dgm:spPr/>
    </dgm:pt>
    <dgm:pt modelId="{7A48F89B-C47F-4C96-B2B9-FDEC42C6AAEF}" type="pres">
      <dgm:prSet presAssocID="{FE727D73-8327-49F9-BD51-C45308F02FC0}" presName="space" presStyleCnt="0"/>
      <dgm:spPr/>
    </dgm:pt>
    <dgm:pt modelId="{C06D7F3B-267A-42A8-A983-692CC94F0D32}" type="pres">
      <dgm:prSet presAssocID="{BE1A4852-5449-4321-A812-57D993841878}" presName="compositeA" presStyleCnt="0"/>
      <dgm:spPr/>
    </dgm:pt>
    <dgm:pt modelId="{1A0C8B72-33BA-4CBF-9622-7BCD24269CC3}" type="pres">
      <dgm:prSet presAssocID="{BE1A4852-5449-4321-A812-57D993841878}" presName="textA" presStyleLbl="revTx" presStyleIdx="14" presStyleCnt="19">
        <dgm:presLayoutVars>
          <dgm:bulletEnabled val="1"/>
        </dgm:presLayoutVars>
      </dgm:prSet>
      <dgm:spPr/>
    </dgm:pt>
    <dgm:pt modelId="{1FFE1B49-19E2-4138-9C78-7F7C27B40BBC}" type="pres">
      <dgm:prSet presAssocID="{BE1A4852-5449-4321-A812-57D993841878}" presName="circleA" presStyleLbl="node1" presStyleIdx="14" presStyleCnt="19"/>
      <dgm:spPr>
        <a:prstGeom prst="triangle">
          <a:avLst/>
        </a:prstGeom>
      </dgm:spPr>
    </dgm:pt>
    <dgm:pt modelId="{5E9716E2-51BA-4C71-A174-3FE9EA2225F3}" type="pres">
      <dgm:prSet presAssocID="{BE1A4852-5449-4321-A812-57D993841878}" presName="spaceA" presStyleCnt="0"/>
      <dgm:spPr/>
    </dgm:pt>
    <dgm:pt modelId="{4B8AE3B3-57CA-418B-96A4-F4A4A08355DB}" type="pres">
      <dgm:prSet presAssocID="{FFF902B6-8710-44A0-B47B-6042B73FE099}" presName="space" presStyleCnt="0"/>
      <dgm:spPr/>
    </dgm:pt>
    <dgm:pt modelId="{E9D08D96-CEF7-4517-B587-7E05CEA4BCB8}" type="pres">
      <dgm:prSet presAssocID="{30D429FC-6961-4B21-A19A-C64866B3413E}" presName="compositeB" presStyleCnt="0"/>
      <dgm:spPr/>
    </dgm:pt>
    <dgm:pt modelId="{2BE4C5A9-D8E5-4570-8FCC-470FCCEA1158}" type="pres">
      <dgm:prSet presAssocID="{30D429FC-6961-4B21-A19A-C64866B3413E}" presName="textB" presStyleLbl="revTx" presStyleIdx="15" presStyleCnt="19">
        <dgm:presLayoutVars>
          <dgm:bulletEnabled val="1"/>
        </dgm:presLayoutVars>
      </dgm:prSet>
      <dgm:spPr/>
    </dgm:pt>
    <dgm:pt modelId="{547275F3-021B-4017-BA2A-C937E3B7EC75}" type="pres">
      <dgm:prSet presAssocID="{30D429FC-6961-4B21-A19A-C64866B3413E}" presName="circleB" presStyleLbl="node1" presStyleIdx="15" presStyleCnt="19"/>
      <dgm:spPr>
        <a:prstGeom prst="triangle">
          <a:avLst/>
        </a:prstGeom>
      </dgm:spPr>
    </dgm:pt>
    <dgm:pt modelId="{6058A42C-957B-4217-9690-073AE9F8F1D0}" type="pres">
      <dgm:prSet presAssocID="{30D429FC-6961-4B21-A19A-C64866B3413E}" presName="spaceB" presStyleCnt="0"/>
      <dgm:spPr/>
    </dgm:pt>
    <dgm:pt modelId="{B28435AC-0632-4421-A81E-6F50ED75D947}" type="pres">
      <dgm:prSet presAssocID="{35A69598-091B-4345-9705-1D900DCA5A2F}" presName="space" presStyleCnt="0"/>
      <dgm:spPr/>
    </dgm:pt>
    <dgm:pt modelId="{EFAE5C94-E59B-4CEF-BFE5-C5304F874D9E}" type="pres">
      <dgm:prSet presAssocID="{AA0FB6AD-7AB1-463B-B0A3-CABCD7E86648}" presName="compositeA" presStyleCnt="0"/>
      <dgm:spPr/>
    </dgm:pt>
    <dgm:pt modelId="{134AFBED-4CF7-4884-B364-526271C89E89}" type="pres">
      <dgm:prSet presAssocID="{AA0FB6AD-7AB1-463B-B0A3-CABCD7E86648}" presName="textA" presStyleLbl="revTx" presStyleIdx="16" presStyleCnt="19">
        <dgm:presLayoutVars>
          <dgm:bulletEnabled val="1"/>
        </dgm:presLayoutVars>
      </dgm:prSet>
      <dgm:spPr/>
    </dgm:pt>
    <dgm:pt modelId="{36D8FF01-5C10-4A90-8D21-3824D850FCB9}" type="pres">
      <dgm:prSet presAssocID="{AA0FB6AD-7AB1-463B-B0A3-CABCD7E86648}" presName="circleA" presStyleLbl="node1" presStyleIdx="16" presStyleCnt="19"/>
      <dgm:spPr>
        <a:prstGeom prst="triangle">
          <a:avLst/>
        </a:prstGeom>
      </dgm:spPr>
    </dgm:pt>
    <dgm:pt modelId="{C72746D3-D9FA-4B0F-8EC3-20B25BF83BE2}" type="pres">
      <dgm:prSet presAssocID="{AA0FB6AD-7AB1-463B-B0A3-CABCD7E86648}" presName="spaceA" presStyleCnt="0"/>
      <dgm:spPr/>
    </dgm:pt>
    <dgm:pt modelId="{D0E2DCA7-4E03-4708-A5C1-6C20F3C70AC1}" type="pres">
      <dgm:prSet presAssocID="{3B9E50DB-E6F3-4391-8534-16654071A691}" presName="space" presStyleCnt="0"/>
      <dgm:spPr/>
    </dgm:pt>
    <dgm:pt modelId="{E934147B-E935-4871-9E3B-C6F326180958}" type="pres">
      <dgm:prSet presAssocID="{5F030AE3-5DE5-4004-8C9F-93AEEFEB0EDD}" presName="compositeB" presStyleCnt="0"/>
      <dgm:spPr/>
    </dgm:pt>
    <dgm:pt modelId="{779EC2E7-D96F-4B6A-A53F-BD742299E083}" type="pres">
      <dgm:prSet presAssocID="{5F030AE3-5DE5-4004-8C9F-93AEEFEB0EDD}" presName="textB" presStyleLbl="revTx" presStyleIdx="17" presStyleCnt="19">
        <dgm:presLayoutVars>
          <dgm:bulletEnabled val="1"/>
        </dgm:presLayoutVars>
      </dgm:prSet>
      <dgm:spPr/>
    </dgm:pt>
    <dgm:pt modelId="{487B45BF-1D1B-4956-9D84-5C99860BCBD5}" type="pres">
      <dgm:prSet presAssocID="{5F030AE3-5DE5-4004-8C9F-93AEEFEB0EDD}" presName="circleB" presStyleLbl="node1" presStyleIdx="17" presStyleCnt="19"/>
      <dgm:spPr>
        <a:prstGeom prst="triangle">
          <a:avLst/>
        </a:prstGeom>
      </dgm:spPr>
    </dgm:pt>
    <dgm:pt modelId="{E23B487B-5F42-4B59-9884-048BB96AA5E5}" type="pres">
      <dgm:prSet presAssocID="{5F030AE3-5DE5-4004-8C9F-93AEEFEB0EDD}" presName="spaceB" presStyleCnt="0"/>
      <dgm:spPr/>
    </dgm:pt>
    <dgm:pt modelId="{4BB2880E-E1E0-413F-830A-D4D3E78FABA6}" type="pres">
      <dgm:prSet presAssocID="{FBFCB92A-7F0C-428E-88D8-491F8D59466E}" presName="space" presStyleCnt="0"/>
      <dgm:spPr/>
    </dgm:pt>
    <dgm:pt modelId="{7B7679D2-4375-4C4E-9C8E-11FA097CE3E1}" type="pres">
      <dgm:prSet presAssocID="{20CF5723-1910-435F-89BC-2B33FFD7DC5A}" presName="compositeA" presStyleCnt="0"/>
      <dgm:spPr/>
    </dgm:pt>
    <dgm:pt modelId="{CFFB5D00-828D-4704-8C1D-734DE0FDA075}" type="pres">
      <dgm:prSet presAssocID="{20CF5723-1910-435F-89BC-2B33FFD7DC5A}" presName="textA" presStyleLbl="revTx" presStyleIdx="18" presStyleCnt="19">
        <dgm:presLayoutVars>
          <dgm:bulletEnabled val="1"/>
        </dgm:presLayoutVars>
      </dgm:prSet>
      <dgm:spPr/>
    </dgm:pt>
    <dgm:pt modelId="{ABE20F34-514E-42DB-84FB-82A652414D4D}" type="pres">
      <dgm:prSet presAssocID="{20CF5723-1910-435F-89BC-2B33FFD7DC5A}" presName="circleA" presStyleLbl="node1" presStyleIdx="18" presStyleCnt="19"/>
      <dgm:spPr>
        <a:prstGeom prst="triangle">
          <a:avLst/>
        </a:prstGeom>
      </dgm:spPr>
    </dgm:pt>
    <dgm:pt modelId="{AA181B94-35D7-4D56-AB17-8CA2EF960387}" type="pres">
      <dgm:prSet presAssocID="{20CF5723-1910-435F-89BC-2B33FFD7DC5A}" presName="spaceA" presStyleCnt="0"/>
      <dgm:spPr/>
    </dgm:pt>
  </dgm:ptLst>
  <dgm:cxnLst>
    <dgm:cxn modelId="{0747EC0C-65EF-4948-ABA5-AA6F35D94CCE}" type="presOf" srcId="{B2400866-A4C3-48C9-A616-BC8A3E644D08}" destId="{60903660-9DA2-4892-A16A-DB5B142620C5}" srcOrd="0" destOrd="0" presId="urn:microsoft.com/office/officeart/2005/8/layout/hProcess11"/>
    <dgm:cxn modelId="{4C043516-4AD7-40D2-941D-12ACE5E04F85}" srcId="{13E5A844-D30B-4A0C-A356-FD85FA0C5FAE}" destId="{7CE58D7A-6C73-4573-8D36-6F93F0607C32}" srcOrd="11" destOrd="0" parTransId="{EFF3BF0E-AC48-4ED6-AD5E-E0A14A426F53}" sibTransId="{0DB7C303-DEBD-41EE-8B17-D80E65D7716B}"/>
    <dgm:cxn modelId="{95B50123-B054-4B4F-B569-741C735021F8}" type="presOf" srcId="{20CF5723-1910-435F-89BC-2B33FFD7DC5A}" destId="{CFFB5D00-828D-4704-8C1D-734DE0FDA075}" srcOrd="0" destOrd="0" presId="urn:microsoft.com/office/officeart/2005/8/layout/hProcess11"/>
    <dgm:cxn modelId="{F9C8DB28-368E-42E8-A386-6AD556417CD1}" type="presOf" srcId="{0762C526-07EE-4F86-8DB4-DEBBFC9CE39A}" destId="{E7E3F615-7A4E-449D-A5C1-1870A78C15C9}" srcOrd="0" destOrd="0" presId="urn:microsoft.com/office/officeart/2005/8/layout/hProcess11"/>
    <dgm:cxn modelId="{50780C2D-ADCD-4BB4-9F41-413E61B7FACC}" srcId="{13E5A844-D30B-4A0C-A356-FD85FA0C5FAE}" destId="{30D429FC-6961-4B21-A19A-C64866B3413E}" srcOrd="15" destOrd="0" parTransId="{B9B5928D-D401-4770-8F14-59DE80C89BB7}" sibTransId="{35A69598-091B-4345-9705-1D900DCA5A2F}"/>
    <dgm:cxn modelId="{66E9A12D-A308-4B9D-94D1-D020942973F5}" type="presOf" srcId="{D0D1B423-A203-4732-A400-FEDF7A370972}" destId="{DA2BA4BC-A289-4E55-AA37-FA25624AB8ED}" srcOrd="0" destOrd="0" presId="urn:microsoft.com/office/officeart/2005/8/layout/hProcess11"/>
    <dgm:cxn modelId="{A636D12E-6F46-4B21-87F6-9B70E0D222D5}" type="presOf" srcId="{5F030AE3-5DE5-4004-8C9F-93AEEFEB0EDD}" destId="{779EC2E7-D96F-4B6A-A53F-BD742299E083}" srcOrd="0" destOrd="0" presId="urn:microsoft.com/office/officeart/2005/8/layout/hProcess11"/>
    <dgm:cxn modelId="{EAAF1834-1B51-4246-893B-0DB00F5DD4DC}" srcId="{13E5A844-D30B-4A0C-A356-FD85FA0C5FAE}" destId="{BE1A4852-5449-4321-A812-57D993841878}" srcOrd="14" destOrd="0" parTransId="{39F5A0F3-B723-4EEC-AA0D-7CF994A1A69B}" sibTransId="{FFF902B6-8710-44A0-B47B-6042B73FE099}"/>
    <dgm:cxn modelId="{ED52363C-359C-40F9-B0CB-A384448F4424}" type="presOf" srcId="{272E7856-9101-464F-8D75-E4E717975BB3}" destId="{A0E27E31-4121-4FA3-A7B5-85B7073EBB93}" srcOrd="0" destOrd="0" presId="urn:microsoft.com/office/officeart/2005/8/layout/hProcess11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63CEF05E-DDC6-4E6E-9C0A-E2BC2C136A0F}" srcId="{13E5A844-D30B-4A0C-A356-FD85FA0C5FAE}" destId="{68B54A9C-7C20-4B15-8AF0-864A30538403}" srcOrd="0" destOrd="0" parTransId="{1949C0B9-95CA-486D-BC31-EEF50B27424A}" sibTransId="{844F8B99-CA76-404F-B492-6BBFF0C1FA21}"/>
    <dgm:cxn modelId="{33432242-D844-4347-97A0-EB8CDDA60EDF}" srcId="{13E5A844-D30B-4A0C-A356-FD85FA0C5FAE}" destId="{C032BC0E-072E-47C3-9A70-F423E8B32B6A}" srcOrd="5" destOrd="0" parTransId="{FDF1E5F0-7BBA-4923-A3E3-841C69012FBB}" sibTransId="{0063BA6E-F5B2-4257-9AC8-D36E3BFFF62C}"/>
    <dgm:cxn modelId="{B427ED63-F6C5-4153-BB7A-99A08245A622}" srcId="{13E5A844-D30B-4A0C-A356-FD85FA0C5FAE}" destId="{85EFAF0D-03B0-48FD-B581-7C6251ACF017}" srcOrd="9" destOrd="0" parTransId="{9D2E10A3-E869-4E53-9CAB-86EFCF998E8E}" sibTransId="{42208BD1-66B8-4F30-831B-9AF3CD2C9D86}"/>
    <dgm:cxn modelId="{C571A865-83D5-40D6-A045-DBC1BAFAEE4D}" srcId="{13E5A844-D30B-4A0C-A356-FD85FA0C5FAE}" destId="{B9B71A81-64DF-4DDA-A486-F0640133F5E7}" srcOrd="6" destOrd="0" parTransId="{009E2C95-66F4-4636-A149-99D97C23CBF6}" sibTransId="{06DB9FE6-8D97-4C1B-A855-F2FC1C24178B}"/>
    <dgm:cxn modelId="{1C4CC265-C6C1-420E-BD16-F54B49E67D2B}" type="presOf" srcId="{7D8A2B98-8CB3-43C5-B3D1-E7BBF245E2FB}" destId="{8D30C508-B500-4A24-A52B-AEDA6715FC6F}" srcOrd="0" destOrd="0" presId="urn:microsoft.com/office/officeart/2005/8/layout/hProcess11"/>
    <dgm:cxn modelId="{BC361768-66BD-4E31-8361-F261CB5BCE40}" srcId="{13E5A844-D30B-4A0C-A356-FD85FA0C5FAE}" destId="{0762C526-07EE-4F86-8DB4-DEBBFC9CE39A}" srcOrd="1" destOrd="0" parTransId="{1F527AC9-D420-4A18-9D65-ACFE2599FBC8}" sibTransId="{3BB91C34-834C-4CC1-BFDC-5488D1400B03}"/>
    <dgm:cxn modelId="{6028DC4B-D7F0-4CF1-8C70-AA663D887FAF}" type="presOf" srcId="{68B54A9C-7C20-4B15-8AF0-864A30538403}" destId="{C14B175B-C628-47F5-8A0D-A7196CD35329}" srcOrd="0" destOrd="0" presId="urn:microsoft.com/office/officeart/2005/8/layout/hProcess11"/>
    <dgm:cxn modelId="{65172F52-3CFC-4CCC-9365-B39B959A4E20}" type="presOf" srcId="{6936A845-4B87-4E3D-8170-AE00E969142D}" destId="{0BDF8969-A392-485C-BED6-D1360FBFFFCB}" srcOrd="0" destOrd="0" presId="urn:microsoft.com/office/officeart/2005/8/layout/hProcess11"/>
    <dgm:cxn modelId="{5CE69172-15E4-483B-918E-F49150B673B6}" type="presOf" srcId="{B9B71A81-64DF-4DDA-A486-F0640133F5E7}" destId="{A4A85C97-5863-4447-A2F6-F52492BFB0BF}" srcOrd="0" destOrd="0" presId="urn:microsoft.com/office/officeart/2005/8/layout/hProcess11"/>
    <dgm:cxn modelId="{10277E56-A7E4-46A7-B56F-BA00DFC7F1B2}" type="presOf" srcId="{30D429FC-6961-4B21-A19A-C64866B3413E}" destId="{2BE4C5A9-D8E5-4570-8FCC-470FCCEA1158}" srcOrd="0" destOrd="0" presId="urn:microsoft.com/office/officeart/2005/8/layout/hProcess11"/>
    <dgm:cxn modelId="{1F990279-B348-44F4-AC94-66D6FC52F32D}" srcId="{13E5A844-D30B-4A0C-A356-FD85FA0C5FAE}" destId="{EC9978E7-F968-425C-AD71-971E90C1B7EF}" srcOrd="4" destOrd="0" parTransId="{DAC275E5-9E9D-4FCF-8F0B-86565F61D36C}" sibTransId="{0FCE1DD1-0E2E-4CA6-A359-CAB20DED4423}"/>
    <dgm:cxn modelId="{5F958E5A-0469-4FF7-A5E7-F85067AC5597}" type="presOf" srcId="{7CE58D7A-6C73-4573-8D36-6F93F0607C32}" destId="{DEFF5999-FAEE-4435-83EB-52A0EEBCC6DE}" srcOrd="0" destOrd="0" presId="urn:microsoft.com/office/officeart/2005/8/layout/hProcess11"/>
    <dgm:cxn modelId="{89FDBA5A-6548-4DC3-903A-CC44A453039A}" type="presOf" srcId="{C032BC0E-072E-47C3-9A70-F423E8B32B6A}" destId="{49DE9725-C3FA-43BA-96F5-580304DF3C5A}" srcOrd="0" destOrd="0" presId="urn:microsoft.com/office/officeart/2005/8/layout/hProcess11"/>
    <dgm:cxn modelId="{E7DD5A89-0164-486F-BD84-9B19864D0101}" type="presOf" srcId="{BE1A4852-5449-4321-A812-57D993841878}" destId="{1A0C8B72-33BA-4CBF-9622-7BCD24269CC3}" srcOrd="0" destOrd="0" presId="urn:microsoft.com/office/officeart/2005/8/layout/hProcess11"/>
    <dgm:cxn modelId="{57CA818E-0B74-409A-9AB1-F43908CBF8E0}" srcId="{13E5A844-D30B-4A0C-A356-FD85FA0C5FAE}" destId="{272E7856-9101-464F-8D75-E4E717975BB3}" srcOrd="13" destOrd="0" parTransId="{C0AF539F-4ACF-4000-98B2-6830A5F291BF}" sibTransId="{FE727D73-8327-49F9-BD51-C45308F02FC0}"/>
    <dgm:cxn modelId="{F871649D-5330-43EB-91D7-30CFCF37C84A}" type="presOf" srcId="{EC9978E7-F968-425C-AD71-971E90C1B7EF}" destId="{8AAC9A32-6B88-48D9-A5CB-2259CA143E0D}" srcOrd="0" destOrd="0" presId="urn:microsoft.com/office/officeart/2005/8/layout/hProcess11"/>
    <dgm:cxn modelId="{6C1D17A0-D73D-48CD-ABF4-E02F36C5955A}" type="presOf" srcId="{AA0FB6AD-7AB1-463B-B0A3-CABCD7E86648}" destId="{134AFBED-4CF7-4884-B364-526271C89E89}" srcOrd="0" destOrd="0" presId="urn:microsoft.com/office/officeart/2005/8/layout/hProcess11"/>
    <dgm:cxn modelId="{1B7849B7-2ACD-4570-80F3-0A176C422626}" srcId="{13E5A844-D30B-4A0C-A356-FD85FA0C5FAE}" destId="{20CF5723-1910-435F-89BC-2B33FFD7DC5A}" srcOrd="18" destOrd="0" parTransId="{2D7F93CC-040B-4CDE-92BE-7A46BDAE0257}" sibTransId="{3BC93FD7-6C24-4216-A2F4-E5C33213A6B4}"/>
    <dgm:cxn modelId="{389243BD-4297-47E8-B9D8-FD92B4C4F3D9}" srcId="{13E5A844-D30B-4A0C-A356-FD85FA0C5FAE}" destId="{B2400866-A4C3-48C9-A616-BC8A3E644D08}" srcOrd="3" destOrd="0" parTransId="{A351C976-7C48-47CD-8664-A4920FD5BCC6}" sibTransId="{2B905526-B203-43EC-A961-250B7BD0C9BB}"/>
    <dgm:cxn modelId="{6B8A4FBF-3105-450B-A399-BDE8C89FB279}" srcId="{13E5A844-D30B-4A0C-A356-FD85FA0C5FAE}" destId="{D0D1B423-A203-4732-A400-FEDF7A370972}" srcOrd="7" destOrd="0" parTransId="{5D379FD4-7F67-4430-BD7D-32DE1F83F370}" sibTransId="{9009E46A-5C7B-410E-8F45-AC1594E044BF}"/>
    <dgm:cxn modelId="{429961D8-9C18-46C6-9C8F-731B1B44C235}" type="presOf" srcId="{4C93E4C0-112F-4FA7-B8D8-08CE4F68F86D}" destId="{644AC602-DFAE-4B2C-BCE9-3E33CD3C1B02}" srcOrd="0" destOrd="0" presId="urn:microsoft.com/office/officeart/2005/8/layout/hProcess11"/>
    <dgm:cxn modelId="{D3F788D8-BC22-4D2D-A7A3-6FEF651CF488}" srcId="{13E5A844-D30B-4A0C-A356-FD85FA0C5FAE}" destId="{DC1965AC-38BF-4568-B9AE-8851D2F48B0E}" srcOrd="2" destOrd="0" parTransId="{EF10F635-D2EE-44DC-BB8B-C7204A65A087}" sibTransId="{63A6A4DA-0E9E-47E3-90D3-2DAD6A562286}"/>
    <dgm:cxn modelId="{2ABC0FDA-C898-4E71-8ADB-B41A6E9F35CD}" type="presOf" srcId="{DC1965AC-38BF-4568-B9AE-8851D2F48B0E}" destId="{64B79C13-F511-4783-B984-436B89910665}" srcOrd="0" destOrd="0" presId="urn:microsoft.com/office/officeart/2005/8/layout/hProcess11"/>
    <dgm:cxn modelId="{40ADB2E9-B3DF-4EC9-A75A-000AA2F43384}" srcId="{13E5A844-D30B-4A0C-A356-FD85FA0C5FAE}" destId="{6936A845-4B87-4E3D-8170-AE00E969142D}" srcOrd="10" destOrd="0" parTransId="{16866083-5E19-4019-BAC2-1A72E693C317}" sibTransId="{CEB8103D-E3C8-458B-B38B-BAAD2E17F687}"/>
    <dgm:cxn modelId="{BFB8DFED-CF80-4458-8167-55D14690C3FF}" srcId="{13E5A844-D30B-4A0C-A356-FD85FA0C5FAE}" destId="{7D8A2B98-8CB3-43C5-B3D1-E7BBF245E2FB}" srcOrd="8" destOrd="0" parTransId="{C790972D-AB70-4CA9-948B-84EE01F2CC65}" sibTransId="{8975EF37-795F-4107-9D71-FF4945849F1C}"/>
    <dgm:cxn modelId="{9F3BFAF1-3C71-44D0-BBEF-BD3275A7EEA2}" type="presOf" srcId="{85EFAF0D-03B0-48FD-B581-7C6251ACF017}" destId="{FD67C19C-502D-4791-9D33-4A38927DE0A9}" srcOrd="0" destOrd="0" presId="urn:microsoft.com/office/officeart/2005/8/layout/hProcess11"/>
    <dgm:cxn modelId="{AFB25AF9-BD9D-4C6C-81EA-F79EF7BE31CE}" srcId="{13E5A844-D30B-4A0C-A356-FD85FA0C5FAE}" destId="{5F030AE3-5DE5-4004-8C9F-93AEEFEB0EDD}" srcOrd="17" destOrd="0" parTransId="{7B66A3B9-68D8-44E9-9D66-552BF5EC1850}" sibTransId="{FBFCB92A-7F0C-428E-88D8-491F8D59466E}"/>
    <dgm:cxn modelId="{9512CEFB-92E7-4EBF-9C2A-662B5156151C}" srcId="{13E5A844-D30B-4A0C-A356-FD85FA0C5FAE}" destId="{4C93E4C0-112F-4FA7-B8D8-08CE4F68F86D}" srcOrd="12" destOrd="0" parTransId="{81823F6E-2656-4A0C-90E3-0267BDF4D786}" sibTransId="{A77F21AE-46DA-4C01-8304-FDDFD3606448}"/>
    <dgm:cxn modelId="{FDE2E5FF-52CC-448D-852A-882E945EDD2E}" srcId="{13E5A844-D30B-4A0C-A356-FD85FA0C5FAE}" destId="{AA0FB6AD-7AB1-463B-B0A3-CABCD7E86648}" srcOrd="16" destOrd="0" parTransId="{FBE0E842-3A8A-44C6-9B03-14E4DC4B797F}" sibTransId="{3B9E50DB-E6F3-4391-8534-16654071A691}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798B439F-FFC3-4C95-93E9-8DF654E05A91}" type="presParOf" srcId="{253E44F0-F28B-43BC-8293-C6FBD84EAF65}" destId="{9CE46844-4475-4995-ADA8-198E327D675F}" srcOrd="0" destOrd="0" presId="urn:microsoft.com/office/officeart/2005/8/layout/hProcess11"/>
    <dgm:cxn modelId="{FF935616-A6C6-4D78-9007-6A44E758DEA7}" type="presParOf" srcId="{9CE46844-4475-4995-ADA8-198E327D675F}" destId="{C14B175B-C628-47F5-8A0D-A7196CD35329}" srcOrd="0" destOrd="0" presId="urn:microsoft.com/office/officeart/2005/8/layout/hProcess11"/>
    <dgm:cxn modelId="{4A397807-5C4A-4265-A174-5E4D5A4BA408}" type="presParOf" srcId="{9CE46844-4475-4995-ADA8-198E327D675F}" destId="{E693E78B-293A-4957-ADA2-7F2741966255}" srcOrd="1" destOrd="0" presId="urn:microsoft.com/office/officeart/2005/8/layout/hProcess11"/>
    <dgm:cxn modelId="{383B56D8-304E-4C5E-AD5C-3A5F752DD4CB}" type="presParOf" srcId="{9CE46844-4475-4995-ADA8-198E327D675F}" destId="{E6F569FC-F5B7-4F82-9F75-8FAE68E042A5}" srcOrd="2" destOrd="0" presId="urn:microsoft.com/office/officeart/2005/8/layout/hProcess11"/>
    <dgm:cxn modelId="{80FD0D0D-7F45-4171-8AF1-5B64E5F54188}" type="presParOf" srcId="{253E44F0-F28B-43BC-8293-C6FBD84EAF65}" destId="{C8107745-4553-47D9-8BC6-4D28C3E973A2}" srcOrd="1" destOrd="0" presId="urn:microsoft.com/office/officeart/2005/8/layout/hProcess11"/>
    <dgm:cxn modelId="{04C1CCCF-587C-4E82-BFBA-BED05F150B3C}" type="presParOf" srcId="{253E44F0-F28B-43BC-8293-C6FBD84EAF65}" destId="{5D76168D-E624-4865-B959-840A8C9F6DE5}" srcOrd="2" destOrd="0" presId="urn:microsoft.com/office/officeart/2005/8/layout/hProcess11"/>
    <dgm:cxn modelId="{B716F9D5-E724-4E71-8891-3DE87900D3C8}" type="presParOf" srcId="{5D76168D-E624-4865-B959-840A8C9F6DE5}" destId="{E7E3F615-7A4E-449D-A5C1-1870A78C15C9}" srcOrd="0" destOrd="0" presId="urn:microsoft.com/office/officeart/2005/8/layout/hProcess11"/>
    <dgm:cxn modelId="{C327A80B-058A-4693-9C21-B3FC71085475}" type="presParOf" srcId="{5D76168D-E624-4865-B959-840A8C9F6DE5}" destId="{2EEED5CC-CBFC-4703-ABE6-649076C86047}" srcOrd="1" destOrd="0" presId="urn:microsoft.com/office/officeart/2005/8/layout/hProcess11"/>
    <dgm:cxn modelId="{B3572173-ADFB-46D4-BCF6-654D3DCC8A79}" type="presParOf" srcId="{5D76168D-E624-4865-B959-840A8C9F6DE5}" destId="{E4941BBA-E52F-4092-9393-B1B3B667A77D}" srcOrd="2" destOrd="0" presId="urn:microsoft.com/office/officeart/2005/8/layout/hProcess11"/>
    <dgm:cxn modelId="{1540E90C-4791-48C5-932D-11641259CE7E}" type="presParOf" srcId="{253E44F0-F28B-43BC-8293-C6FBD84EAF65}" destId="{EEC9FAEE-91AF-427D-A2F5-BB1D2FB3592F}" srcOrd="3" destOrd="0" presId="urn:microsoft.com/office/officeart/2005/8/layout/hProcess11"/>
    <dgm:cxn modelId="{4C809078-AB44-4116-BF68-1FF81BCABE2B}" type="presParOf" srcId="{253E44F0-F28B-43BC-8293-C6FBD84EAF65}" destId="{7A37CF9A-3110-4C4C-BA3C-3B708227A5A9}" srcOrd="4" destOrd="0" presId="urn:microsoft.com/office/officeart/2005/8/layout/hProcess11"/>
    <dgm:cxn modelId="{40E095C0-A50A-4925-9678-F713CE905D18}" type="presParOf" srcId="{7A37CF9A-3110-4C4C-BA3C-3B708227A5A9}" destId="{64B79C13-F511-4783-B984-436B89910665}" srcOrd="0" destOrd="0" presId="urn:microsoft.com/office/officeart/2005/8/layout/hProcess11"/>
    <dgm:cxn modelId="{8DFE43E9-C3DB-4EF7-980B-E03C8C82801F}" type="presParOf" srcId="{7A37CF9A-3110-4C4C-BA3C-3B708227A5A9}" destId="{CB92508C-CE7A-4D20-9AD0-8D8B56C866C0}" srcOrd="1" destOrd="0" presId="urn:microsoft.com/office/officeart/2005/8/layout/hProcess11"/>
    <dgm:cxn modelId="{A03B6D19-0A7A-448E-B75B-983594FD8109}" type="presParOf" srcId="{7A37CF9A-3110-4C4C-BA3C-3B708227A5A9}" destId="{DDB1ADEC-1EAD-47C3-BEA5-844202E9A614}" srcOrd="2" destOrd="0" presId="urn:microsoft.com/office/officeart/2005/8/layout/hProcess11"/>
    <dgm:cxn modelId="{B94D7328-0E75-4487-AE3E-047172DED08D}" type="presParOf" srcId="{253E44F0-F28B-43BC-8293-C6FBD84EAF65}" destId="{8A7C6C9E-FF14-4E19-9C55-734FE3FA4157}" srcOrd="5" destOrd="0" presId="urn:microsoft.com/office/officeart/2005/8/layout/hProcess11"/>
    <dgm:cxn modelId="{709EBD39-FEE1-49DE-A786-9C5DD8496B64}" type="presParOf" srcId="{253E44F0-F28B-43BC-8293-C6FBD84EAF65}" destId="{5777EC17-3A2F-449D-A2F8-B947439693EC}" srcOrd="6" destOrd="0" presId="urn:microsoft.com/office/officeart/2005/8/layout/hProcess11"/>
    <dgm:cxn modelId="{2A090F2E-763D-4959-8FE2-609EFFE406AC}" type="presParOf" srcId="{5777EC17-3A2F-449D-A2F8-B947439693EC}" destId="{60903660-9DA2-4892-A16A-DB5B142620C5}" srcOrd="0" destOrd="0" presId="urn:microsoft.com/office/officeart/2005/8/layout/hProcess11"/>
    <dgm:cxn modelId="{A9C653A5-37BA-46AC-A44D-B9E8E145EFFA}" type="presParOf" srcId="{5777EC17-3A2F-449D-A2F8-B947439693EC}" destId="{42B9CDFA-CF6A-4639-BC07-E69792F05D67}" srcOrd="1" destOrd="0" presId="urn:microsoft.com/office/officeart/2005/8/layout/hProcess11"/>
    <dgm:cxn modelId="{5E1B1356-59F0-4BEB-A6E1-AEC3A6D04E31}" type="presParOf" srcId="{5777EC17-3A2F-449D-A2F8-B947439693EC}" destId="{3FBDCC56-3F68-40F4-88E9-B518C811459F}" srcOrd="2" destOrd="0" presId="urn:microsoft.com/office/officeart/2005/8/layout/hProcess11"/>
    <dgm:cxn modelId="{F4869EFF-F9BE-4F8B-BFAF-2E19F5957B0E}" type="presParOf" srcId="{253E44F0-F28B-43BC-8293-C6FBD84EAF65}" destId="{4239022C-CE84-4C27-B938-74123752878D}" srcOrd="7" destOrd="0" presId="urn:microsoft.com/office/officeart/2005/8/layout/hProcess11"/>
    <dgm:cxn modelId="{492AD9BC-A3D0-4300-B0D5-A9769235B7FF}" type="presParOf" srcId="{253E44F0-F28B-43BC-8293-C6FBD84EAF65}" destId="{B07525F1-D150-43F1-8CC8-4161FB6EC0A0}" srcOrd="8" destOrd="0" presId="urn:microsoft.com/office/officeart/2005/8/layout/hProcess11"/>
    <dgm:cxn modelId="{D66D3AA8-23C6-4450-99F5-35F19A5CF85B}" type="presParOf" srcId="{B07525F1-D150-43F1-8CC8-4161FB6EC0A0}" destId="{8AAC9A32-6B88-48D9-A5CB-2259CA143E0D}" srcOrd="0" destOrd="0" presId="urn:microsoft.com/office/officeart/2005/8/layout/hProcess11"/>
    <dgm:cxn modelId="{D0732B2B-F202-4661-89A1-9D7FE0C08DB7}" type="presParOf" srcId="{B07525F1-D150-43F1-8CC8-4161FB6EC0A0}" destId="{64B9EA2A-C775-49B4-91C5-E5BA181D3B15}" srcOrd="1" destOrd="0" presId="urn:microsoft.com/office/officeart/2005/8/layout/hProcess11"/>
    <dgm:cxn modelId="{A100C03B-D4E9-4E9C-B70B-E02CCDDB635E}" type="presParOf" srcId="{B07525F1-D150-43F1-8CC8-4161FB6EC0A0}" destId="{8AC5AAAD-5663-477B-A755-9F1A33D37390}" srcOrd="2" destOrd="0" presId="urn:microsoft.com/office/officeart/2005/8/layout/hProcess11"/>
    <dgm:cxn modelId="{FB3C6A4C-69BF-4CAB-8AB1-8BD5F508DF23}" type="presParOf" srcId="{253E44F0-F28B-43BC-8293-C6FBD84EAF65}" destId="{50021C09-E687-4B76-B640-EF9720BD0DA2}" srcOrd="9" destOrd="0" presId="urn:microsoft.com/office/officeart/2005/8/layout/hProcess11"/>
    <dgm:cxn modelId="{BFED175B-94C0-4508-AC2B-FD687EB8218C}" type="presParOf" srcId="{253E44F0-F28B-43BC-8293-C6FBD84EAF65}" destId="{C3B742BF-2E1A-47F5-BBFE-7A9CB6C971F4}" srcOrd="10" destOrd="0" presId="urn:microsoft.com/office/officeart/2005/8/layout/hProcess11"/>
    <dgm:cxn modelId="{F6053054-8C66-4C65-8FAA-4C4BA1EE1A80}" type="presParOf" srcId="{C3B742BF-2E1A-47F5-BBFE-7A9CB6C971F4}" destId="{49DE9725-C3FA-43BA-96F5-580304DF3C5A}" srcOrd="0" destOrd="0" presId="urn:microsoft.com/office/officeart/2005/8/layout/hProcess11"/>
    <dgm:cxn modelId="{122DDC98-5273-4DBC-A2F8-9615AE0745A9}" type="presParOf" srcId="{C3B742BF-2E1A-47F5-BBFE-7A9CB6C971F4}" destId="{37408B77-677D-459D-8F45-BA196FC5F84E}" srcOrd="1" destOrd="0" presId="urn:microsoft.com/office/officeart/2005/8/layout/hProcess11"/>
    <dgm:cxn modelId="{EDC938B7-2B6E-463E-BD8D-DCD0359E70DB}" type="presParOf" srcId="{C3B742BF-2E1A-47F5-BBFE-7A9CB6C971F4}" destId="{A501E36C-DA4A-40DC-8982-9D36D48F8F8D}" srcOrd="2" destOrd="0" presId="urn:microsoft.com/office/officeart/2005/8/layout/hProcess11"/>
    <dgm:cxn modelId="{448C7275-4F4A-4917-8F3A-7FBE11672E9E}" type="presParOf" srcId="{253E44F0-F28B-43BC-8293-C6FBD84EAF65}" destId="{ADF2C333-E163-4D44-8A0A-9286CE021C56}" srcOrd="11" destOrd="0" presId="urn:microsoft.com/office/officeart/2005/8/layout/hProcess11"/>
    <dgm:cxn modelId="{55D14063-F3B5-466D-B430-D914A13E5290}" type="presParOf" srcId="{253E44F0-F28B-43BC-8293-C6FBD84EAF65}" destId="{69C4BF28-217D-4A3B-BC0F-F9CAD8FFF82C}" srcOrd="12" destOrd="0" presId="urn:microsoft.com/office/officeart/2005/8/layout/hProcess11"/>
    <dgm:cxn modelId="{516FC93C-6B29-47F2-8A61-80335F1101F4}" type="presParOf" srcId="{69C4BF28-217D-4A3B-BC0F-F9CAD8FFF82C}" destId="{A4A85C97-5863-4447-A2F6-F52492BFB0BF}" srcOrd="0" destOrd="0" presId="urn:microsoft.com/office/officeart/2005/8/layout/hProcess11"/>
    <dgm:cxn modelId="{A56EA0BE-7621-4652-911E-A2353A771ECF}" type="presParOf" srcId="{69C4BF28-217D-4A3B-BC0F-F9CAD8FFF82C}" destId="{DAEBC7CE-70C7-4396-BFAC-4267DC5812F6}" srcOrd="1" destOrd="0" presId="urn:microsoft.com/office/officeart/2005/8/layout/hProcess11"/>
    <dgm:cxn modelId="{F971B4C9-655E-4AC8-8EC7-9FF52D5C0150}" type="presParOf" srcId="{69C4BF28-217D-4A3B-BC0F-F9CAD8FFF82C}" destId="{A3CD4E66-F617-483D-A0A2-BCAFE6BA3924}" srcOrd="2" destOrd="0" presId="urn:microsoft.com/office/officeart/2005/8/layout/hProcess11"/>
    <dgm:cxn modelId="{43240930-184A-4DAC-B2D7-20084CE3CE8B}" type="presParOf" srcId="{253E44F0-F28B-43BC-8293-C6FBD84EAF65}" destId="{087D4795-78B0-497D-8ACA-CCD4B9C80419}" srcOrd="13" destOrd="0" presId="urn:microsoft.com/office/officeart/2005/8/layout/hProcess11"/>
    <dgm:cxn modelId="{0447F4FC-9A2A-4932-88F6-C44BDC2A2D4F}" type="presParOf" srcId="{253E44F0-F28B-43BC-8293-C6FBD84EAF65}" destId="{8FEF4DCE-CB2A-494C-A302-F9EE752992E9}" srcOrd="14" destOrd="0" presId="urn:microsoft.com/office/officeart/2005/8/layout/hProcess11"/>
    <dgm:cxn modelId="{932E3F87-4F1F-4B62-B495-D5308A018D98}" type="presParOf" srcId="{8FEF4DCE-CB2A-494C-A302-F9EE752992E9}" destId="{DA2BA4BC-A289-4E55-AA37-FA25624AB8ED}" srcOrd="0" destOrd="0" presId="urn:microsoft.com/office/officeart/2005/8/layout/hProcess11"/>
    <dgm:cxn modelId="{A169B743-1D56-4D9F-81FA-3527F9FB0D88}" type="presParOf" srcId="{8FEF4DCE-CB2A-494C-A302-F9EE752992E9}" destId="{31A12E04-263F-4B03-AD38-844BFB165147}" srcOrd="1" destOrd="0" presId="urn:microsoft.com/office/officeart/2005/8/layout/hProcess11"/>
    <dgm:cxn modelId="{1B51C53B-14A2-4C94-8A20-20314D965522}" type="presParOf" srcId="{8FEF4DCE-CB2A-494C-A302-F9EE752992E9}" destId="{50F6D485-6F8D-4BBC-B1F1-F32A99B49A92}" srcOrd="2" destOrd="0" presId="urn:microsoft.com/office/officeart/2005/8/layout/hProcess11"/>
    <dgm:cxn modelId="{D6813AC2-6680-4B53-89E5-574FE0E5A204}" type="presParOf" srcId="{253E44F0-F28B-43BC-8293-C6FBD84EAF65}" destId="{3C416268-ACDD-4FEE-B987-649CBAE8090C}" srcOrd="15" destOrd="0" presId="urn:microsoft.com/office/officeart/2005/8/layout/hProcess11"/>
    <dgm:cxn modelId="{19F82867-1BA3-4D24-87FB-B2214C47535F}" type="presParOf" srcId="{253E44F0-F28B-43BC-8293-C6FBD84EAF65}" destId="{C116FC81-9548-4437-ACBB-7317E878D908}" srcOrd="16" destOrd="0" presId="urn:microsoft.com/office/officeart/2005/8/layout/hProcess11"/>
    <dgm:cxn modelId="{C1AD0F86-43B6-40A6-8BC4-4419A408672D}" type="presParOf" srcId="{C116FC81-9548-4437-ACBB-7317E878D908}" destId="{8D30C508-B500-4A24-A52B-AEDA6715FC6F}" srcOrd="0" destOrd="0" presId="urn:microsoft.com/office/officeart/2005/8/layout/hProcess11"/>
    <dgm:cxn modelId="{30780E2A-B6F7-4DEC-B374-84A6D3650119}" type="presParOf" srcId="{C116FC81-9548-4437-ACBB-7317E878D908}" destId="{60BE73FE-E909-49AC-BE31-57FF72491844}" srcOrd="1" destOrd="0" presId="urn:microsoft.com/office/officeart/2005/8/layout/hProcess11"/>
    <dgm:cxn modelId="{9AE719AA-A064-4895-8532-D754B12364EB}" type="presParOf" srcId="{C116FC81-9548-4437-ACBB-7317E878D908}" destId="{E6A6718D-F355-46B7-86AC-112C83C7C193}" srcOrd="2" destOrd="0" presId="urn:microsoft.com/office/officeart/2005/8/layout/hProcess11"/>
    <dgm:cxn modelId="{F9855044-49DE-43B8-B717-F3198A26CDED}" type="presParOf" srcId="{253E44F0-F28B-43BC-8293-C6FBD84EAF65}" destId="{4265B8E7-53B6-491C-8E3B-098AE1C36AF1}" srcOrd="17" destOrd="0" presId="urn:microsoft.com/office/officeart/2005/8/layout/hProcess11"/>
    <dgm:cxn modelId="{2FF7B4F3-F153-4326-B2E4-96C1244472C5}" type="presParOf" srcId="{253E44F0-F28B-43BC-8293-C6FBD84EAF65}" destId="{2EE1D686-7EB5-41C7-9559-9F3FC6259687}" srcOrd="18" destOrd="0" presId="urn:microsoft.com/office/officeart/2005/8/layout/hProcess11"/>
    <dgm:cxn modelId="{AD737E92-EB88-470E-A9FF-2D804BDD5348}" type="presParOf" srcId="{2EE1D686-7EB5-41C7-9559-9F3FC6259687}" destId="{FD67C19C-502D-4791-9D33-4A38927DE0A9}" srcOrd="0" destOrd="0" presId="urn:microsoft.com/office/officeart/2005/8/layout/hProcess11"/>
    <dgm:cxn modelId="{6E11FC61-72FB-4860-BA16-2D1B11FCB94E}" type="presParOf" srcId="{2EE1D686-7EB5-41C7-9559-9F3FC6259687}" destId="{7537C0C7-59E9-4C05-AFBC-2C6FDCF7EC5D}" srcOrd="1" destOrd="0" presId="urn:microsoft.com/office/officeart/2005/8/layout/hProcess11"/>
    <dgm:cxn modelId="{808A723F-FE6D-4BDD-937B-7FB1E935FA24}" type="presParOf" srcId="{2EE1D686-7EB5-41C7-9559-9F3FC6259687}" destId="{DE0FEC77-4326-4160-8953-08A24E3BB454}" srcOrd="2" destOrd="0" presId="urn:microsoft.com/office/officeart/2005/8/layout/hProcess11"/>
    <dgm:cxn modelId="{08089E04-E43C-4657-AB1E-976371E34F3E}" type="presParOf" srcId="{253E44F0-F28B-43BC-8293-C6FBD84EAF65}" destId="{79C90BB7-1B9F-4B7D-B657-77ECB3AFA212}" srcOrd="19" destOrd="0" presId="urn:microsoft.com/office/officeart/2005/8/layout/hProcess11"/>
    <dgm:cxn modelId="{F86F0A35-1007-4F6C-ABFB-300C89025A71}" type="presParOf" srcId="{253E44F0-F28B-43BC-8293-C6FBD84EAF65}" destId="{AB90D4D9-4DBB-4FBE-8A8A-0AF81678DD20}" srcOrd="20" destOrd="0" presId="urn:microsoft.com/office/officeart/2005/8/layout/hProcess11"/>
    <dgm:cxn modelId="{50867A6D-089C-4410-A16E-A050EDE4B8BB}" type="presParOf" srcId="{AB90D4D9-4DBB-4FBE-8A8A-0AF81678DD20}" destId="{0BDF8969-A392-485C-BED6-D1360FBFFFCB}" srcOrd="0" destOrd="0" presId="urn:microsoft.com/office/officeart/2005/8/layout/hProcess11"/>
    <dgm:cxn modelId="{252062AA-8503-4966-B7ED-B20C562616D6}" type="presParOf" srcId="{AB90D4D9-4DBB-4FBE-8A8A-0AF81678DD20}" destId="{BBD30113-00A3-4CE8-A14D-64C4B3C35DA6}" srcOrd="1" destOrd="0" presId="urn:microsoft.com/office/officeart/2005/8/layout/hProcess11"/>
    <dgm:cxn modelId="{71A4924E-AD91-44E6-8B09-A794B0C28B02}" type="presParOf" srcId="{AB90D4D9-4DBB-4FBE-8A8A-0AF81678DD20}" destId="{26C74045-0714-4A51-A87F-EF461A224B46}" srcOrd="2" destOrd="0" presId="urn:microsoft.com/office/officeart/2005/8/layout/hProcess11"/>
    <dgm:cxn modelId="{944403C4-8CDD-476E-9BCC-05663DE27F27}" type="presParOf" srcId="{253E44F0-F28B-43BC-8293-C6FBD84EAF65}" destId="{BF7B3B4B-D283-4D13-AF89-7CB5F76CD526}" srcOrd="21" destOrd="0" presId="urn:microsoft.com/office/officeart/2005/8/layout/hProcess11"/>
    <dgm:cxn modelId="{2B1CB834-29E9-4C81-AE1E-E2A47640F2B6}" type="presParOf" srcId="{253E44F0-F28B-43BC-8293-C6FBD84EAF65}" destId="{800DF905-7648-434B-8D93-5A6A248B0022}" srcOrd="22" destOrd="0" presId="urn:microsoft.com/office/officeart/2005/8/layout/hProcess11"/>
    <dgm:cxn modelId="{8DF9E58B-6AEF-4065-90F3-92CE69CEED75}" type="presParOf" srcId="{800DF905-7648-434B-8D93-5A6A248B0022}" destId="{DEFF5999-FAEE-4435-83EB-52A0EEBCC6DE}" srcOrd="0" destOrd="0" presId="urn:microsoft.com/office/officeart/2005/8/layout/hProcess11"/>
    <dgm:cxn modelId="{DF2A4549-B417-4428-AD9E-F02EB861453C}" type="presParOf" srcId="{800DF905-7648-434B-8D93-5A6A248B0022}" destId="{2B6BFCC7-0B66-4409-B418-9AD22B7F999D}" srcOrd="1" destOrd="0" presId="urn:microsoft.com/office/officeart/2005/8/layout/hProcess11"/>
    <dgm:cxn modelId="{B084385A-CF79-46A6-B99F-EDD02DC657AC}" type="presParOf" srcId="{800DF905-7648-434B-8D93-5A6A248B0022}" destId="{E7B14558-907C-4694-8B31-1FD1758E3651}" srcOrd="2" destOrd="0" presId="urn:microsoft.com/office/officeart/2005/8/layout/hProcess11"/>
    <dgm:cxn modelId="{B98541B0-25BE-4508-B807-8C930D7FE6D9}" type="presParOf" srcId="{253E44F0-F28B-43BC-8293-C6FBD84EAF65}" destId="{2A97104A-9A80-448E-B718-618D0130FF23}" srcOrd="23" destOrd="0" presId="urn:microsoft.com/office/officeart/2005/8/layout/hProcess11"/>
    <dgm:cxn modelId="{ABA64E5B-DC8F-4030-A98B-D96628F6374A}" type="presParOf" srcId="{253E44F0-F28B-43BC-8293-C6FBD84EAF65}" destId="{06FB4FE6-640F-401E-85AC-4620902E7626}" srcOrd="24" destOrd="0" presId="urn:microsoft.com/office/officeart/2005/8/layout/hProcess11"/>
    <dgm:cxn modelId="{533C57C4-103A-4412-8C95-C365BA19EDCF}" type="presParOf" srcId="{06FB4FE6-640F-401E-85AC-4620902E7626}" destId="{644AC602-DFAE-4B2C-BCE9-3E33CD3C1B02}" srcOrd="0" destOrd="0" presId="urn:microsoft.com/office/officeart/2005/8/layout/hProcess11"/>
    <dgm:cxn modelId="{F99FA460-2260-49F6-A72F-F20396BFC185}" type="presParOf" srcId="{06FB4FE6-640F-401E-85AC-4620902E7626}" destId="{68C492FB-C971-4AD5-80AF-2DBD1B98EA80}" srcOrd="1" destOrd="0" presId="urn:microsoft.com/office/officeart/2005/8/layout/hProcess11"/>
    <dgm:cxn modelId="{F02FE1FD-C318-4713-8183-31983DDE442A}" type="presParOf" srcId="{06FB4FE6-640F-401E-85AC-4620902E7626}" destId="{30AF477A-375F-4FB1-AE89-2CE5481121D3}" srcOrd="2" destOrd="0" presId="urn:microsoft.com/office/officeart/2005/8/layout/hProcess11"/>
    <dgm:cxn modelId="{87B9A71A-A7B7-4EEB-B856-95A71B89ADBC}" type="presParOf" srcId="{253E44F0-F28B-43BC-8293-C6FBD84EAF65}" destId="{24CB703F-2528-4FE8-B9AA-1D2A75904A8D}" srcOrd="25" destOrd="0" presId="urn:microsoft.com/office/officeart/2005/8/layout/hProcess11"/>
    <dgm:cxn modelId="{0BFEB517-A0E2-4EE1-A702-BC5075F5CA38}" type="presParOf" srcId="{253E44F0-F28B-43BC-8293-C6FBD84EAF65}" destId="{0EC3C26E-AAAB-4E96-8C41-8A821E97E9E1}" srcOrd="26" destOrd="0" presId="urn:microsoft.com/office/officeart/2005/8/layout/hProcess11"/>
    <dgm:cxn modelId="{AE9D8B8F-F0DF-4FDA-9C68-2EFB2F76DDCF}" type="presParOf" srcId="{0EC3C26E-AAAB-4E96-8C41-8A821E97E9E1}" destId="{A0E27E31-4121-4FA3-A7B5-85B7073EBB93}" srcOrd="0" destOrd="0" presId="urn:microsoft.com/office/officeart/2005/8/layout/hProcess11"/>
    <dgm:cxn modelId="{46054166-DBF1-4C28-A57A-8DCF381C98E0}" type="presParOf" srcId="{0EC3C26E-AAAB-4E96-8C41-8A821E97E9E1}" destId="{3353046A-2307-4BD5-8E7B-0BDA2D455470}" srcOrd="1" destOrd="0" presId="urn:microsoft.com/office/officeart/2005/8/layout/hProcess11"/>
    <dgm:cxn modelId="{AC432DFF-3CBD-4DB2-9EC2-BD9FFA8E3EA8}" type="presParOf" srcId="{0EC3C26E-AAAB-4E96-8C41-8A821E97E9E1}" destId="{CE358951-33C4-49BC-85BA-03B2FF529D4E}" srcOrd="2" destOrd="0" presId="urn:microsoft.com/office/officeart/2005/8/layout/hProcess11"/>
    <dgm:cxn modelId="{42D2A9F7-C4C2-4A10-948A-E0882D98D3FF}" type="presParOf" srcId="{253E44F0-F28B-43BC-8293-C6FBD84EAF65}" destId="{7A48F89B-C47F-4C96-B2B9-FDEC42C6AAEF}" srcOrd="27" destOrd="0" presId="urn:microsoft.com/office/officeart/2005/8/layout/hProcess11"/>
    <dgm:cxn modelId="{CA2675F6-3E9C-4A85-8A6E-0DCD67A575B8}" type="presParOf" srcId="{253E44F0-F28B-43BC-8293-C6FBD84EAF65}" destId="{C06D7F3B-267A-42A8-A983-692CC94F0D32}" srcOrd="28" destOrd="0" presId="urn:microsoft.com/office/officeart/2005/8/layout/hProcess11"/>
    <dgm:cxn modelId="{A9AF6F99-63B5-44E2-B290-D7267294A940}" type="presParOf" srcId="{C06D7F3B-267A-42A8-A983-692CC94F0D32}" destId="{1A0C8B72-33BA-4CBF-9622-7BCD24269CC3}" srcOrd="0" destOrd="0" presId="urn:microsoft.com/office/officeart/2005/8/layout/hProcess11"/>
    <dgm:cxn modelId="{F3E07C3C-7021-4190-A703-BBDE7ABF8F9A}" type="presParOf" srcId="{C06D7F3B-267A-42A8-A983-692CC94F0D32}" destId="{1FFE1B49-19E2-4138-9C78-7F7C27B40BBC}" srcOrd="1" destOrd="0" presId="urn:microsoft.com/office/officeart/2005/8/layout/hProcess11"/>
    <dgm:cxn modelId="{2DC03FA6-5F7F-4FC4-AB0D-D427B3C190A9}" type="presParOf" srcId="{C06D7F3B-267A-42A8-A983-692CC94F0D32}" destId="{5E9716E2-51BA-4C71-A174-3FE9EA2225F3}" srcOrd="2" destOrd="0" presId="urn:microsoft.com/office/officeart/2005/8/layout/hProcess11"/>
    <dgm:cxn modelId="{4E715AC7-E1CB-4AFF-9BD9-DD6B3DA24D57}" type="presParOf" srcId="{253E44F0-F28B-43BC-8293-C6FBD84EAF65}" destId="{4B8AE3B3-57CA-418B-96A4-F4A4A08355DB}" srcOrd="29" destOrd="0" presId="urn:microsoft.com/office/officeart/2005/8/layout/hProcess11"/>
    <dgm:cxn modelId="{AF835489-F23B-4ADD-8617-0F8C1BDCD7AF}" type="presParOf" srcId="{253E44F0-F28B-43BC-8293-C6FBD84EAF65}" destId="{E9D08D96-CEF7-4517-B587-7E05CEA4BCB8}" srcOrd="30" destOrd="0" presId="urn:microsoft.com/office/officeart/2005/8/layout/hProcess11"/>
    <dgm:cxn modelId="{BD0AD4F0-46BF-462F-8E7C-2A0833EA88B6}" type="presParOf" srcId="{E9D08D96-CEF7-4517-B587-7E05CEA4BCB8}" destId="{2BE4C5A9-D8E5-4570-8FCC-470FCCEA1158}" srcOrd="0" destOrd="0" presId="urn:microsoft.com/office/officeart/2005/8/layout/hProcess11"/>
    <dgm:cxn modelId="{E5C0285B-EC55-48A7-B86E-1FB2DF0F62EA}" type="presParOf" srcId="{E9D08D96-CEF7-4517-B587-7E05CEA4BCB8}" destId="{547275F3-021B-4017-BA2A-C937E3B7EC75}" srcOrd="1" destOrd="0" presId="urn:microsoft.com/office/officeart/2005/8/layout/hProcess11"/>
    <dgm:cxn modelId="{C89EC177-27A3-493B-8029-FB913B17B004}" type="presParOf" srcId="{E9D08D96-CEF7-4517-B587-7E05CEA4BCB8}" destId="{6058A42C-957B-4217-9690-073AE9F8F1D0}" srcOrd="2" destOrd="0" presId="urn:microsoft.com/office/officeart/2005/8/layout/hProcess11"/>
    <dgm:cxn modelId="{D4B0D3A4-C71F-4DE8-81BA-486B38F578F2}" type="presParOf" srcId="{253E44F0-F28B-43BC-8293-C6FBD84EAF65}" destId="{B28435AC-0632-4421-A81E-6F50ED75D947}" srcOrd="31" destOrd="0" presId="urn:microsoft.com/office/officeart/2005/8/layout/hProcess11"/>
    <dgm:cxn modelId="{6D94DB43-7226-47F3-95DE-F733426B2DCF}" type="presParOf" srcId="{253E44F0-F28B-43BC-8293-C6FBD84EAF65}" destId="{EFAE5C94-E59B-4CEF-BFE5-C5304F874D9E}" srcOrd="32" destOrd="0" presId="urn:microsoft.com/office/officeart/2005/8/layout/hProcess11"/>
    <dgm:cxn modelId="{95DDBBE5-B01F-49E6-8AD1-F9A122C7CDE4}" type="presParOf" srcId="{EFAE5C94-E59B-4CEF-BFE5-C5304F874D9E}" destId="{134AFBED-4CF7-4884-B364-526271C89E89}" srcOrd="0" destOrd="0" presId="urn:microsoft.com/office/officeart/2005/8/layout/hProcess11"/>
    <dgm:cxn modelId="{20477095-CED7-43A5-8448-07AEDC2D863D}" type="presParOf" srcId="{EFAE5C94-E59B-4CEF-BFE5-C5304F874D9E}" destId="{36D8FF01-5C10-4A90-8D21-3824D850FCB9}" srcOrd="1" destOrd="0" presId="urn:microsoft.com/office/officeart/2005/8/layout/hProcess11"/>
    <dgm:cxn modelId="{1D53E285-5C14-46F0-9A5E-6BBDB67E9269}" type="presParOf" srcId="{EFAE5C94-E59B-4CEF-BFE5-C5304F874D9E}" destId="{C72746D3-D9FA-4B0F-8EC3-20B25BF83BE2}" srcOrd="2" destOrd="0" presId="urn:microsoft.com/office/officeart/2005/8/layout/hProcess11"/>
    <dgm:cxn modelId="{56655781-357C-49AA-A7F1-0F740826BC3B}" type="presParOf" srcId="{253E44F0-F28B-43BC-8293-C6FBD84EAF65}" destId="{D0E2DCA7-4E03-4708-A5C1-6C20F3C70AC1}" srcOrd="33" destOrd="0" presId="urn:microsoft.com/office/officeart/2005/8/layout/hProcess11"/>
    <dgm:cxn modelId="{01C4F7B6-C848-4467-B350-AD7B09EDBDB0}" type="presParOf" srcId="{253E44F0-F28B-43BC-8293-C6FBD84EAF65}" destId="{E934147B-E935-4871-9E3B-C6F326180958}" srcOrd="34" destOrd="0" presId="urn:microsoft.com/office/officeart/2005/8/layout/hProcess11"/>
    <dgm:cxn modelId="{07FE1735-2FC6-45C2-90ED-55D2F9621C5C}" type="presParOf" srcId="{E934147B-E935-4871-9E3B-C6F326180958}" destId="{779EC2E7-D96F-4B6A-A53F-BD742299E083}" srcOrd="0" destOrd="0" presId="urn:microsoft.com/office/officeart/2005/8/layout/hProcess11"/>
    <dgm:cxn modelId="{9A400EFB-8D76-46E8-8CF5-8FDFFD568E19}" type="presParOf" srcId="{E934147B-E935-4871-9E3B-C6F326180958}" destId="{487B45BF-1D1B-4956-9D84-5C99860BCBD5}" srcOrd="1" destOrd="0" presId="urn:microsoft.com/office/officeart/2005/8/layout/hProcess11"/>
    <dgm:cxn modelId="{EE9B1E91-6DF1-4F30-AAF9-252CED8E1025}" type="presParOf" srcId="{E934147B-E935-4871-9E3B-C6F326180958}" destId="{E23B487B-5F42-4B59-9884-048BB96AA5E5}" srcOrd="2" destOrd="0" presId="urn:microsoft.com/office/officeart/2005/8/layout/hProcess11"/>
    <dgm:cxn modelId="{25520EF7-BDEC-4BC6-A411-62659F52AD34}" type="presParOf" srcId="{253E44F0-F28B-43BC-8293-C6FBD84EAF65}" destId="{4BB2880E-E1E0-413F-830A-D4D3E78FABA6}" srcOrd="35" destOrd="0" presId="urn:microsoft.com/office/officeart/2005/8/layout/hProcess11"/>
    <dgm:cxn modelId="{26C89F9A-8A7B-442A-809A-F7B21AF93E9E}" type="presParOf" srcId="{253E44F0-F28B-43BC-8293-C6FBD84EAF65}" destId="{7B7679D2-4375-4C4E-9C8E-11FA097CE3E1}" srcOrd="36" destOrd="0" presId="urn:microsoft.com/office/officeart/2005/8/layout/hProcess11"/>
    <dgm:cxn modelId="{E1BB406E-B183-4BAB-8C91-47659541D5B4}" type="presParOf" srcId="{7B7679D2-4375-4C4E-9C8E-11FA097CE3E1}" destId="{CFFB5D00-828D-4704-8C1D-734DE0FDA075}" srcOrd="0" destOrd="0" presId="urn:microsoft.com/office/officeart/2005/8/layout/hProcess11"/>
    <dgm:cxn modelId="{EDD5E70D-4EBF-4527-9772-123C7E2E610F}" type="presParOf" srcId="{7B7679D2-4375-4C4E-9C8E-11FA097CE3E1}" destId="{ABE20F34-514E-42DB-84FB-82A652414D4D}" srcOrd="1" destOrd="0" presId="urn:microsoft.com/office/officeart/2005/8/layout/hProcess11"/>
    <dgm:cxn modelId="{7317051E-E8CC-4778-AF0C-E387A8A91C94}" type="presParOf" srcId="{7B7679D2-4375-4C4E-9C8E-11FA097CE3E1}" destId="{AA181B94-35D7-4D56-AB17-8CA2EF960387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55F4E-A1BA-46AC-8E40-CD967BB91D40}">
      <dgm:prSet/>
      <dgm:spPr/>
      <dgm:t>
        <a:bodyPr/>
        <a:lstStyle/>
        <a:p>
          <a:r>
            <a:rPr lang="en-US" dirty="0"/>
            <a:t>User Stories Approved: Date</a:t>
          </a:r>
        </a:p>
      </dgm:t>
    </dgm:pt>
    <dgm:pt modelId="{6420F3B9-344B-44C1-B64A-CAEEF6FAC5FB}" type="parTrans" cxnId="{F85EEEDF-61CD-468B-B16B-2640F5EC4BCA}">
      <dgm:prSet/>
      <dgm:spPr/>
      <dgm:t>
        <a:bodyPr/>
        <a:lstStyle/>
        <a:p>
          <a:endParaRPr lang="en-US"/>
        </a:p>
      </dgm:t>
    </dgm:pt>
    <dgm:pt modelId="{E79A334F-3AB9-4C9D-9841-E18CD96373DC}" type="sibTrans" cxnId="{F85EEEDF-61CD-468B-B16B-2640F5EC4BCA}">
      <dgm:prSet/>
      <dgm:spPr/>
      <dgm:t>
        <a:bodyPr/>
        <a:lstStyle/>
        <a:p>
          <a:endParaRPr lang="en-US"/>
        </a:p>
      </dgm:t>
    </dgm:pt>
    <dgm:pt modelId="{15E541CE-DCDE-460E-BC4C-7E5561A4132B}">
      <dgm:prSet/>
      <dgm:spPr/>
      <dgm:t>
        <a:bodyPr/>
        <a:lstStyle/>
        <a:p>
          <a:r>
            <a:rPr lang="en-US" dirty="0"/>
            <a:t>Performance – Response Metrics: Date</a:t>
          </a:r>
        </a:p>
      </dgm:t>
    </dgm:pt>
    <dgm:pt modelId="{5DF765F9-CE35-4547-B2E2-5718E33CCC51}" type="parTrans" cxnId="{D60218B5-FC28-4EBE-9E2C-1EDE08EB5FB5}">
      <dgm:prSet/>
      <dgm:spPr/>
      <dgm:t>
        <a:bodyPr/>
        <a:lstStyle/>
        <a:p>
          <a:endParaRPr lang="en-US"/>
        </a:p>
      </dgm:t>
    </dgm:pt>
    <dgm:pt modelId="{F88413E4-DDE0-42EC-AB3F-E85F5375A83A}" type="sibTrans" cxnId="{D60218B5-FC28-4EBE-9E2C-1EDE08EB5FB5}">
      <dgm:prSet/>
      <dgm:spPr/>
      <dgm:t>
        <a:bodyPr/>
        <a:lstStyle/>
        <a:p>
          <a:endParaRPr lang="en-US"/>
        </a:p>
      </dgm:t>
    </dgm:pt>
    <dgm:pt modelId="{B3799B1D-F86C-4F84-820F-D4D9C90597C6}">
      <dgm:prSet/>
      <dgm:spPr/>
      <dgm:t>
        <a:bodyPr/>
        <a:lstStyle/>
        <a:p>
          <a:r>
            <a:rPr lang="en-US" dirty="0"/>
            <a:t>User Stories Traced to Development Story and Test Cases: Date: 10/21/19</a:t>
          </a:r>
        </a:p>
      </dgm:t>
    </dgm:pt>
    <dgm:pt modelId="{DCD4A273-F752-4992-B861-2C49DD38316E}" type="parTrans" cxnId="{48B624BD-1348-44C9-BA59-802076BB678E}">
      <dgm:prSet/>
      <dgm:spPr/>
      <dgm:t>
        <a:bodyPr/>
        <a:lstStyle/>
        <a:p>
          <a:endParaRPr lang="en-US"/>
        </a:p>
      </dgm:t>
    </dgm:pt>
    <dgm:pt modelId="{F2E2D0D9-C763-4DCC-AE02-63C5E58AB0F5}" type="sibTrans" cxnId="{48B624BD-1348-44C9-BA59-802076BB678E}">
      <dgm:prSet/>
      <dgm:spPr/>
      <dgm:t>
        <a:bodyPr/>
        <a:lstStyle/>
        <a:p>
          <a:endParaRPr lang="en-US"/>
        </a:p>
      </dgm:t>
    </dgm:pt>
    <dgm:pt modelId="{11639597-0398-4942-8244-83ACC40B4E06}">
      <dgm:prSet/>
      <dgm:spPr/>
      <dgm:t>
        <a:bodyPr/>
        <a:lstStyle/>
        <a:p>
          <a:r>
            <a:rPr lang="en-US" dirty="0"/>
            <a:t>Open Severity 1 or 2 Defects: Date: 10/21/19</a:t>
          </a:r>
        </a:p>
      </dgm:t>
    </dgm:pt>
    <dgm:pt modelId="{5E4FB11B-284A-4E0B-8B07-D211041DF03E}" type="parTrans" cxnId="{1FD9D220-3046-4629-9BCF-BAE1151A5C69}">
      <dgm:prSet/>
      <dgm:spPr/>
      <dgm:t>
        <a:bodyPr/>
        <a:lstStyle/>
        <a:p>
          <a:endParaRPr lang="en-US"/>
        </a:p>
      </dgm:t>
    </dgm:pt>
    <dgm:pt modelId="{84F635C6-D7A6-4C00-BB3B-077E2FE1B025}" type="sibTrans" cxnId="{1FD9D220-3046-4629-9BCF-BAE1151A5C69}">
      <dgm:prSet/>
      <dgm:spPr/>
      <dgm:t>
        <a:bodyPr/>
        <a:lstStyle/>
        <a:p>
          <a:endParaRPr lang="en-US"/>
        </a:p>
      </dgm:t>
    </dgm:pt>
    <dgm:pt modelId="{1042BA54-B3F9-4497-9E7F-FDC4D6496CD4}">
      <dgm:prSet/>
      <dgm:spPr/>
      <dgm:t>
        <a:bodyPr/>
        <a:lstStyle/>
        <a:p>
          <a:r>
            <a:rPr lang="en-US" dirty="0"/>
            <a:t>User Stories Passed: Date: 10/21/19</a:t>
          </a:r>
        </a:p>
      </dgm:t>
    </dgm:pt>
    <dgm:pt modelId="{C60BD36C-23F4-49C3-95DA-0B26C76EAFA1}" type="parTrans" cxnId="{3BB7ACCD-1E4D-4262-945E-F3AF4D51930E}">
      <dgm:prSet/>
      <dgm:spPr/>
      <dgm:t>
        <a:bodyPr/>
        <a:lstStyle/>
        <a:p>
          <a:endParaRPr lang="en-US"/>
        </a:p>
      </dgm:t>
    </dgm:pt>
    <dgm:pt modelId="{CE0A1AE9-FF85-440C-B3F5-B70AE54FB976}" type="sibTrans" cxnId="{3BB7ACCD-1E4D-4262-945E-F3AF4D51930E}">
      <dgm:prSet/>
      <dgm:spPr/>
      <dgm:t>
        <a:bodyPr/>
        <a:lstStyle/>
        <a:p>
          <a:endParaRPr lang="en-US"/>
        </a:p>
      </dgm:t>
    </dgm:pt>
    <dgm:pt modelId="{7E9749FB-BA06-48A6-AEF3-7FA9695B74E4}">
      <dgm:prSet/>
      <dgm:spPr/>
      <dgm:t>
        <a:bodyPr/>
        <a:lstStyle/>
        <a:p>
          <a:r>
            <a:rPr lang="en-US" dirty="0"/>
            <a:t>Performance Testing Executed: Date: 10/21/19</a:t>
          </a:r>
        </a:p>
      </dgm:t>
    </dgm:pt>
    <dgm:pt modelId="{CD4631D6-6594-49C7-8ADF-2BF10BA8D0A6}" type="parTrans" cxnId="{43EEB60F-7B5C-4261-8129-56AC9E4E019A}">
      <dgm:prSet/>
      <dgm:spPr/>
      <dgm:t>
        <a:bodyPr/>
        <a:lstStyle/>
        <a:p>
          <a:endParaRPr lang="en-US"/>
        </a:p>
      </dgm:t>
    </dgm:pt>
    <dgm:pt modelId="{943B36AE-BD73-4AF7-9EA8-354B93BC3DD3}" type="sibTrans" cxnId="{43EEB60F-7B5C-4261-8129-56AC9E4E019A}">
      <dgm:prSet/>
      <dgm:spPr/>
      <dgm:t>
        <a:bodyPr/>
        <a:lstStyle/>
        <a:p>
          <a:endParaRPr lang="en-US"/>
        </a:p>
      </dgm:t>
    </dgm:pt>
    <dgm:pt modelId="{75F43F14-C6C7-4C7E-9FAD-093EED18E4EB}">
      <dgm:prSet/>
      <dgm:spPr/>
      <dgm:t>
        <a:bodyPr/>
        <a:lstStyle/>
        <a:p>
          <a:r>
            <a:rPr lang="en-US" dirty="0"/>
            <a:t>Regression Testing Executed for Build intended for Production: Date: 10/21/19</a:t>
          </a:r>
        </a:p>
      </dgm:t>
    </dgm:pt>
    <dgm:pt modelId="{673B70B7-8038-4566-A226-0D6EDEF6CFAE}" type="parTrans" cxnId="{92318DEA-1C12-4077-AC98-2A9DF2E28F0D}">
      <dgm:prSet/>
      <dgm:spPr/>
      <dgm:t>
        <a:bodyPr/>
        <a:lstStyle/>
        <a:p>
          <a:endParaRPr lang="en-US"/>
        </a:p>
      </dgm:t>
    </dgm:pt>
    <dgm:pt modelId="{7AA93E9B-708C-4BD6-8B47-315FDB1601BD}" type="sibTrans" cxnId="{92318DEA-1C12-4077-AC98-2A9DF2E28F0D}">
      <dgm:prSet/>
      <dgm:spPr/>
      <dgm:t>
        <a:bodyPr/>
        <a:lstStyle/>
        <a:p>
          <a:endParaRPr lang="en-US"/>
        </a:p>
      </dgm:t>
    </dgm:pt>
    <dgm:pt modelId="{1E72F48C-5DD2-482A-A1AD-DD174CD7AFB2}">
      <dgm:prSet/>
      <dgm:spPr/>
      <dgm:t>
        <a:bodyPr/>
        <a:lstStyle/>
        <a:p>
          <a:r>
            <a:rPr lang="en-US" dirty="0"/>
            <a:t>IOC Exit Site Concurrence: Date</a:t>
          </a:r>
        </a:p>
      </dgm:t>
    </dgm:pt>
    <dgm:pt modelId="{FB94BABE-7CBA-47C2-B212-945C05FBA065}" type="parTrans" cxnId="{196DCE98-2CE7-4127-8059-DAC945400593}">
      <dgm:prSet/>
      <dgm:spPr/>
      <dgm:t>
        <a:bodyPr/>
        <a:lstStyle/>
        <a:p>
          <a:endParaRPr lang="en-US"/>
        </a:p>
      </dgm:t>
    </dgm:pt>
    <dgm:pt modelId="{444C4C9A-3C33-4AE5-BC7B-BB16C111C6D5}" type="sibTrans" cxnId="{196DCE98-2CE7-4127-8059-DAC945400593}">
      <dgm:prSet/>
      <dgm:spPr/>
      <dgm:t>
        <a:bodyPr/>
        <a:lstStyle/>
        <a:p>
          <a:endParaRPr lang="en-US"/>
        </a:p>
      </dgm:t>
    </dgm:pt>
    <dgm:pt modelId="{B3E52EB4-2245-4086-A338-C5139F72635F}">
      <dgm:prSet/>
      <dgm:spPr/>
      <dgm:t>
        <a:bodyPr/>
        <a:lstStyle/>
        <a:p>
          <a:r>
            <a:rPr lang="en-US" dirty="0"/>
            <a:t>Unmitigated Risks with High (Red) Exposure Level: Date: 10/14/19</a:t>
          </a:r>
        </a:p>
      </dgm:t>
    </dgm:pt>
    <dgm:pt modelId="{AB4829FA-98B7-477B-B0EA-A85AEE6951CC}" type="parTrans" cxnId="{36BF1BEE-B744-4ACB-A485-24236DB325C2}">
      <dgm:prSet/>
      <dgm:spPr/>
      <dgm:t>
        <a:bodyPr/>
        <a:lstStyle/>
        <a:p>
          <a:endParaRPr lang="en-US"/>
        </a:p>
      </dgm:t>
    </dgm:pt>
    <dgm:pt modelId="{E8F9FCF7-3F3D-40E0-B048-281934504D07}" type="sibTrans" cxnId="{36BF1BEE-B744-4ACB-A485-24236DB325C2}">
      <dgm:prSet/>
      <dgm:spPr/>
      <dgm:t>
        <a:bodyPr/>
        <a:lstStyle/>
        <a:p>
          <a:endParaRPr lang="en-US"/>
        </a:p>
      </dgm:t>
    </dgm:pt>
    <dgm:pt modelId="{0846619E-3B21-4228-AFEB-F91E6A102D4C}">
      <dgm:prSet/>
      <dgm:spPr/>
      <dgm:t>
        <a:bodyPr/>
        <a:lstStyle/>
        <a:p>
          <a:r>
            <a:rPr lang="en-US" dirty="0"/>
            <a:t>DE&amp;A Compliance Evidence Verified: Date: 9/30/19</a:t>
          </a:r>
        </a:p>
      </dgm:t>
    </dgm:pt>
    <dgm:pt modelId="{57878F4D-476C-4D7A-8882-AD46E1F81FFF}" type="parTrans" cxnId="{89E2D70E-6DDF-43B0-A9CE-7E46CD04C2A4}">
      <dgm:prSet/>
      <dgm:spPr/>
      <dgm:t>
        <a:bodyPr/>
        <a:lstStyle/>
        <a:p>
          <a:endParaRPr lang="en-US"/>
        </a:p>
      </dgm:t>
    </dgm:pt>
    <dgm:pt modelId="{E788C564-6882-4B87-8AD1-ABC01B73871D}" type="sibTrans" cxnId="{89E2D70E-6DDF-43B0-A9CE-7E46CD04C2A4}">
      <dgm:prSet/>
      <dgm:spPr/>
      <dgm:t>
        <a:bodyPr/>
        <a:lstStyle/>
        <a:p>
          <a:endParaRPr lang="en-US"/>
        </a:p>
      </dgm:t>
    </dgm:pt>
    <dgm:pt modelId="{1975987A-6752-4B39-8FBB-FA23390922AA}">
      <dgm:prSet/>
      <dgm:spPr/>
      <dgm:t>
        <a:bodyPr/>
        <a:lstStyle/>
        <a:p>
          <a:r>
            <a:rPr lang="en-US" dirty="0"/>
            <a:t>Section 508 Release Recommended: Date: 9/30/19</a:t>
          </a:r>
        </a:p>
      </dgm:t>
    </dgm:pt>
    <dgm:pt modelId="{CBBB4CDA-8B99-4E52-9BFF-840024EE14C4}" type="parTrans" cxnId="{48628EC8-1560-40EB-98C7-F4903F9A6D0B}">
      <dgm:prSet/>
      <dgm:spPr/>
      <dgm:t>
        <a:bodyPr/>
        <a:lstStyle/>
        <a:p>
          <a:endParaRPr lang="en-US"/>
        </a:p>
      </dgm:t>
    </dgm:pt>
    <dgm:pt modelId="{44A2A700-B9A0-445B-9193-7AC658016A07}" type="sibTrans" cxnId="{48628EC8-1560-40EB-98C7-F4903F9A6D0B}">
      <dgm:prSet/>
      <dgm:spPr/>
      <dgm:t>
        <a:bodyPr/>
        <a:lstStyle/>
        <a:p>
          <a:endParaRPr lang="en-US"/>
        </a:p>
      </dgm:t>
    </dgm:pt>
    <dgm:pt modelId="{46EA39D3-D8A8-42CE-A24F-FDA0D15B0D55}">
      <dgm:prSet/>
      <dgm:spPr/>
      <dgm:t>
        <a:bodyPr/>
        <a:lstStyle/>
        <a:p>
          <a:r>
            <a:rPr lang="en-US" dirty="0"/>
            <a:t>ATO Approved and Valid: Date: 9/1/19</a:t>
          </a:r>
        </a:p>
      </dgm:t>
    </dgm:pt>
    <dgm:pt modelId="{F79F1CF2-7491-4240-AABD-F757C02D1556}" type="parTrans" cxnId="{78F6777A-E127-4A72-9715-6179BC76FADB}">
      <dgm:prSet/>
      <dgm:spPr/>
      <dgm:t>
        <a:bodyPr/>
        <a:lstStyle/>
        <a:p>
          <a:endParaRPr lang="en-US"/>
        </a:p>
      </dgm:t>
    </dgm:pt>
    <dgm:pt modelId="{ACD9136F-21F1-45BA-A4CB-CE56D9CD0F21}" type="sibTrans" cxnId="{78F6777A-E127-4A72-9715-6179BC76FADB}">
      <dgm:prSet/>
      <dgm:spPr/>
      <dgm:t>
        <a:bodyPr/>
        <a:lstStyle/>
        <a:p>
          <a:endParaRPr lang="en-US"/>
        </a:p>
      </dgm:t>
    </dgm:pt>
    <dgm:pt modelId="{5638E9FB-CC7A-447E-892F-8DFE76BD4C16}">
      <dgm:prSet/>
      <dgm:spPr/>
      <dgm:t>
        <a:bodyPr/>
        <a:lstStyle/>
        <a:p>
          <a:r>
            <a:rPr lang="en-US" dirty="0"/>
            <a:t>Description Document Complete through Current Product Release Component Builds: Date: 10/14/19</a:t>
          </a:r>
        </a:p>
      </dgm:t>
    </dgm:pt>
    <dgm:pt modelId="{66930748-C956-400C-9EE3-8D6DC1074367}" type="parTrans" cxnId="{603F1DF2-2065-4D3A-AAEE-07895C417B6A}">
      <dgm:prSet/>
      <dgm:spPr/>
      <dgm:t>
        <a:bodyPr/>
        <a:lstStyle/>
        <a:p>
          <a:endParaRPr lang="en-US"/>
        </a:p>
      </dgm:t>
    </dgm:pt>
    <dgm:pt modelId="{01D911C4-17E4-4C87-A40D-130BFB38D3B7}" type="sibTrans" cxnId="{603F1DF2-2065-4D3A-AAEE-07895C417B6A}">
      <dgm:prSet/>
      <dgm:spPr/>
      <dgm:t>
        <a:bodyPr/>
        <a:lstStyle/>
        <a:p>
          <a:endParaRPr lang="en-US"/>
        </a:p>
      </dgm:t>
    </dgm:pt>
    <dgm:pt modelId="{D5A22CF7-AF13-48B6-A163-374D739A8A90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Date: 10/14/19</a:t>
          </a:r>
        </a:p>
      </dgm:t>
    </dgm:pt>
    <dgm:pt modelId="{1FD9ACC9-AD99-4910-BF70-C33BEA6A89CB}" type="parTrans" cxnId="{9806A3F6-D114-49B0-A1B6-DDB48FF7BB6E}">
      <dgm:prSet/>
      <dgm:spPr/>
      <dgm:t>
        <a:bodyPr/>
        <a:lstStyle/>
        <a:p>
          <a:endParaRPr lang="en-US"/>
        </a:p>
      </dgm:t>
    </dgm:pt>
    <dgm:pt modelId="{C9E194EB-0F65-4BF6-A4E6-EB624935C4C0}" type="sibTrans" cxnId="{9806A3F6-D114-49B0-A1B6-DDB48FF7BB6E}">
      <dgm:prSet/>
      <dgm:spPr/>
      <dgm:t>
        <a:bodyPr/>
        <a:lstStyle/>
        <a:p>
          <a:endParaRPr lang="en-US"/>
        </a:p>
      </dgm:t>
    </dgm:pt>
    <dgm:pt modelId="{52EC6A84-0150-4C91-B0F6-2A133A56C5BD}">
      <dgm:prSet/>
      <dgm:spPr/>
      <dgm:t>
        <a:bodyPr/>
        <a:lstStyle/>
        <a:p>
          <a:r>
            <a:rPr lang="en-US" dirty="0"/>
            <a:t>Production Operations Manual (POM) or Technical Manual (VistA) Complete: Date: 10/14/19</a:t>
          </a:r>
        </a:p>
      </dgm:t>
    </dgm:pt>
    <dgm:pt modelId="{B9F610F8-33E7-4427-B0A1-371351CB72EB}" type="parTrans" cxnId="{1529A374-5792-481F-B4F2-2EC1A274B2A4}">
      <dgm:prSet/>
      <dgm:spPr/>
      <dgm:t>
        <a:bodyPr/>
        <a:lstStyle/>
        <a:p>
          <a:endParaRPr lang="en-US"/>
        </a:p>
      </dgm:t>
    </dgm:pt>
    <dgm:pt modelId="{5A8264B3-8292-410A-98B8-A26FE9EF7DCE}" type="sibTrans" cxnId="{1529A374-5792-481F-B4F2-2EC1A274B2A4}">
      <dgm:prSet/>
      <dgm:spPr/>
      <dgm:t>
        <a:bodyPr/>
        <a:lstStyle/>
        <a:p>
          <a:endParaRPr lang="en-US"/>
        </a:p>
      </dgm:t>
    </dgm:pt>
    <dgm:pt modelId="{BB82BBE8-6832-469B-BE99-9215D2C12664}">
      <dgm:prSet/>
      <dgm:spPr/>
      <dgm:t>
        <a:bodyPr/>
        <a:lstStyle/>
        <a:p>
          <a:r>
            <a:rPr lang="en-US" dirty="0"/>
            <a:t>Product RACI Chart Complete: Date: 10/14/19</a:t>
          </a:r>
        </a:p>
      </dgm:t>
    </dgm:pt>
    <dgm:pt modelId="{73DF6FCE-33D9-4EFB-8619-9112596AD3E9}" type="parTrans" cxnId="{38F17C44-53A2-45EA-9025-21C4D84DBD95}">
      <dgm:prSet/>
      <dgm:spPr/>
      <dgm:t>
        <a:bodyPr/>
        <a:lstStyle/>
        <a:p>
          <a:endParaRPr lang="en-US"/>
        </a:p>
      </dgm:t>
    </dgm:pt>
    <dgm:pt modelId="{29981FCF-CC90-4C15-BD2C-E002D61C6D1B}" type="sibTrans" cxnId="{38F17C44-53A2-45EA-9025-21C4D84DBD95}">
      <dgm:prSet/>
      <dgm:spPr/>
      <dgm:t>
        <a:bodyPr/>
        <a:lstStyle/>
        <a:p>
          <a:endParaRPr lang="en-US"/>
        </a:p>
      </dgm:t>
    </dgm:pt>
    <dgm:pt modelId="{3FF91071-4BC3-4CAE-B54C-8489369AF48A}">
      <dgm:prSet/>
      <dgm:spPr/>
      <dgm:t>
        <a:bodyPr/>
        <a:lstStyle/>
        <a:p>
          <a:r>
            <a:rPr lang="en-US" dirty="0"/>
            <a:t>SLAs and-or OLAs Approved: Date: 9/1/19</a:t>
          </a:r>
        </a:p>
      </dgm:t>
    </dgm:pt>
    <dgm:pt modelId="{1ABE538A-1271-4512-846E-73012C6D8FD6}" type="parTrans" cxnId="{148BDC55-0478-445F-9F8E-411CFAE90F81}">
      <dgm:prSet/>
      <dgm:spPr/>
      <dgm:t>
        <a:bodyPr/>
        <a:lstStyle/>
        <a:p>
          <a:endParaRPr lang="en-US"/>
        </a:p>
      </dgm:t>
    </dgm:pt>
    <dgm:pt modelId="{D75FE5AE-7E90-4DEC-BFC4-2464728023D7}" type="sibTrans" cxnId="{148BDC55-0478-445F-9F8E-411CFAE90F81}">
      <dgm:prSet/>
      <dgm:spPr/>
      <dgm:t>
        <a:bodyPr/>
        <a:lstStyle/>
        <a:p>
          <a:endParaRPr lang="en-US"/>
        </a:p>
      </dgm:t>
    </dgm:pt>
    <dgm:pt modelId="{19838D52-455A-4C75-901D-3E6B6B09DC7C}">
      <dgm:prSet/>
      <dgm:spPr/>
      <dgm:t>
        <a:bodyPr/>
        <a:lstStyle/>
        <a:p>
          <a:r>
            <a:rPr lang="en-US" dirty="0"/>
            <a:t>Acquisition and Financial Management Plan Approved: Date:9/1/19</a:t>
          </a:r>
        </a:p>
      </dgm:t>
    </dgm:pt>
    <dgm:pt modelId="{3A4CB2DE-9D0D-4028-B3E0-B113C69B9CC7}" type="parTrans" cxnId="{C85B7398-6D7A-4CF8-916A-1E147B58B8DF}">
      <dgm:prSet/>
      <dgm:spPr/>
      <dgm:t>
        <a:bodyPr/>
        <a:lstStyle/>
        <a:p>
          <a:endParaRPr lang="en-US"/>
        </a:p>
      </dgm:t>
    </dgm:pt>
    <dgm:pt modelId="{D8737A67-7A65-4E45-B85D-15EDC2BDD74A}" type="sibTrans" cxnId="{C85B7398-6D7A-4CF8-916A-1E147B58B8DF}">
      <dgm:prSet/>
      <dgm:spPr/>
      <dgm:t>
        <a:bodyPr/>
        <a:lstStyle/>
        <a:p>
          <a:endParaRPr lang="en-US"/>
        </a:p>
      </dgm:t>
    </dgm:pt>
    <dgm:pt modelId="{E28B4413-A726-469C-879C-D2EFF5DEB8D7}">
      <dgm:prSet/>
      <dgm:spPr/>
      <dgm:t>
        <a:bodyPr/>
        <a:lstStyle/>
        <a:p>
          <a:r>
            <a:rPr lang="en-US" dirty="0"/>
            <a:t>User Documentation Complete: Date: 10/14/19</a:t>
          </a:r>
        </a:p>
      </dgm:t>
    </dgm:pt>
    <dgm:pt modelId="{AAD7117D-8B21-48FC-9A1D-24E9D772BA1D}" type="parTrans" cxnId="{D7C3B630-9748-4759-A63B-B785794D0041}">
      <dgm:prSet/>
      <dgm:spPr/>
      <dgm:t>
        <a:bodyPr/>
        <a:lstStyle/>
        <a:p>
          <a:endParaRPr lang="en-US"/>
        </a:p>
      </dgm:t>
    </dgm:pt>
    <dgm:pt modelId="{D58FE2DB-43E8-4537-9012-24EEDD321E58}" type="sibTrans" cxnId="{D7C3B630-9748-4759-A63B-B785794D0041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BEFBBC17-1453-47DD-BF11-B3268028E691}" type="pres">
      <dgm:prSet presAssocID="{17255F4E-A1BA-46AC-8E40-CD967BB91D40}" presName="compositeA" presStyleCnt="0"/>
      <dgm:spPr/>
    </dgm:pt>
    <dgm:pt modelId="{DF4DC41E-FDC8-42A7-95AB-79C3825E0051}" type="pres">
      <dgm:prSet presAssocID="{17255F4E-A1BA-46AC-8E40-CD967BB91D40}" presName="textA" presStyleLbl="revTx" presStyleIdx="0" presStyleCnt="19">
        <dgm:presLayoutVars>
          <dgm:bulletEnabled val="1"/>
        </dgm:presLayoutVars>
      </dgm:prSet>
      <dgm:spPr/>
    </dgm:pt>
    <dgm:pt modelId="{EB2FB2E5-31BE-4EA6-BB33-BD1A28858DF5}" type="pres">
      <dgm:prSet presAssocID="{17255F4E-A1BA-46AC-8E40-CD967BB91D40}" presName="circleA" presStyleLbl="node1" presStyleIdx="0" presStyleCnt="19"/>
      <dgm:spPr>
        <a:prstGeom prst="triangle">
          <a:avLst/>
        </a:prstGeom>
        <a:solidFill>
          <a:srgbClr val="92D050"/>
        </a:solidFill>
      </dgm:spPr>
    </dgm:pt>
    <dgm:pt modelId="{931EBC3A-9E1F-42B3-A0F4-F52EC0BB7FC2}" type="pres">
      <dgm:prSet presAssocID="{17255F4E-A1BA-46AC-8E40-CD967BB91D40}" presName="spaceA" presStyleCnt="0"/>
      <dgm:spPr/>
    </dgm:pt>
    <dgm:pt modelId="{C99B95DA-22CF-41C2-8E2F-0BAE91253CD3}" type="pres">
      <dgm:prSet presAssocID="{E79A334F-3AB9-4C9D-9841-E18CD96373DC}" presName="space" presStyleCnt="0"/>
      <dgm:spPr/>
    </dgm:pt>
    <dgm:pt modelId="{13185C02-EDD8-4549-8A86-B190C8FA0F94}" type="pres">
      <dgm:prSet presAssocID="{15E541CE-DCDE-460E-BC4C-7E5561A4132B}" presName="compositeB" presStyleCnt="0"/>
      <dgm:spPr/>
    </dgm:pt>
    <dgm:pt modelId="{E61D00D0-C01B-473A-A4FE-AC277ECDAA3B}" type="pres">
      <dgm:prSet presAssocID="{15E541CE-DCDE-460E-BC4C-7E5561A4132B}" presName="textB" presStyleLbl="revTx" presStyleIdx="1" presStyleCnt="19">
        <dgm:presLayoutVars>
          <dgm:bulletEnabled val="1"/>
        </dgm:presLayoutVars>
      </dgm:prSet>
      <dgm:spPr/>
    </dgm:pt>
    <dgm:pt modelId="{55E92E36-0EB7-47E6-B7F6-24C9A7758819}" type="pres">
      <dgm:prSet presAssocID="{15E541CE-DCDE-460E-BC4C-7E5561A4132B}" presName="circleB" presStyleLbl="node1" presStyleIdx="1" presStyleCnt="19"/>
      <dgm:spPr>
        <a:prstGeom prst="triangle">
          <a:avLst/>
        </a:prstGeom>
      </dgm:spPr>
    </dgm:pt>
    <dgm:pt modelId="{F1D90455-1527-4581-8334-FB30355ED782}" type="pres">
      <dgm:prSet presAssocID="{15E541CE-DCDE-460E-BC4C-7E5561A4132B}" presName="spaceB" presStyleCnt="0"/>
      <dgm:spPr/>
    </dgm:pt>
    <dgm:pt modelId="{31AA017D-2B8B-40C9-9288-A24ECE2F08C1}" type="pres">
      <dgm:prSet presAssocID="{F88413E4-DDE0-42EC-AB3F-E85F5375A83A}" presName="space" presStyleCnt="0"/>
      <dgm:spPr/>
    </dgm:pt>
    <dgm:pt modelId="{A72C6DB0-E521-46C3-B186-0B9AE0F1AFB5}" type="pres">
      <dgm:prSet presAssocID="{B3799B1D-F86C-4F84-820F-D4D9C90597C6}" presName="compositeA" presStyleCnt="0"/>
      <dgm:spPr/>
    </dgm:pt>
    <dgm:pt modelId="{C3D17EF8-426B-4246-B4F3-4E816ACE7D20}" type="pres">
      <dgm:prSet presAssocID="{B3799B1D-F86C-4F84-820F-D4D9C90597C6}" presName="textA" presStyleLbl="revTx" presStyleIdx="2" presStyleCnt="19">
        <dgm:presLayoutVars>
          <dgm:bulletEnabled val="1"/>
        </dgm:presLayoutVars>
      </dgm:prSet>
      <dgm:spPr/>
    </dgm:pt>
    <dgm:pt modelId="{48ABEF22-3EED-4814-AE17-DF277A5A8A12}" type="pres">
      <dgm:prSet presAssocID="{B3799B1D-F86C-4F84-820F-D4D9C90597C6}" presName="circleA" presStyleLbl="node1" presStyleIdx="2" presStyleCnt="19"/>
      <dgm:spPr>
        <a:prstGeom prst="triangle">
          <a:avLst/>
        </a:prstGeom>
      </dgm:spPr>
    </dgm:pt>
    <dgm:pt modelId="{E14CFB45-5FAD-45BB-B23C-BD734765DCED}" type="pres">
      <dgm:prSet presAssocID="{B3799B1D-F86C-4F84-820F-D4D9C90597C6}" presName="spaceA" presStyleCnt="0"/>
      <dgm:spPr/>
    </dgm:pt>
    <dgm:pt modelId="{79C2FA25-34FD-422F-9AE9-281E8816ACB8}" type="pres">
      <dgm:prSet presAssocID="{F2E2D0D9-C763-4DCC-AE02-63C5E58AB0F5}" presName="space" presStyleCnt="0"/>
      <dgm:spPr/>
    </dgm:pt>
    <dgm:pt modelId="{0BF944E7-DF89-4CEA-94FC-243AAACE4368}" type="pres">
      <dgm:prSet presAssocID="{11639597-0398-4942-8244-83ACC40B4E06}" presName="compositeB" presStyleCnt="0"/>
      <dgm:spPr/>
    </dgm:pt>
    <dgm:pt modelId="{A2FB30B8-3B4C-40E4-BC93-CA19F18FE970}" type="pres">
      <dgm:prSet presAssocID="{11639597-0398-4942-8244-83ACC40B4E06}" presName="textB" presStyleLbl="revTx" presStyleIdx="3" presStyleCnt="19">
        <dgm:presLayoutVars>
          <dgm:bulletEnabled val="1"/>
        </dgm:presLayoutVars>
      </dgm:prSet>
      <dgm:spPr/>
    </dgm:pt>
    <dgm:pt modelId="{2254BCDF-039A-4BA1-ACC2-3B8B1204AB91}" type="pres">
      <dgm:prSet presAssocID="{11639597-0398-4942-8244-83ACC40B4E06}" presName="circleB" presStyleLbl="node1" presStyleIdx="3" presStyleCnt="19"/>
      <dgm:spPr>
        <a:prstGeom prst="triangle">
          <a:avLst/>
        </a:prstGeom>
      </dgm:spPr>
    </dgm:pt>
    <dgm:pt modelId="{3A0DFC62-03FC-4792-8617-1C0ED063F203}" type="pres">
      <dgm:prSet presAssocID="{11639597-0398-4942-8244-83ACC40B4E06}" presName="spaceB" presStyleCnt="0"/>
      <dgm:spPr/>
    </dgm:pt>
    <dgm:pt modelId="{CEC2BBC7-53B7-4119-B8CF-B3F8A4EA49E5}" type="pres">
      <dgm:prSet presAssocID="{84F635C6-D7A6-4C00-BB3B-077E2FE1B025}" presName="space" presStyleCnt="0"/>
      <dgm:spPr/>
    </dgm:pt>
    <dgm:pt modelId="{B97A6E0B-83DF-4423-AD26-D00DF0268303}" type="pres">
      <dgm:prSet presAssocID="{1042BA54-B3F9-4497-9E7F-FDC4D6496CD4}" presName="compositeA" presStyleCnt="0"/>
      <dgm:spPr/>
    </dgm:pt>
    <dgm:pt modelId="{109D4EF9-C19A-4F8E-9BCF-630AB1E59DCC}" type="pres">
      <dgm:prSet presAssocID="{1042BA54-B3F9-4497-9E7F-FDC4D6496CD4}" presName="textA" presStyleLbl="revTx" presStyleIdx="4" presStyleCnt="19">
        <dgm:presLayoutVars>
          <dgm:bulletEnabled val="1"/>
        </dgm:presLayoutVars>
      </dgm:prSet>
      <dgm:spPr/>
    </dgm:pt>
    <dgm:pt modelId="{B01198FC-4920-4CB8-AD3D-F5F52B6546FC}" type="pres">
      <dgm:prSet presAssocID="{1042BA54-B3F9-4497-9E7F-FDC4D6496CD4}" presName="circleA" presStyleLbl="node1" presStyleIdx="4" presStyleCnt="19"/>
      <dgm:spPr>
        <a:prstGeom prst="triangle">
          <a:avLst/>
        </a:prstGeom>
      </dgm:spPr>
    </dgm:pt>
    <dgm:pt modelId="{54E672CF-F604-4F55-8928-85C887DAB3FF}" type="pres">
      <dgm:prSet presAssocID="{1042BA54-B3F9-4497-9E7F-FDC4D6496CD4}" presName="spaceA" presStyleCnt="0"/>
      <dgm:spPr/>
    </dgm:pt>
    <dgm:pt modelId="{DD6B549D-4058-40E0-8525-A4B00C219B2E}" type="pres">
      <dgm:prSet presAssocID="{CE0A1AE9-FF85-440C-B3F5-B70AE54FB976}" presName="space" presStyleCnt="0"/>
      <dgm:spPr/>
    </dgm:pt>
    <dgm:pt modelId="{DABF3317-F267-4BB6-970A-ED19AE7E3A22}" type="pres">
      <dgm:prSet presAssocID="{7E9749FB-BA06-48A6-AEF3-7FA9695B74E4}" presName="compositeB" presStyleCnt="0"/>
      <dgm:spPr/>
    </dgm:pt>
    <dgm:pt modelId="{C2F58BF0-FF7F-44E7-9CA4-4402A0BABE2E}" type="pres">
      <dgm:prSet presAssocID="{7E9749FB-BA06-48A6-AEF3-7FA9695B74E4}" presName="textB" presStyleLbl="revTx" presStyleIdx="5" presStyleCnt="19">
        <dgm:presLayoutVars>
          <dgm:bulletEnabled val="1"/>
        </dgm:presLayoutVars>
      </dgm:prSet>
      <dgm:spPr/>
    </dgm:pt>
    <dgm:pt modelId="{37816A45-7A32-4EB4-92D7-A32361C545E7}" type="pres">
      <dgm:prSet presAssocID="{7E9749FB-BA06-48A6-AEF3-7FA9695B74E4}" presName="circleB" presStyleLbl="node1" presStyleIdx="5" presStyleCnt="19"/>
      <dgm:spPr>
        <a:prstGeom prst="triangle">
          <a:avLst/>
        </a:prstGeom>
      </dgm:spPr>
    </dgm:pt>
    <dgm:pt modelId="{223B6F20-96EB-487D-98E5-D4791350C46E}" type="pres">
      <dgm:prSet presAssocID="{7E9749FB-BA06-48A6-AEF3-7FA9695B74E4}" presName="spaceB" presStyleCnt="0"/>
      <dgm:spPr/>
    </dgm:pt>
    <dgm:pt modelId="{264AA61B-3C71-4706-81BA-E881B0EE8663}" type="pres">
      <dgm:prSet presAssocID="{943B36AE-BD73-4AF7-9EA8-354B93BC3DD3}" presName="space" presStyleCnt="0"/>
      <dgm:spPr/>
    </dgm:pt>
    <dgm:pt modelId="{22AD0123-1728-41B3-9E7F-5B55F7C8A6B2}" type="pres">
      <dgm:prSet presAssocID="{75F43F14-C6C7-4C7E-9FAD-093EED18E4EB}" presName="compositeA" presStyleCnt="0"/>
      <dgm:spPr/>
    </dgm:pt>
    <dgm:pt modelId="{5C2256D4-3FE1-404C-A183-550DF99C6C05}" type="pres">
      <dgm:prSet presAssocID="{75F43F14-C6C7-4C7E-9FAD-093EED18E4EB}" presName="textA" presStyleLbl="revTx" presStyleIdx="6" presStyleCnt="19">
        <dgm:presLayoutVars>
          <dgm:bulletEnabled val="1"/>
        </dgm:presLayoutVars>
      </dgm:prSet>
      <dgm:spPr/>
    </dgm:pt>
    <dgm:pt modelId="{37975D04-EA65-432A-8F8C-66717F83CD02}" type="pres">
      <dgm:prSet presAssocID="{75F43F14-C6C7-4C7E-9FAD-093EED18E4EB}" presName="circleA" presStyleLbl="node1" presStyleIdx="6" presStyleCnt="19"/>
      <dgm:spPr>
        <a:prstGeom prst="triangle">
          <a:avLst/>
        </a:prstGeom>
      </dgm:spPr>
    </dgm:pt>
    <dgm:pt modelId="{9A54B5E0-F6E3-4D0C-B6DF-1D5787A4349D}" type="pres">
      <dgm:prSet presAssocID="{75F43F14-C6C7-4C7E-9FAD-093EED18E4EB}" presName="spaceA" presStyleCnt="0"/>
      <dgm:spPr/>
    </dgm:pt>
    <dgm:pt modelId="{F3C882F8-3FEB-4BDF-BD3D-F2F639954063}" type="pres">
      <dgm:prSet presAssocID="{7AA93E9B-708C-4BD6-8B47-315FDB1601BD}" presName="space" presStyleCnt="0"/>
      <dgm:spPr/>
    </dgm:pt>
    <dgm:pt modelId="{8C29E57F-35BD-4B76-807C-10F720EE0CEF}" type="pres">
      <dgm:prSet presAssocID="{1E72F48C-5DD2-482A-A1AD-DD174CD7AFB2}" presName="compositeB" presStyleCnt="0"/>
      <dgm:spPr/>
    </dgm:pt>
    <dgm:pt modelId="{204E3DF8-096F-4558-A632-719AD0076D7B}" type="pres">
      <dgm:prSet presAssocID="{1E72F48C-5DD2-482A-A1AD-DD174CD7AFB2}" presName="textB" presStyleLbl="revTx" presStyleIdx="7" presStyleCnt="19">
        <dgm:presLayoutVars>
          <dgm:bulletEnabled val="1"/>
        </dgm:presLayoutVars>
      </dgm:prSet>
      <dgm:spPr/>
    </dgm:pt>
    <dgm:pt modelId="{44997795-3A72-4174-BB25-63BA87532079}" type="pres">
      <dgm:prSet presAssocID="{1E72F48C-5DD2-482A-A1AD-DD174CD7AFB2}" presName="circleB" presStyleLbl="node1" presStyleIdx="7" presStyleCnt="19"/>
      <dgm:spPr>
        <a:prstGeom prst="triangle">
          <a:avLst/>
        </a:prstGeom>
      </dgm:spPr>
    </dgm:pt>
    <dgm:pt modelId="{2AEF4552-FCCF-4C49-A09C-FF301C73785F}" type="pres">
      <dgm:prSet presAssocID="{1E72F48C-5DD2-482A-A1AD-DD174CD7AFB2}" presName="spaceB" presStyleCnt="0"/>
      <dgm:spPr/>
    </dgm:pt>
    <dgm:pt modelId="{E96DCBE3-468F-4E5B-B592-5D249036A208}" type="pres">
      <dgm:prSet presAssocID="{444C4C9A-3C33-4AE5-BC7B-BB16C111C6D5}" presName="space" presStyleCnt="0"/>
      <dgm:spPr/>
    </dgm:pt>
    <dgm:pt modelId="{9B32F6B9-FCE2-403D-94C4-49B3F0E88278}" type="pres">
      <dgm:prSet presAssocID="{B3E52EB4-2245-4086-A338-C5139F72635F}" presName="compositeA" presStyleCnt="0"/>
      <dgm:spPr/>
    </dgm:pt>
    <dgm:pt modelId="{0F697F82-D537-4D95-892A-81A1D91737B3}" type="pres">
      <dgm:prSet presAssocID="{B3E52EB4-2245-4086-A338-C5139F72635F}" presName="textA" presStyleLbl="revTx" presStyleIdx="8" presStyleCnt="19">
        <dgm:presLayoutVars>
          <dgm:bulletEnabled val="1"/>
        </dgm:presLayoutVars>
      </dgm:prSet>
      <dgm:spPr/>
    </dgm:pt>
    <dgm:pt modelId="{B804EA52-2A99-48CD-AF57-617E286DF768}" type="pres">
      <dgm:prSet presAssocID="{B3E52EB4-2245-4086-A338-C5139F72635F}" presName="circleA" presStyleLbl="node1" presStyleIdx="8" presStyleCnt="19"/>
      <dgm:spPr>
        <a:prstGeom prst="triangle">
          <a:avLst/>
        </a:prstGeom>
      </dgm:spPr>
    </dgm:pt>
    <dgm:pt modelId="{9D0E44CD-5169-434F-B3DB-B665B23658A3}" type="pres">
      <dgm:prSet presAssocID="{B3E52EB4-2245-4086-A338-C5139F72635F}" presName="spaceA" presStyleCnt="0"/>
      <dgm:spPr/>
    </dgm:pt>
    <dgm:pt modelId="{05E200A8-C45A-4481-B4FE-DE2B8F482C38}" type="pres">
      <dgm:prSet presAssocID="{E8F9FCF7-3F3D-40E0-B048-281934504D07}" presName="space" presStyleCnt="0"/>
      <dgm:spPr/>
    </dgm:pt>
    <dgm:pt modelId="{817410BF-AB04-424E-9ACC-3419EF5E3182}" type="pres">
      <dgm:prSet presAssocID="{0846619E-3B21-4228-AFEB-F91E6A102D4C}" presName="compositeB" presStyleCnt="0"/>
      <dgm:spPr/>
    </dgm:pt>
    <dgm:pt modelId="{D6F2C8FA-265B-494D-88DF-4D2143034C56}" type="pres">
      <dgm:prSet presAssocID="{0846619E-3B21-4228-AFEB-F91E6A102D4C}" presName="textB" presStyleLbl="revTx" presStyleIdx="9" presStyleCnt="19">
        <dgm:presLayoutVars>
          <dgm:bulletEnabled val="1"/>
        </dgm:presLayoutVars>
      </dgm:prSet>
      <dgm:spPr/>
    </dgm:pt>
    <dgm:pt modelId="{AA1027FE-90A1-490F-A820-8EECFE7998C5}" type="pres">
      <dgm:prSet presAssocID="{0846619E-3B21-4228-AFEB-F91E6A102D4C}" presName="circleB" presStyleLbl="node1" presStyleIdx="9" presStyleCnt="19"/>
      <dgm:spPr>
        <a:prstGeom prst="triangle">
          <a:avLst/>
        </a:prstGeom>
      </dgm:spPr>
    </dgm:pt>
    <dgm:pt modelId="{44FFA9C1-6621-4D94-A2C6-A48FBA25BF85}" type="pres">
      <dgm:prSet presAssocID="{0846619E-3B21-4228-AFEB-F91E6A102D4C}" presName="spaceB" presStyleCnt="0"/>
      <dgm:spPr/>
    </dgm:pt>
    <dgm:pt modelId="{FE275D3A-DB68-4250-A014-EEBE5EE2EF8B}" type="pres">
      <dgm:prSet presAssocID="{E788C564-6882-4B87-8AD1-ABC01B73871D}" presName="space" presStyleCnt="0"/>
      <dgm:spPr/>
    </dgm:pt>
    <dgm:pt modelId="{48A28296-D02E-4B89-B4F5-D609051F98F9}" type="pres">
      <dgm:prSet presAssocID="{1975987A-6752-4B39-8FBB-FA23390922AA}" presName="compositeA" presStyleCnt="0"/>
      <dgm:spPr/>
    </dgm:pt>
    <dgm:pt modelId="{2F1BEF3C-0A6A-4873-B682-C148BECE7DE6}" type="pres">
      <dgm:prSet presAssocID="{1975987A-6752-4B39-8FBB-FA23390922AA}" presName="textA" presStyleLbl="revTx" presStyleIdx="10" presStyleCnt="19">
        <dgm:presLayoutVars>
          <dgm:bulletEnabled val="1"/>
        </dgm:presLayoutVars>
      </dgm:prSet>
      <dgm:spPr/>
    </dgm:pt>
    <dgm:pt modelId="{8FDA851A-4D40-4343-90E6-47ACFAE4B5D7}" type="pres">
      <dgm:prSet presAssocID="{1975987A-6752-4B39-8FBB-FA23390922AA}" presName="circleA" presStyleLbl="node1" presStyleIdx="10" presStyleCnt="19"/>
      <dgm:spPr>
        <a:prstGeom prst="triangle">
          <a:avLst/>
        </a:prstGeom>
      </dgm:spPr>
    </dgm:pt>
    <dgm:pt modelId="{D7A8DBFB-ACC8-403E-8FDE-E5A5A4019C6F}" type="pres">
      <dgm:prSet presAssocID="{1975987A-6752-4B39-8FBB-FA23390922AA}" presName="spaceA" presStyleCnt="0"/>
      <dgm:spPr/>
    </dgm:pt>
    <dgm:pt modelId="{BCBDA156-0CEE-4851-A5D4-DFC0F964A5E8}" type="pres">
      <dgm:prSet presAssocID="{44A2A700-B9A0-445B-9193-7AC658016A07}" presName="space" presStyleCnt="0"/>
      <dgm:spPr/>
    </dgm:pt>
    <dgm:pt modelId="{8A4EF8D7-A78B-4C5A-83DB-81B1229627D1}" type="pres">
      <dgm:prSet presAssocID="{46EA39D3-D8A8-42CE-A24F-FDA0D15B0D55}" presName="compositeB" presStyleCnt="0"/>
      <dgm:spPr/>
    </dgm:pt>
    <dgm:pt modelId="{B392FBE1-0AAC-4FBC-93D4-1E1F38D818C2}" type="pres">
      <dgm:prSet presAssocID="{46EA39D3-D8A8-42CE-A24F-FDA0D15B0D55}" presName="textB" presStyleLbl="revTx" presStyleIdx="11" presStyleCnt="19">
        <dgm:presLayoutVars>
          <dgm:bulletEnabled val="1"/>
        </dgm:presLayoutVars>
      </dgm:prSet>
      <dgm:spPr/>
    </dgm:pt>
    <dgm:pt modelId="{59538661-2CC5-4070-8830-2744FBABEF6D}" type="pres">
      <dgm:prSet presAssocID="{46EA39D3-D8A8-42CE-A24F-FDA0D15B0D55}" presName="circleB" presStyleLbl="node1" presStyleIdx="11" presStyleCnt="19"/>
      <dgm:spPr>
        <a:prstGeom prst="triangle">
          <a:avLst/>
        </a:prstGeom>
      </dgm:spPr>
    </dgm:pt>
    <dgm:pt modelId="{F319B4D0-D6D4-4776-B2AE-6B0BF32E0C8E}" type="pres">
      <dgm:prSet presAssocID="{46EA39D3-D8A8-42CE-A24F-FDA0D15B0D55}" presName="spaceB" presStyleCnt="0"/>
      <dgm:spPr/>
    </dgm:pt>
    <dgm:pt modelId="{03ECBFA9-F67F-4453-AED8-CEC61100BD46}" type="pres">
      <dgm:prSet presAssocID="{ACD9136F-21F1-45BA-A4CB-CE56D9CD0F21}" presName="space" presStyleCnt="0"/>
      <dgm:spPr/>
    </dgm:pt>
    <dgm:pt modelId="{D54845B1-B00D-4809-9E33-4B5C820D0993}" type="pres">
      <dgm:prSet presAssocID="{5638E9FB-CC7A-447E-892F-8DFE76BD4C16}" presName="compositeA" presStyleCnt="0"/>
      <dgm:spPr/>
    </dgm:pt>
    <dgm:pt modelId="{9E435C79-3CEF-454F-98C7-046FEFED7A31}" type="pres">
      <dgm:prSet presAssocID="{5638E9FB-CC7A-447E-892F-8DFE76BD4C16}" presName="textA" presStyleLbl="revTx" presStyleIdx="12" presStyleCnt="19">
        <dgm:presLayoutVars>
          <dgm:bulletEnabled val="1"/>
        </dgm:presLayoutVars>
      </dgm:prSet>
      <dgm:spPr/>
    </dgm:pt>
    <dgm:pt modelId="{D18D540C-6BB1-427E-B116-ED65314B6B1F}" type="pres">
      <dgm:prSet presAssocID="{5638E9FB-CC7A-447E-892F-8DFE76BD4C16}" presName="circleA" presStyleLbl="node1" presStyleIdx="12" presStyleCnt="19"/>
      <dgm:spPr>
        <a:prstGeom prst="triangle">
          <a:avLst/>
        </a:prstGeom>
      </dgm:spPr>
    </dgm:pt>
    <dgm:pt modelId="{A432AA7A-5203-422B-8942-3C7A01148ECF}" type="pres">
      <dgm:prSet presAssocID="{5638E9FB-CC7A-447E-892F-8DFE76BD4C16}" presName="spaceA" presStyleCnt="0"/>
      <dgm:spPr/>
    </dgm:pt>
    <dgm:pt modelId="{E317735B-017E-416B-803B-45587535A26C}" type="pres">
      <dgm:prSet presAssocID="{01D911C4-17E4-4C87-A40D-130BFB38D3B7}" presName="space" presStyleCnt="0"/>
      <dgm:spPr/>
    </dgm:pt>
    <dgm:pt modelId="{76E0D3E2-F147-45CB-B9F5-AE26EE709A4F}" type="pres">
      <dgm:prSet presAssocID="{D5A22CF7-AF13-48B6-A163-374D739A8A90}" presName="compositeB" presStyleCnt="0"/>
      <dgm:spPr/>
    </dgm:pt>
    <dgm:pt modelId="{1B132725-7F92-4068-B2C1-738E432C6F07}" type="pres">
      <dgm:prSet presAssocID="{D5A22CF7-AF13-48B6-A163-374D739A8A90}" presName="textB" presStyleLbl="revTx" presStyleIdx="13" presStyleCnt="19">
        <dgm:presLayoutVars>
          <dgm:bulletEnabled val="1"/>
        </dgm:presLayoutVars>
      </dgm:prSet>
      <dgm:spPr/>
    </dgm:pt>
    <dgm:pt modelId="{76DD1CC5-0A84-475C-AD18-B5FEF6AB9C38}" type="pres">
      <dgm:prSet presAssocID="{D5A22CF7-AF13-48B6-A163-374D739A8A90}" presName="circleB" presStyleLbl="node1" presStyleIdx="13" presStyleCnt="19"/>
      <dgm:spPr>
        <a:prstGeom prst="triangle">
          <a:avLst/>
        </a:prstGeom>
      </dgm:spPr>
    </dgm:pt>
    <dgm:pt modelId="{41B36B52-7BB6-4489-8123-D7926AE2D06C}" type="pres">
      <dgm:prSet presAssocID="{D5A22CF7-AF13-48B6-A163-374D739A8A90}" presName="spaceB" presStyleCnt="0"/>
      <dgm:spPr/>
    </dgm:pt>
    <dgm:pt modelId="{9535E77B-DD2C-400E-B92A-CEE17A68FB87}" type="pres">
      <dgm:prSet presAssocID="{C9E194EB-0F65-4BF6-A4E6-EB624935C4C0}" presName="space" presStyleCnt="0"/>
      <dgm:spPr/>
    </dgm:pt>
    <dgm:pt modelId="{C438E05F-FB09-49D5-89E6-9F6804F0C951}" type="pres">
      <dgm:prSet presAssocID="{52EC6A84-0150-4C91-B0F6-2A133A56C5BD}" presName="compositeA" presStyleCnt="0"/>
      <dgm:spPr/>
    </dgm:pt>
    <dgm:pt modelId="{9D0D1699-8438-49CB-AA0E-CB98B9220C76}" type="pres">
      <dgm:prSet presAssocID="{52EC6A84-0150-4C91-B0F6-2A133A56C5BD}" presName="textA" presStyleLbl="revTx" presStyleIdx="14" presStyleCnt="19">
        <dgm:presLayoutVars>
          <dgm:bulletEnabled val="1"/>
        </dgm:presLayoutVars>
      </dgm:prSet>
      <dgm:spPr/>
    </dgm:pt>
    <dgm:pt modelId="{6D610BA4-9C17-4479-8A02-25891560CF5E}" type="pres">
      <dgm:prSet presAssocID="{52EC6A84-0150-4C91-B0F6-2A133A56C5BD}" presName="circleA" presStyleLbl="node1" presStyleIdx="14" presStyleCnt="19"/>
      <dgm:spPr>
        <a:prstGeom prst="triangle">
          <a:avLst/>
        </a:prstGeom>
      </dgm:spPr>
    </dgm:pt>
    <dgm:pt modelId="{1A7B1878-D56C-4F66-B6D4-479C938507BC}" type="pres">
      <dgm:prSet presAssocID="{52EC6A84-0150-4C91-B0F6-2A133A56C5BD}" presName="spaceA" presStyleCnt="0"/>
      <dgm:spPr/>
    </dgm:pt>
    <dgm:pt modelId="{C6DCDD5F-63C2-4933-B96F-3223659917F7}" type="pres">
      <dgm:prSet presAssocID="{5A8264B3-8292-410A-98B8-A26FE9EF7DCE}" presName="space" presStyleCnt="0"/>
      <dgm:spPr/>
    </dgm:pt>
    <dgm:pt modelId="{7A14EF78-2415-423F-833E-634EA7E2868E}" type="pres">
      <dgm:prSet presAssocID="{BB82BBE8-6832-469B-BE99-9215D2C12664}" presName="compositeB" presStyleCnt="0"/>
      <dgm:spPr/>
    </dgm:pt>
    <dgm:pt modelId="{2A48A660-04A4-42C4-BBF5-7110E78902B6}" type="pres">
      <dgm:prSet presAssocID="{BB82BBE8-6832-469B-BE99-9215D2C12664}" presName="textB" presStyleLbl="revTx" presStyleIdx="15" presStyleCnt="19">
        <dgm:presLayoutVars>
          <dgm:bulletEnabled val="1"/>
        </dgm:presLayoutVars>
      </dgm:prSet>
      <dgm:spPr/>
    </dgm:pt>
    <dgm:pt modelId="{466D1662-E7A7-4D31-8A72-F132572BC1EA}" type="pres">
      <dgm:prSet presAssocID="{BB82BBE8-6832-469B-BE99-9215D2C12664}" presName="circleB" presStyleLbl="node1" presStyleIdx="15" presStyleCnt="19"/>
      <dgm:spPr>
        <a:prstGeom prst="triangle">
          <a:avLst/>
        </a:prstGeom>
      </dgm:spPr>
    </dgm:pt>
    <dgm:pt modelId="{45FAE74A-2819-456C-8DD8-DAE100002673}" type="pres">
      <dgm:prSet presAssocID="{BB82BBE8-6832-469B-BE99-9215D2C12664}" presName="spaceB" presStyleCnt="0"/>
      <dgm:spPr/>
    </dgm:pt>
    <dgm:pt modelId="{9E84F591-BF94-4A90-8E65-DBC857A98A89}" type="pres">
      <dgm:prSet presAssocID="{29981FCF-CC90-4C15-BD2C-E002D61C6D1B}" presName="space" presStyleCnt="0"/>
      <dgm:spPr/>
    </dgm:pt>
    <dgm:pt modelId="{59F1DAAC-BB22-482D-99B3-123B5AE68F29}" type="pres">
      <dgm:prSet presAssocID="{3FF91071-4BC3-4CAE-B54C-8489369AF48A}" presName="compositeA" presStyleCnt="0"/>
      <dgm:spPr/>
    </dgm:pt>
    <dgm:pt modelId="{E4545BF2-EA73-479D-B074-9395EA445FC7}" type="pres">
      <dgm:prSet presAssocID="{3FF91071-4BC3-4CAE-B54C-8489369AF48A}" presName="textA" presStyleLbl="revTx" presStyleIdx="16" presStyleCnt="19">
        <dgm:presLayoutVars>
          <dgm:bulletEnabled val="1"/>
        </dgm:presLayoutVars>
      </dgm:prSet>
      <dgm:spPr/>
    </dgm:pt>
    <dgm:pt modelId="{72F0B197-A8CC-4FC7-BC19-0AC89EEE83DF}" type="pres">
      <dgm:prSet presAssocID="{3FF91071-4BC3-4CAE-B54C-8489369AF48A}" presName="circleA" presStyleLbl="node1" presStyleIdx="16" presStyleCnt="19"/>
      <dgm:spPr>
        <a:prstGeom prst="triangle">
          <a:avLst/>
        </a:prstGeom>
      </dgm:spPr>
    </dgm:pt>
    <dgm:pt modelId="{2DC2E6CA-2C3F-4113-A718-D0D0234DE69F}" type="pres">
      <dgm:prSet presAssocID="{3FF91071-4BC3-4CAE-B54C-8489369AF48A}" presName="spaceA" presStyleCnt="0"/>
      <dgm:spPr/>
    </dgm:pt>
    <dgm:pt modelId="{5B962898-55C5-400F-B86A-6F746236B81A}" type="pres">
      <dgm:prSet presAssocID="{D75FE5AE-7E90-4DEC-BFC4-2464728023D7}" presName="space" presStyleCnt="0"/>
      <dgm:spPr/>
    </dgm:pt>
    <dgm:pt modelId="{F44F9757-CDBB-4F26-9F6B-819152700633}" type="pres">
      <dgm:prSet presAssocID="{19838D52-455A-4C75-901D-3E6B6B09DC7C}" presName="compositeB" presStyleCnt="0"/>
      <dgm:spPr/>
    </dgm:pt>
    <dgm:pt modelId="{CE813EA4-E356-4BAA-83C6-85D1794B948F}" type="pres">
      <dgm:prSet presAssocID="{19838D52-455A-4C75-901D-3E6B6B09DC7C}" presName="textB" presStyleLbl="revTx" presStyleIdx="17" presStyleCnt="19">
        <dgm:presLayoutVars>
          <dgm:bulletEnabled val="1"/>
        </dgm:presLayoutVars>
      </dgm:prSet>
      <dgm:spPr/>
    </dgm:pt>
    <dgm:pt modelId="{31708F46-A975-480D-BCD0-9BEDB662BBE3}" type="pres">
      <dgm:prSet presAssocID="{19838D52-455A-4C75-901D-3E6B6B09DC7C}" presName="circleB" presStyleLbl="node1" presStyleIdx="17" presStyleCnt="19"/>
      <dgm:spPr>
        <a:prstGeom prst="triangle">
          <a:avLst/>
        </a:prstGeom>
      </dgm:spPr>
    </dgm:pt>
    <dgm:pt modelId="{4254084D-4C40-4740-A88F-AE211E703E8C}" type="pres">
      <dgm:prSet presAssocID="{19838D52-455A-4C75-901D-3E6B6B09DC7C}" presName="spaceB" presStyleCnt="0"/>
      <dgm:spPr/>
    </dgm:pt>
    <dgm:pt modelId="{EAA604E5-3039-43EB-B012-ACDB93CE893C}" type="pres">
      <dgm:prSet presAssocID="{D8737A67-7A65-4E45-B85D-15EDC2BDD74A}" presName="space" presStyleCnt="0"/>
      <dgm:spPr/>
    </dgm:pt>
    <dgm:pt modelId="{A0A6EEF0-9494-4DE7-BD07-AD5218E46622}" type="pres">
      <dgm:prSet presAssocID="{E28B4413-A726-469C-879C-D2EFF5DEB8D7}" presName="compositeA" presStyleCnt="0"/>
      <dgm:spPr/>
    </dgm:pt>
    <dgm:pt modelId="{1159B052-BB78-40A3-BD0D-C02C00C954EA}" type="pres">
      <dgm:prSet presAssocID="{E28B4413-A726-469C-879C-D2EFF5DEB8D7}" presName="textA" presStyleLbl="revTx" presStyleIdx="18" presStyleCnt="19">
        <dgm:presLayoutVars>
          <dgm:bulletEnabled val="1"/>
        </dgm:presLayoutVars>
      </dgm:prSet>
      <dgm:spPr/>
    </dgm:pt>
    <dgm:pt modelId="{6CC6C221-9B5E-4BBA-B22B-AA086E14EA1D}" type="pres">
      <dgm:prSet presAssocID="{E28B4413-A726-469C-879C-D2EFF5DEB8D7}" presName="circleA" presStyleLbl="node1" presStyleIdx="18" presStyleCnt="19"/>
      <dgm:spPr>
        <a:prstGeom prst="triangle">
          <a:avLst/>
        </a:prstGeom>
      </dgm:spPr>
    </dgm:pt>
    <dgm:pt modelId="{9012F74E-5685-4C95-A630-A6E5B00F1C72}" type="pres">
      <dgm:prSet presAssocID="{E28B4413-A726-469C-879C-D2EFF5DEB8D7}" presName="spaceA" presStyleCnt="0"/>
      <dgm:spPr/>
    </dgm:pt>
  </dgm:ptLst>
  <dgm:cxnLst>
    <dgm:cxn modelId="{BE682D02-F062-4B0B-BCEC-96FC9BCB449E}" type="presOf" srcId="{B3799B1D-F86C-4F84-820F-D4D9C90597C6}" destId="{C3D17EF8-426B-4246-B4F3-4E816ACE7D20}" srcOrd="0" destOrd="0" presId="urn:microsoft.com/office/officeart/2005/8/layout/hProcess11"/>
    <dgm:cxn modelId="{89E2D70E-6DDF-43B0-A9CE-7E46CD04C2A4}" srcId="{13E5A844-D30B-4A0C-A356-FD85FA0C5FAE}" destId="{0846619E-3B21-4228-AFEB-F91E6A102D4C}" srcOrd="9" destOrd="0" parTransId="{57878F4D-476C-4D7A-8882-AD46E1F81FFF}" sibTransId="{E788C564-6882-4B87-8AD1-ABC01B73871D}"/>
    <dgm:cxn modelId="{43EEB60F-7B5C-4261-8129-56AC9E4E019A}" srcId="{13E5A844-D30B-4A0C-A356-FD85FA0C5FAE}" destId="{7E9749FB-BA06-48A6-AEF3-7FA9695B74E4}" srcOrd="5" destOrd="0" parTransId="{CD4631D6-6594-49C7-8ADF-2BF10BA8D0A6}" sibTransId="{943B36AE-BD73-4AF7-9EA8-354B93BC3DD3}"/>
    <dgm:cxn modelId="{43DEC015-F565-4629-8D98-1EA2DD2BFB2D}" type="presOf" srcId="{5638E9FB-CC7A-447E-892F-8DFE76BD4C16}" destId="{9E435C79-3CEF-454F-98C7-046FEFED7A31}" srcOrd="0" destOrd="0" presId="urn:microsoft.com/office/officeart/2005/8/layout/hProcess11"/>
    <dgm:cxn modelId="{B6B32A16-9502-4906-B1DA-81E4B7DB7211}" type="presOf" srcId="{46EA39D3-D8A8-42CE-A24F-FDA0D15B0D55}" destId="{B392FBE1-0AAC-4FBC-93D4-1E1F38D818C2}" srcOrd="0" destOrd="0" presId="urn:microsoft.com/office/officeart/2005/8/layout/hProcess11"/>
    <dgm:cxn modelId="{1FD9D220-3046-4629-9BCF-BAE1151A5C69}" srcId="{13E5A844-D30B-4A0C-A356-FD85FA0C5FAE}" destId="{11639597-0398-4942-8244-83ACC40B4E06}" srcOrd="3" destOrd="0" parTransId="{5E4FB11B-284A-4E0B-8B07-D211041DF03E}" sibTransId="{84F635C6-D7A6-4C00-BB3B-077E2FE1B025}"/>
    <dgm:cxn modelId="{5DDAD322-49D1-432B-ACBE-F1CE2990D9BB}" type="presOf" srcId="{1975987A-6752-4B39-8FBB-FA23390922AA}" destId="{2F1BEF3C-0A6A-4873-B682-C148BECE7DE6}" srcOrd="0" destOrd="0" presId="urn:microsoft.com/office/officeart/2005/8/layout/hProcess11"/>
    <dgm:cxn modelId="{D7C3B630-9748-4759-A63B-B785794D0041}" srcId="{13E5A844-D30B-4A0C-A356-FD85FA0C5FAE}" destId="{E28B4413-A726-469C-879C-D2EFF5DEB8D7}" srcOrd="18" destOrd="0" parTransId="{AAD7117D-8B21-48FC-9A1D-24E9D772BA1D}" sibTransId="{D58FE2DB-43E8-4537-9012-24EEDD321E58}"/>
    <dgm:cxn modelId="{D35FD430-ED6C-4CED-A383-BA19EEFB895B}" type="presOf" srcId="{D5A22CF7-AF13-48B6-A163-374D739A8A90}" destId="{1B132725-7F92-4068-B2C1-738E432C6F07}" srcOrd="0" destOrd="0" presId="urn:microsoft.com/office/officeart/2005/8/layout/hProcess11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38F17C44-53A2-45EA-9025-21C4D84DBD95}" srcId="{13E5A844-D30B-4A0C-A356-FD85FA0C5FAE}" destId="{BB82BBE8-6832-469B-BE99-9215D2C12664}" srcOrd="15" destOrd="0" parTransId="{73DF6FCE-33D9-4EFB-8619-9112596AD3E9}" sibTransId="{29981FCF-CC90-4C15-BD2C-E002D61C6D1B}"/>
    <dgm:cxn modelId="{3FFAE04F-A914-479A-A9B0-0EB5854E1EC0}" type="presOf" srcId="{0846619E-3B21-4228-AFEB-F91E6A102D4C}" destId="{D6F2C8FA-265B-494D-88DF-4D2143034C56}" srcOrd="0" destOrd="0" presId="urn:microsoft.com/office/officeart/2005/8/layout/hProcess11"/>
    <dgm:cxn modelId="{1529A374-5792-481F-B4F2-2EC1A274B2A4}" srcId="{13E5A844-D30B-4A0C-A356-FD85FA0C5FAE}" destId="{52EC6A84-0150-4C91-B0F6-2A133A56C5BD}" srcOrd="14" destOrd="0" parTransId="{B9F610F8-33E7-4427-B0A1-371351CB72EB}" sibTransId="{5A8264B3-8292-410A-98B8-A26FE9EF7DCE}"/>
    <dgm:cxn modelId="{148BDC55-0478-445F-9F8E-411CFAE90F81}" srcId="{13E5A844-D30B-4A0C-A356-FD85FA0C5FAE}" destId="{3FF91071-4BC3-4CAE-B54C-8489369AF48A}" srcOrd="16" destOrd="0" parTransId="{1ABE538A-1271-4512-846E-73012C6D8FD6}" sibTransId="{D75FE5AE-7E90-4DEC-BFC4-2464728023D7}"/>
    <dgm:cxn modelId="{78F6777A-E127-4A72-9715-6179BC76FADB}" srcId="{13E5A844-D30B-4A0C-A356-FD85FA0C5FAE}" destId="{46EA39D3-D8A8-42CE-A24F-FDA0D15B0D55}" srcOrd="11" destOrd="0" parTransId="{F79F1CF2-7491-4240-AABD-F757C02D1556}" sibTransId="{ACD9136F-21F1-45BA-A4CB-CE56D9CD0F21}"/>
    <dgm:cxn modelId="{578F8383-9DF0-4D89-AFA0-A3AEB62AE2FB}" type="presOf" srcId="{B3E52EB4-2245-4086-A338-C5139F72635F}" destId="{0F697F82-D537-4D95-892A-81A1D91737B3}" srcOrd="0" destOrd="0" presId="urn:microsoft.com/office/officeart/2005/8/layout/hProcess11"/>
    <dgm:cxn modelId="{95EC3A90-186E-4088-AD4C-444400A9F5A1}" type="presOf" srcId="{11639597-0398-4942-8244-83ACC40B4E06}" destId="{A2FB30B8-3B4C-40E4-BC93-CA19F18FE970}" srcOrd="0" destOrd="0" presId="urn:microsoft.com/office/officeart/2005/8/layout/hProcess11"/>
    <dgm:cxn modelId="{EF4DC891-76FD-475D-A50A-CF90F5BC90E5}" type="presOf" srcId="{17255F4E-A1BA-46AC-8E40-CD967BB91D40}" destId="{DF4DC41E-FDC8-42A7-95AB-79C3825E0051}" srcOrd="0" destOrd="0" presId="urn:microsoft.com/office/officeart/2005/8/layout/hProcess11"/>
    <dgm:cxn modelId="{C85B7398-6D7A-4CF8-916A-1E147B58B8DF}" srcId="{13E5A844-D30B-4A0C-A356-FD85FA0C5FAE}" destId="{19838D52-455A-4C75-901D-3E6B6B09DC7C}" srcOrd="17" destOrd="0" parTransId="{3A4CB2DE-9D0D-4028-B3E0-B113C69B9CC7}" sibTransId="{D8737A67-7A65-4E45-B85D-15EDC2BDD74A}"/>
    <dgm:cxn modelId="{196DCE98-2CE7-4127-8059-DAC945400593}" srcId="{13E5A844-D30B-4A0C-A356-FD85FA0C5FAE}" destId="{1E72F48C-5DD2-482A-A1AD-DD174CD7AFB2}" srcOrd="7" destOrd="0" parTransId="{FB94BABE-7CBA-47C2-B212-945C05FBA065}" sibTransId="{444C4C9A-3C33-4AE5-BC7B-BB16C111C6D5}"/>
    <dgm:cxn modelId="{76BD139F-8F55-48E6-BD8A-C8E4C02B42B4}" type="presOf" srcId="{75F43F14-C6C7-4C7E-9FAD-093EED18E4EB}" destId="{5C2256D4-3FE1-404C-A183-550DF99C6C05}" srcOrd="0" destOrd="0" presId="urn:microsoft.com/office/officeart/2005/8/layout/hProcess11"/>
    <dgm:cxn modelId="{ECE9F1A4-B1EC-4596-A55E-C948945F19B0}" type="presOf" srcId="{52EC6A84-0150-4C91-B0F6-2A133A56C5BD}" destId="{9D0D1699-8438-49CB-AA0E-CB98B9220C76}" srcOrd="0" destOrd="0" presId="urn:microsoft.com/office/officeart/2005/8/layout/hProcess11"/>
    <dgm:cxn modelId="{D60218B5-FC28-4EBE-9E2C-1EDE08EB5FB5}" srcId="{13E5A844-D30B-4A0C-A356-FD85FA0C5FAE}" destId="{15E541CE-DCDE-460E-BC4C-7E5561A4132B}" srcOrd="1" destOrd="0" parTransId="{5DF765F9-CE35-4547-B2E2-5718E33CCC51}" sibTransId="{F88413E4-DDE0-42EC-AB3F-E85F5375A83A}"/>
    <dgm:cxn modelId="{48B624BD-1348-44C9-BA59-802076BB678E}" srcId="{13E5A844-D30B-4A0C-A356-FD85FA0C5FAE}" destId="{B3799B1D-F86C-4F84-820F-D4D9C90597C6}" srcOrd="2" destOrd="0" parTransId="{DCD4A273-F752-4992-B861-2C49DD38316E}" sibTransId="{F2E2D0D9-C763-4DCC-AE02-63C5E58AB0F5}"/>
    <dgm:cxn modelId="{A5A72EBD-9113-45C9-AA2C-438E4B444360}" type="presOf" srcId="{19838D52-455A-4C75-901D-3E6B6B09DC7C}" destId="{CE813EA4-E356-4BAA-83C6-85D1794B948F}" srcOrd="0" destOrd="0" presId="urn:microsoft.com/office/officeart/2005/8/layout/hProcess11"/>
    <dgm:cxn modelId="{24FF75C4-0328-4F68-8A14-C3C6B188A270}" type="presOf" srcId="{15E541CE-DCDE-460E-BC4C-7E5561A4132B}" destId="{E61D00D0-C01B-473A-A4FE-AC277ECDAA3B}" srcOrd="0" destOrd="0" presId="urn:microsoft.com/office/officeart/2005/8/layout/hProcess11"/>
    <dgm:cxn modelId="{45E468C7-9284-4DDB-878E-F339D7AF67B7}" type="presOf" srcId="{7E9749FB-BA06-48A6-AEF3-7FA9695B74E4}" destId="{C2F58BF0-FF7F-44E7-9CA4-4402A0BABE2E}" srcOrd="0" destOrd="0" presId="urn:microsoft.com/office/officeart/2005/8/layout/hProcess11"/>
    <dgm:cxn modelId="{48628EC8-1560-40EB-98C7-F4903F9A6D0B}" srcId="{13E5A844-D30B-4A0C-A356-FD85FA0C5FAE}" destId="{1975987A-6752-4B39-8FBB-FA23390922AA}" srcOrd="10" destOrd="0" parTransId="{CBBB4CDA-8B99-4E52-9BFF-840024EE14C4}" sibTransId="{44A2A700-B9A0-445B-9193-7AC658016A07}"/>
    <dgm:cxn modelId="{3BB7ACCD-1E4D-4262-945E-F3AF4D51930E}" srcId="{13E5A844-D30B-4A0C-A356-FD85FA0C5FAE}" destId="{1042BA54-B3F9-4497-9E7F-FDC4D6496CD4}" srcOrd="4" destOrd="0" parTransId="{C60BD36C-23F4-49C3-95DA-0B26C76EAFA1}" sibTransId="{CE0A1AE9-FF85-440C-B3F5-B70AE54FB976}"/>
    <dgm:cxn modelId="{0D8E12D6-35F0-4B7B-9098-C54CED344651}" type="presOf" srcId="{1E72F48C-5DD2-482A-A1AD-DD174CD7AFB2}" destId="{204E3DF8-096F-4558-A632-719AD0076D7B}" srcOrd="0" destOrd="0" presId="urn:microsoft.com/office/officeart/2005/8/layout/hProcess11"/>
    <dgm:cxn modelId="{F85EEEDF-61CD-468B-B16B-2640F5EC4BCA}" srcId="{13E5A844-D30B-4A0C-A356-FD85FA0C5FAE}" destId="{17255F4E-A1BA-46AC-8E40-CD967BB91D40}" srcOrd="0" destOrd="0" parTransId="{6420F3B9-344B-44C1-B64A-CAEEF6FAC5FB}" sibTransId="{E79A334F-3AB9-4C9D-9841-E18CD96373DC}"/>
    <dgm:cxn modelId="{92318DEA-1C12-4077-AC98-2A9DF2E28F0D}" srcId="{13E5A844-D30B-4A0C-A356-FD85FA0C5FAE}" destId="{75F43F14-C6C7-4C7E-9FAD-093EED18E4EB}" srcOrd="6" destOrd="0" parTransId="{673B70B7-8038-4566-A226-0D6EDEF6CFAE}" sibTransId="{7AA93E9B-708C-4BD6-8B47-315FDB1601BD}"/>
    <dgm:cxn modelId="{B5C3E1EA-B4A6-4A5C-A852-6F2C7705DD40}" type="presOf" srcId="{BB82BBE8-6832-469B-BE99-9215D2C12664}" destId="{2A48A660-04A4-42C4-BBF5-7110E78902B6}" srcOrd="0" destOrd="0" presId="urn:microsoft.com/office/officeart/2005/8/layout/hProcess11"/>
    <dgm:cxn modelId="{66C3C1ED-6AAC-4DDA-8B5C-F16686A08645}" type="presOf" srcId="{1042BA54-B3F9-4497-9E7F-FDC4D6496CD4}" destId="{109D4EF9-C19A-4F8E-9BCF-630AB1E59DCC}" srcOrd="0" destOrd="0" presId="urn:microsoft.com/office/officeart/2005/8/layout/hProcess11"/>
    <dgm:cxn modelId="{36BF1BEE-B744-4ACB-A485-24236DB325C2}" srcId="{13E5A844-D30B-4A0C-A356-FD85FA0C5FAE}" destId="{B3E52EB4-2245-4086-A338-C5139F72635F}" srcOrd="8" destOrd="0" parTransId="{AB4829FA-98B7-477B-B0EA-A85AEE6951CC}" sibTransId="{E8F9FCF7-3F3D-40E0-B048-281934504D07}"/>
    <dgm:cxn modelId="{603F1DF2-2065-4D3A-AAEE-07895C417B6A}" srcId="{13E5A844-D30B-4A0C-A356-FD85FA0C5FAE}" destId="{5638E9FB-CC7A-447E-892F-8DFE76BD4C16}" srcOrd="12" destOrd="0" parTransId="{66930748-C956-400C-9EE3-8D6DC1074367}" sibTransId="{01D911C4-17E4-4C87-A40D-130BFB38D3B7}"/>
    <dgm:cxn modelId="{C8D076F2-FAB9-4E36-9778-BDF9F64EF4CC}" type="presOf" srcId="{E28B4413-A726-469C-879C-D2EFF5DEB8D7}" destId="{1159B052-BB78-40A3-BD0D-C02C00C954EA}" srcOrd="0" destOrd="0" presId="urn:microsoft.com/office/officeart/2005/8/layout/hProcess11"/>
    <dgm:cxn modelId="{E85E30F4-C83E-4615-87E5-925E1C830BAC}" type="presOf" srcId="{3FF91071-4BC3-4CAE-B54C-8489369AF48A}" destId="{E4545BF2-EA73-479D-B074-9395EA445FC7}" srcOrd="0" destOrd="0" presId="urn:microsoft.com/office/officeart/2005/8/layout/hProcess11"/>
    <dgm:cxn modelId="{9806A3F6-D114-49B0-A1B6-DDB48FF7BB6E}" srcId="{13E5A844-D30B-4A0C-A356-FD85FA0C5FAE}" destId="{D5A22CF7-AF13-48B6-A163-374D739A8A90}" srcOrd="13" destOrd="0" parTransId="{1FD9ACC9-AD99-4910-BF70-C33BEA6A89CB}" sibTransId="{C9E194EB-0F65-4BF6-A4E6-EB624935C4C0}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BC2F2F86-DE72-4011-833E-BC33EDE7E85E}" type="presParOf" srcId="{253E44F0-F28B-43BC-8293-C6FBD84EAF65}" destId="{BEFBBC17-1453-47DD-BF11-B3268028E691}" srcOrd="0" destOrd="0" presId="urn:microsoft.com/office/officeart/2005/8/layout/hProcess11"/>
    <dgm:cxn modelId="{76A60D46-B975-4E83-93A6-77383830AA72}" type="presParOf" srcId="{BEFBBC17-1453-47DD-BF11-B3268028E691}" destId="{DF4DC41E-FDC8-42A7-95AB-79C3825E0051}" srcOrd="0" destOrd="0" presId="urn:microsoft.com/office/officeart/2005/8/layout/hProcess11"/>
    <dgm:cxn modelId="{0B92922E-FC40-4424-B34B-91DFAFA523E7}" type="presParOf" srcId="{BEFBBC17-1453-47DD-BF11-B3268028E691}" destId="{EB2FB2E5-31BE-4EA6-BB33-BD1A28858DF5}" srcOrd="1" destOrd="0" presId="urn:microsoft.com/office/officeart/2005/8/layout/hProcess11"/>
    <dgm:cxn modelId="{0EE50B61-26EB-4E84-A811-1AF54D15DAC9}" type="presParOf" srcId="{BEFBBC17-1453-47DD-BF11-B3268028E691}" destId="{931EBC3A-9E1F-42B3-A0F4-F52EC0BB7FC2}" srcOrd="2" destOrd="0" presId="urn:microsoft.com/office/officeart/2005/8/layout/hProcess11"/>
    <dgm:cxn modelId="{1534EF1B-9A63-4CBC-A219-59BB1E8A5826}" type="presParOf" srcId="{253E44F0-F28B-43BC-8293-C6FBD84EAF65}" destId="{C99B95DA-22CF-41C2-8E2F-0BAE91253CD3}" srcOrd="1" destOrd="0" presId="urn:microsoft.com/office/officeart/2005/8/layout/hProcess11"/>
    <dgm:cxn modelId="{6D3BDC4A-E605-4138-B372-A30036C46046}" type="presParOf" srcId="{253E44F0-F28B-43BC-8293-C6FBD84EAF65}" destId="{13185C02-EDD8-4549-8A86-B190C8FA0F94}" srcOrd="2" destOrd="0" presId="urn:microsoft.com/office/officeart/2005/8/layout/hProcess11"/>
    <dgm:cxn modelId="{15B45C97-1F64-4BBB-B4E4-53F0DCD1FF0A}" type="presParOf" srcId="{13185C02-EDD8-4549-8A86-B190C8FA0F94}" destId="{E61D00D0-C01B-473A-A4FE-AC277ECDAA3B}" srcOrd="0" destOrd="0" presId="urn:microsoft.com/office/officeart/2005/8/layout/hProcess11"/>
    <dgm:cxn modelId="{2136AD68-61E3-4F84-B62C-0BCBC4D65309}" type="presParOf" srcId="{13185C02-EDD8-4549-8A86-B190C8FA0F94}" destId="{55E92E36-0EB7-47E6-B7F6-24C9A7758819}" srcOrd="1" destOrd="0" presId="urn:microsoft.com/office/officeart/2005/8/layout/hProcess11"/>
    <dgm:cxn modelId="{9F4D8C7F-6A4E-4572-8B87-0835939A80CB}" type="presParOf" srcId="{13185C02-EDD8-4549-8A86-B190C8FA0F94}" destId="{F1D90455-1527-4581-8334-FB30355ED782}" srcOrd="2" destOrd="0" presId="urn:microsoft.com/office/officeart/2005/8/layout/hProcess11"/>
    <dgm:cxn modelId="{921F6A6E-9AD3-4B4B-8B6D-49C3A3859079}" type="presParOf" srcId="{253E44F0-F28B-43BC-8293-C6FBD84EAF65}" destId="{31AA017D-2B8B-40C9-9288-A24ECE2F08C1}" srcOrd="3" destOrd="0" presId="urn:microsoft.com/office/officeart/2005/8/layout/hProcess11"/>
    <dgm:cxn modelId="{A09ADF93-99B7-473C-8821-A75B25981974}" type="presParOf" srcId="{253E44F0-F28B-43BC-8293-C6FBD84EAF65}" destId="{A72C6DB0-E521-46C3-B186-0B9AE0F1AFB5}" srcOrd="4" destOrd="0" presId="urn:microsoft.com/office/officeart/2005/8/layout/hProcess11"/>
    <dgm:cxn modelId="{0386AB82-7AED-4D4D-97AD-E11BFDCCFA3D}" type="presParOf" srcId="{A72C6DB0-E521-46C3-B186-0B9AE0F1AFB5}" destId="{C3D17EF8-426B-4246-B4F3-4E816ACE7D20}" srcOrd="0" destOrd="0" presId="urn:microsoft.com/office/officeart/2005/8/layout/hProcess11"/>
    <dgm:cxn modelId="{53E91BA5-8165-42DB-9166-860E7D87D69C}" type="presParOf" srcId="{A72C6DB0-E521-46C3-B186-0B9AE0F1AFB5}" destId="{48ABEF22-3EED-4814-AE17-DF277A5A8A12}" srcOrd="1" destOrd="0" presId="urn:microsoft.com/office/officeart/2005/8/layout/hProcess11"/>
    <dgm:cxn modelId="{C16CD41A-DB3E-4D4D-8CEA-0320DBB6589A}" type="presParOf" srcId="{A72C6DB0-E521-46C3-B186-0B9AE0F1AFB5}" destId="{E14CFB45-5FAD-45BB-B23C-BD734765DCED}" srcOrd="2" destOrd="0" presId="urn:microsoft.com/office/officeart/2005/8/layout/hProcess11"/>
    <dgm:cxn modelId="{5BB5D06E-0B6B-4B93-820D-6F3819FB4042}" type="presParOf" srcId="{253E44F0-F28B-43BC-8293-C6FBD84EAF65}" destId="{79C2FA25-34FD-422F-9AE9-281E8816ACB8}" srcOrd="5" destOrd="0" presId="urn:microsoft.com/office/officeart/2005/8/layout/hProcess11"/>
    <dgm:cxn modelId="{C9267001-7E6D-4B95-80D5-9E5513A40922}" type="presParOf" srcId="{253E44F0-F28B-43BC-8293-C6FBD84EAF65}" destId="{0BF944E7-DF89-4CEA-94FC-243AAACE4368}" srcOrd="6" destOrd="0" presId="urn:microsoft.com/office/officeart/2005/8/layout/hProcess11"/>
    <dgm:cxn modelId="{07E50824-AF8E-4A38-A740-A405268A39B9}" type="presParOf" srcId="{0BF944E7-DF89-4CEA-94FC-243AAACE4368}" destId="{A2FB30B8-3B4C-40E4-BC93-CA19F18FE970}" srcOrd="0" destOrd="0" presId="urn:microsoft.com/office/officeart/2005/8/layout/hProcess11"/>
    <dgm:cxn modelId="{EE4CCBAF-433F-47D7-838A-3687951FA1E9}" type="presParOf" srcId="{0BF944E7-DF89-4CEA-94FC-243AAACE4368}" destId="{2254BCDF-039A-4BA1-ACC2-3B8B1204AB91}" srcOrd="1" destOrd="0" presId="urn:microsoft.com/office/officeart/2005/8/layout/hProcess11"/>
    <dgm:cxn modelId="{05DB9A2F-2759-4E65-B2E9-3EFF77A95CFF}" type="presParOf" srcId="{0BF944E7-DF89-4CEA-94FC-243AAACE4368}" destId="{3A0DFC62-03FC-4792-8617-1C0ED063F203}" srcOrd="2" destOrd="0" presId="urn:microsoft.com/office/officeart/2005/8/layout/hProcess11"/>
    <dgm:cxn modelId="{86B6A39E-FECB-4DD1-BAA9-2F166E2400F2}" type="presParOf" srcId="{253E44F0-F28B-43BC-8293-C6FBD84EAF65}" destId="{CEC2BBC7-53B7-4119-B8CF-B3F8A4EA49E5}" srcOrd="7" destOrd="0" presId="urn:microsoft.com/office/officeart/2005/8/layout/hProcess11"/>
    <dgm:cxn modelId="{62AD0CAA-F85D-4C77-A5DD-61034A685A74}" type="presParOf" srcId="{253E44F0-F28B-43BC-8293-C6FBD84EAF65}" destId="{B97A6E0B-83DF-4423-AD26-D00DF0268303}" srcOrd="8" destOrd="0" presId="urn:microsoft.com/office/officeart/2005/8/layout/hProcess11"/>
    <dgm:cxn modelId="{9BAAC531-4EC8-4FF5-AB14-D1ABF1B11A54}" type="presParOf" srcId="{B97A6E0B-83DF-4423-AD26-D00DF0268303}" destId="{109D4EF9-C19A-4F8E-9BCF-630AB1E59DCC}" srcOrd="0" destOrd="0" presId="urn:microsoft.com/office/officeart/2005/8/layout/hProcess11"/>
    <dgm:cxn modelId="{F8B2E4BA-46AE-4414-A1F8-EA6521146E31}" type="presParOf" srcId="{B97A6E0B-83DF-4423-AD26-D00DF0268303}" destId="{B01198FC-4920-4CB8-AD3D-F5F52B6546FC}" srcOrd="1" destOrd="0" presId="urn:microsoft.com/office/officeart/2005/8/layout/hProcess11"/>
    <dgm:cxn modelId="{F17E2D56-B632-47D2-A6F5-CDF39AA25D26}" type="presParOf" srcId="{B97A6E0B-83DF-4423-AD26-D00DF0268303}" destId="{54E672CF-F604-4F55-8928-85C887DAB3FF}" srcOrd="2" destOrd="0" presId="urn:microsoft.com/office/officeart/2005/8/layout/hProcess11"/>
    <dgm:cxn modelId="{6FDD96CA-CA73-4D0D-94D0-3EDB5F6537F5}" type="presParOf" srcId="{253E44F0-F28B-43BC-8293-C6FBD84EAF65}" destId="{DD6B549D-4058-40E0-8525-A4B00C219B2E}" srcOrd="9" destOrd="0" presId="urn:microsoft.com/office/officeart/2005/8/layout/hProcess11"/>
    <dgm:cxn modelId="{5B78768F-39E0-4246-B145-E68514C36F9E}" type="presParOf" srcId="{253E44F0-F28B-43BC-8293-C6FBD84EAF65}" destId="{DABF3317-F267-4BB6-970A-ED19AE7E3A22}" srcOrd="10" destOrd="0" presId="urn:microsoft.com/office/officeart/2005/8/layout/hProcess11"/>
    <dgm:cxn modelId="{95073BD5-1A0D-4732-ACBF-DAB49B90ADDB}" type="presParOf" srcId="{DABF3317-F267-4BB6-970A-ED19AE7E3A22}" destId="{C2F58BF0-FF7F-44E7-9CA4-4402A0BABE2E}" srcOrd="0" destOrd="0" presId="urn:microsoft.com/office/officeart/2005/8/layout/hProcess11"/>
    <dgm:cxn modelId="{5A7C0EFA-AA5A-4573-99E1-CB8E1391B25E}" type="presParOf" srcId="{DABF3317-F267-4BB6-970A-ED19AE7E3A22}" destId="{37816A45-7A32-4EB4-92D7-A32361C545E7}" srcOrd="1" destOrd="0" presId="urn:microsoft.com/office/officeart/2005/8/layout/hProcess11"/>
    <dgm:cxn modelId="{A9A0EA03-1EBF-4EE2-95EB-A527A416E318}" type="presParOf" srcId="{DABF3317-F267-4BB6-970A-ED19AE7E3A22}" destId="{223B6F20-96EB-487D-98E5-D4791350C46E}" srcOrd="2" destOrd="0" presId="urn:microsoft.com/office/officeart/2005/8/layout/hProcess11"/>
    <dgm:cxn modelId="{CFC9188B-3806-4BAF-BCEA-7F10AF9E29F8}" type="presParOf" srcId="{253E44F0-F28B-43BC-8293-C6FBD84EAF65}" destId="{264AA61B-3C71-4706-81BA-E881B0EE8663}" srcOrd="11" destOrd="0" presId="urn:microsoft.com/office/officeart/2005/8/layout/hProcess11"/>
    <dgm:cxn modelId="{B15B175A-5E6C-40A8-9212-16F48DA6B008}" type="presParOf" srcId="{253E44F0-F28B-43BC-8293-C6FBD84EAF65}" destId="{22AD0123-1728-41B3-9E7F-5B55F7C8A6B2}" srcOrd="12" destOrd="0" presId="urn:microsoft.com/office/officeart/2005/8/layout/hProcess11"/>
    <dgm:cxn modelId="{B69E33D6-8039-4362-B7F8-61C494923998}" type="presParOf" srcId="{22AD0123-1728-41B3-9E7F-5B55F7C8A6B2}" destId="{5C2256D4-3FE1-404C-A183-550DF99C6C05}" srcOrd="0" destOrd="0" presId="urn:microsoft.com/office/officeart/2005/8/layout/hProcess11"/>
    <dgm:cxn modelId="{D03FBA71-8F32-4775-854F-0013892B73B6}" type="presParOf" srcId="{22AD0123-1728-41B3-9E7F-5B55F7C8A6B2}" destId="{37975D04-EA65-432A-8F8C-66717F83CD02}" srcOrd="1" destOrd="0" presId="urn:microsoft.com/office/officeart/2005/8/layout/hProcess11"/>
    <dgm:cxn modelId="{6D3A4075-D253-41DC-9B91-80A68A667E07}" type="presParOf" srcId="{22AD0123-1728-41B3-9E7F-5B55F7C8A6B2}" destId="{9A54B5E0-F6E3-4D0C-B6DF-1D5787A4349D}" srcOrd="2" destOrd="0" presId="urn:microsoft.com/office/officeart/2005/8/layout/hProcess11"/>
    <dgm:cxn modelId="{72FEC87B-E6E8-4895-ADF5-A77B80C354F2}" type="presParOf" srcId="{253E44F0-F28B-43BC-8293-C6FBD84EAF65}" destId="{F3C882F8-3FEB-4BDF-BD3D-F2F639954063}" srcOrd="13" destOrd="0" presId="urn:microsoft.com/office/officeart/2005/8/layout/hProcess11"/>
    <dgm:cxn modelId="{93CCC1E8-953D-40E3-8B30-3EE69301DB34}" type="presParOf" srcId="{253E44F0-F28B-43BC-8293-C6FBD84EAF65}" destId="{8C29E57F-35BD-4B76-807C-10F720EE0CEF}" srcOrd="14" destOrd="0" presId="urn:microsoft.com/office/officeart/2005/8/layout/hProcess11"/>
    <dgm:cxn modelId="{8327B23E-9CAE-4D8A-BBC1-7B2467489C25}" type="presParOf" srcId="{8C29E57F-35BD-4B76-807C-10F720EE0CEF}" destId="{204E3DF8-096F-4558-A632-719AD0076D7B}" srcOrd="0" destOrd="0" presId="urn:microsoft.com/office/officeart/2005/8/layout/hProcess11"/>
    <dgm:cxn modelId="{0CA259C3-6D1E-4295-B0E5-46BA619BD137}" type="presParOf" srcId="{8C29E57F-35BD-4B76-807C-10F720EE0CEF}" destId="{44997795-3A72-4174-BB25-63BA87532079}" srcOrd="1" destOrd="0" presId="urn:microsoft.com/office/officeart/2005/8/layout/hProcess11"/>
    <dgm:cxn modelId="{3347F0B7-4156-4878-9E02-3B29BDEC6427}" type="presParOf" srcId="{8C29E57F-35BD-4B76-807C-10F720EE0CEF}" destId="{2AEF4552-FCCF-4C49-A09C-FF301C73785F}" srcOrd="2" destOrd="0" presId="urn:microsoft.com/office/officeart/2005/8/layout/hProcess11"/>
    <dgm:cxn modelId="{88CA045D-8002-4648-AEAE-E1496663E1AF}" type="presParOf" srcId="{253E44F0-F28B-43BC-8293-C6FBD84EAF65}" destId="{E96DCBE3-468F-4E5B-B592-5D249036A208}" srcOrd="15" destOrd="0" presId="urn:microsoft.com/office/officeart/2005/8/layout/hProcess11"/>
    <dgm:cxn modelId="{41B43E35-B420-4152-9991-7EC8C58BE383}" type="presParOf" srcId="{253E44F0-F28B-43BC-8293-C6FBD84EAF65}" destId="{9B32F6B9-FCE2-403D-94C4-49B3F0E88278}" srcOrd="16" destOrd="0" presId="urn:microsoft.com/office/officeart/2005/8/layout/hProcess11"/>
    <dgm:cxn modelId="{B3410A57-6AA7-4F77-B9C8-FE47944679AC}" type="presParOf" srcId="{9B32F6B9-FCE2-403D-94C4-49B3F0E88278}" destId="{0F697F82-D537-4D95-892A-81A1D91737B3}" srcOrd="0" destOrd="0" presId="urn:microsoft.com/office/officeart/2005/8/layout/hProcess11"/>
    <dgm:cxn modelId="{3855C92B-DB1D-456F-9A76-A70077276DB2}" type="presParOf" srcId="{9B32F6B9-FCE2-403D-94C4-49B3F0E88278}" destId="{B804EA52-2A99-48CD-AF57-617E286DF768}" srcOrd="1" destOrd="0" presId="urn:microsoft.com/office/officeart/2005/8/layout/hProcess11"/>
    <dgm:cxn modelId="{80F6930F-73E9-4E5A-A922-BCF09D6B3477}" type="presParOf" srcId="{9B32F6B9-FCE2-403D-94C4-49B3F0E88278}" destId="{9D0E44CD-5169-434F-B3DB-B665B23658A3}" srcOrd="2" destOrd="0" presId="urn:microsoft.com/office/officeart/2005/8/layout/hProcess11"/>
    <dgm:cxn modelId="{222D1CD8-A76E-4A67-8306-B1FAEA6BB40D}" type="presParOf" srcId="{253E44F0-F28B-43BC-8293-C6FBD84EAF65}" destId="{05E200A8-C45A-4481-B4FE-DE2B8F482C38}" srcOrd="17" destOrd="0" presId="urn:microsoft.com/office/officeart/2005/8/layout/hProcess11"/>
    <dgm:cxn modelId="{08327759-3CF4-4F38-95A2-5D88F0F3716E}" type="presParOf" srcId="{253E44F0-F28B-43BC-8293-C6FBD84EAF65}" destId="{817410BF-AB04-424E-9ACC-3419EF5E3182}" srcOrd="18" destOrd="0" presId="urn:microsoft.com/office/officeart/2005/8/layout/hProcess11"/>
    <dgm:cxn modelId="{2D919A76-494E-41E0-AE41-87FB7C574F67}" type="presParOf" srcId="{817410BF-AB04-424E-9ACC-3419EF5E3182}" destId="{D6F2C8FA-265B-494D-88DF-4D2143034C56}" srcOrd="0" destOrd="0" presId="urn:microsoft.com/office/officeart/2005/8/layout/hProcess11"/>
    <dgm:cxn modelId="{7B0D81EB-B6F9-421A-AEE3-C0846992B694}" type="presParOf" srcId="{817410BF-AB04-424E-9ACC-3419EF5E3182}" destId="{AA1027FE-90A1-490F-A820-8EECFE7998C5}" srcOrd="1" destOrd="0" presId="urn:microsoft.com/office/officeart/2005/8/layout/hProcess11"/>
    <dgm:cxn modelId="{A8A16FE7-CADD-4654-ADF4-52A6D9915C47}" type="presParOf" srcId="{817410BF-AB04-424E-9ACC-3419EF5E3182}" destId="{44FFA9C1-6621-4D94-A2C6-A48FBA25BF85}" srcOrd="2" destOrd="0" presId="urn:microsoft.com/office/officeart/2005/8/layout/hProcess11"/>
    <dgm:cxn modelId="{37F579FB-B330-49B4-B716-AF82550583E1}" type="presParOf" srcId="{253E44F0-F28B-43BC-8293-C6FBD84EAF65}" destId="{FE275D3A-DB68-4250-A014-EEBE5EE2EF8B}" srcOrd="19" destOrd="0" presId="urn:microsoft.com/office/officeart/2005/8/layout/hProcess11"/>
    <dgm:cxn modelId="{D2CFE11D-E666-4E5E-B119-505E9CD3C157}" type="presParOf" srcId="{253E44F0-F28B-43BC-8293-C6FBD84EAF65}" destId="{48A28296-D02E-4B89-B4F5-D609051F98F9}" srcOrd="20" destOrd="0" presId="urn:microsoft.com/office/officeart/2005/8/layout/hProcess11"/>
    <dgm:cxn modelId="{DBBBEB14-CD7F-480A-992D-1938329535E3}" type="presParOf" srcId="{48A28296-D02E-4B89-B4F5-D609051F98F9}" destId="{2F1BEF3C-0A6A-4873-B682-C148BECE7DE6}" srcOrd="0" destOrd="0" presId="urn:microsoft.com/office/officeart/2005/8/layout/hProcess11"/>
    <dgm:cxn modelId="{26CC7C5B-2D11-463D-871A-B9E8DD6578EA}" type="presParOf" srcId="{48A28296-D02E-4B89-B4F5-D609051F98F9}" destId="{8FDA851A-4D40-4343-90E6-47ACFAE4B5D7}" srcOrd="1" destOrd="0" presId="urn:microsoft.com/office/officeart/2005/8/layout/hProcess11"/>
    <dgm:cxn modelId="{366C6AFE-7C43-44E6-8AF8-140B66893550}" type="presParOf" srcId="{48A28296-D02E-4B89-B4F5-D609051F98F9}" destId="{D7A8DBFB-ACC8-403E-8FDE-E5A5A4019C6F}" srcOrd="2" destOrd="0" presId="urn:microsoft.com/office/officeart/2005/8/layout/hProcess11"/>
    <dgm:cxn modelId="{899D48F7-B107-4466-AD6B-3C2CDCE77EDF}" type="presParOf" srcId="{253E44F0-F28B-43BC-8293-C6FBD84EAF65}" destId="{BCBDA156-0CEE-4851-A5D4-DFC0F964A5E8}" srcOrd="21" destOrd="0" presId="urn:microsoft.com/office/officeart/2005/8/layout/hProcess11"/>
    <dgm:cxn modelId="{7A42900B-7D06-4FC7-B83D-C5696D0B21CC}" type="presParOf" srcId="{253E44F0-F28B-43BC-8293-C6FBD84EAF65}" destId="{8A4EF8D7-A78B-4C5A-83DB-81B1229627D1}" srcOrd="22" destOrd="0" presId="urn:microsoft.com/office/officeart/2005/8/layout/hProcess11"/>
    <dgm:cxn modelId="{406B8D89-9CBA-47D1-99B3-D9588FDC374E}" type="presParOf" srcId="{8A4EF8D7-A78B-4C5A-83DB-81B1229627D1}" destId="{B392FBE1-0AAC-4FBC-93D4-1E1F38D818C2}" srcOrd="0" destOrd="0" presId="urn:microsoft.com/office/officeart/2005/8/layout/hProcess11"/>
    <dgm:cxn modelId="{00526344-4412-4A80-AC63-FD47D5BD32F1}" type="presParOf" srcId="{8A4EF8D7-A78B-4C5A-83DB-81B1229627D1}" destId="{59538661-2CC5-4070-8830-2744FBABEF6D}" srcOrd="1" destOrd="0" presId="urn:microsoft.com/office/officeart/2005/8/layout/hProcess11"/>
    <dgm:cxn modelId="{C6E2B7B7-8043-4213-BE37-F6E70C38F327}" type="presParOf" srcId="{8A4EF8D7-A78B-4C5A-83DB-81B1229627D1}" destId="{F319B4D0-D6D4-4776-B2AE-6B0BF32E0C8E}" srcOrd="2" destOrd="0" presId="urn:microsoft.com/office/officeart/2005/8/layout/hProcess11"/>
    <dgm:cxn modelId="{7CDDF14D-B5B3-442F-AFCD-EC398C575D58}" type="presParOf" srcId="{253E44F0-F28B-43BC-8293-C6FBD84EAF65}" destId="{03ECBFA9-F67F-4453-AED8-CEC61100BD46}" srcOrd="23" destOrd="0" presId="urn:microsoft.com/office/officeart/2005/8/layout/hProcess11"/>
    <dgm:cxn modelId="{FFF56143-7D94-48E4-B584-E016B9976A20}" type="presParOf" srcId="{253E44F0-F28B-43BC-8293-C6FBD84EAF65}" destId="{D54845B1-B00D-4809-9E33-4B5C820D0993}" srcOrd="24" destOrd="0" presId="urn:microsoft.com/office/officeart/2005/8/layout/hProcess11"/>
    <dgm:cxn modelId="{CD0417B7-15D5-4B71-8C89-DF9634A24B76}" type="presParOf" srcId="{D54845B1-B00D-4809-9E33-4B5C820D0993}" destId="{9E435C79-3CEF-454F-98C7-046FEFED7A31}" srcOrd="0" destOrd="0" presId="urn:microsoft.com/office/officeart/2005/8/layout/hProcess11"/>
    <dgm:cxn modelId="{F42D9681-D5F4-4EB3-B036-04F44D1ABBCD}" type="presParOf" srcId="{D54845B1-B00D-4809-9E33-4B5C820D0993}" destId="{D18D540C-6BB1-427E-B116-ED65314B6B1F}" srcOrd="1" destOrd="0" presId="urn:microsoft.com/office/officeart/2005/8/layout/hProcess11"/>
    <dgm:cxn modelId="{58E17B18-93DC-48F4-9CF2-F491AF98E34B}" type="presParOf" srcId="{D54845B1-B00D-4809-9E33-4B5C820D0993}" destId="{A432AA7A-5203-422B-8942-3C7A01148ECF}" srcOrd="2" destOrd="0" presId="urn:microsoft.com/office/officeart/2005/8/layout/hProcess11"/>
    <dgm:cxn modelId="{17B5FDBD-720A-455D-9060-5A00EAB1D14E}" type="presParOf" srcId="{253E44F0-F28B-43BC-8293-C6FBD84EAF65}" destId="{E317735B-017E-416B-803B-45587535A26C}" srcOrd="25" destOrd="0" presId="urn:microsoft.com/office/officeart/2005/8/layout/hProcess11"/>
    <dgm:cxn modelId="{AD04EE65-01F9-4471-B408-74D48B8783F1}" type="presParOf" srcId="{253E44F0-F28B-43BC-8293-C6FBD84EAF65}" destId="{76E0D3E2-F147-45CB-B9F5-AE26EE709A4F}" srcOrd="26" destOrd="0" presId="urn:microsoft.com/office/officeart/2005/8/layout/hProcess11"/>
    <dgm:cxn modelId="{ED9FCF19-E30A-4BD5-80B3-95CAF009EC9D}" type="presParOf" srcId="{76E0D3E2-F147-45CB-B9F5-AE26EE709A4F}" destId="{1B132725-7F92-4068-B2C1-738E432C6F07}" srcOrd="0" destOrd="0" presId="urn:microsoft.com/office/officeart/2005/8/layout/hProcess11"/>
    <dgm:cxn modelId="{1C67D14B-BA50-4260-AB3F-DB9E1D84B6CB}" type="presParOf" srcId="{76E0D3E2-F147-45CB-B9F5-AE26EE709A4F}" destId="{76DD1CC5-0A84-475C-AD18-B5FEF6AB9C38}" srcOrd="1" destOrd="0" presId="urn:microsoft.com/office/officeart/2005/8/layout/hProcess11"/>
    <dgm:cxn modelId="{A7CC06B9-4A69-4D4C-B813-28732529B9BB}" type="presParOf" srcId="{76E0D3E2-F147-45CB-B9F5-AE26EE709A4F}" destId="{41B36B52-7BB6-4489-8123-D7926AE2D06C}" srcOrd="2" destOrd="0" presId="urn:microsoft.com/office/officeart/2005/8/layout/hProcess11"/>
    <dgm:cxn modelId="{0591217B-1524-4B3C-9D91-471534782119}" type="presParOf" srcId="{253E44F0-F28B-43BC-8293-C6FBD84EAF65}" destId="{9535E77B-DD2C-400E-B92A-CEE17A68FB87}" srcOrd="27" destOrd="0" presId="urn:microsoft.com/office/officeart/2005/8/layout/hProcess11"/>
    <dgm:cxn modelId="{8B5C244E-9C25-4193-8BF6-254CE85BB365}" type="presParOf" srcId="{253E44F0-F28B-43BC-8293-C6FBD84EAF65}" destId="{C438E05F-FB09-49D5-89E6-9F6804F0C951}" srcOrd="28" destOrd="0" presId="urn:microsoft.com/office/officeart/2005/8/layout/hProcess11"/>
    <dgm:cxn modelId="{D0DC8F59-792B-4B8E-B8EE-4D2BD02D437E}" type="presParOf" srcId="{C438E05F-FB09-49D5-89E6-9F6804F0C951}" destId="{9D0D1699-8438-49CB-AA0E-CB98B9220C76}" srcOrd="0" destOrd="0" presId="urn:microsoft.com/office/officeart/2005/8/layout/hProcess11"/>
    <dgm:cxn modelId="{F915B3FD-C537-4B77-B128-ABC47D52B4D9}" type="presParOf" srcId="{C438E05F-FB09-49D5-89E6-9F6804F0C951}" destId="{6D610BA4-9C17-4479-8A02-25891560CF5E}" srcOrd="1" destOrd="0" presId="urn:microsoft.com/office/officeart/2005/8/layout/hProcess11"/>
    <dgm:cxn modelId="{BB8B7BBE-4B96-4FFF-9E0F-660C2B4686D8}" type="presParOf" srcId="{C438E05F-FB09-49D5-89E6-9F6804F0C951}" destId="{1A7B1878-D56C-4F66-B6D4-479C938507BC}" srcOrd="2" destOrd="0" presId="urn:microsoft.com/office/officeart/2005/8/layout/hProcess11"/>
    <dgm:cxn modelId="{088C0E34-EF0B-4181-8389-C1948AAF82DE}" type="presParOf" srcId="{253E44F0-F28B-43BC-8293-C6FBD84EAF65}" destId="{C6DCDD5F-63C2-4933-B96F-3223659917F7}" srcOrd="29" destOrd="0" presId="urn:microsoft.com/office/officeart/2005/8/layout/hProcess11"/>
    <dgm:cxn modelId="{5145BF3B-A20A-429E-9B8B-758566224631}" type="presParOf" srcId="{253E44F0-F28B-43BC-8293-C6FBD84EAF65}" destId="{7A14EF78-2415-423F-833E-634EA7E2868E}" srcOrd="30" destOrd="0" presId="urn:microsoft.com/office/officeart/2005/8/layout/hProcess11"/>
    <dgm:cxn modelId="{7C5B7B2F-9081-4F70-82F5-AA4513D82095}" type="presParOf" srcId="{7A14EF78-2415-423F-833E-634EA7E2868E}" destId="{2A48A660-04A4-42C4-BBF5-7110E78902B6}" srcOrd="0" destOrd="0" presId="urn:microsoft.com/office/officeart/2005/8/layout/hProcess11"/>
    <dgm:cxn modelId="{D91172C2-2C82-45C8-9123-5A4747493A6C}" type="presParOf" srcId="{7A14EF78-2415-423F-833E-634EA7E2868E}" destId="{466D1662-E7A7-4D31-8A72-F132572BC1EA}" srcOrd="1" destOrd="0" presId="urn:microsoft.com/office/officeart/2005/8/layout/hProcess11"/>
    <dgm:cxn modelId="{C412BB02-CD04-414E-9010-7B54F9E8C346}" type="presParOf" srcId="{7A14EF78-2415-423F-833E-634EA7E2868E}" destId="{45FAE74A-2819-456C-8DD8-DAE100002673}" srcOrd="2" destOrd="0" presId="urn:microsoft.com/office/officeart/2005/8/layout/hProcess11"/>
    <dgm:cxn modelId="{2453E53F-F42C-4E86-AADD-2786712C2A06}" type="presParOf" srcId="{253E44F0-F28B-43BC-8293-C6FBD84EAF65}" destId="{9E84F591-BF94-4A90-8E65-DBC857A98A89}" srcOrd="31" destOrd="0" presId="urn:microsoft.com/office/officeart/2005/8/layout/hProcess11"/>
    <dgm:cxn modelId="{AFA15D13-6E61-4BB8-8F9F-B230399422E2}" type="presParOf" srcId="{253E44F0-F28B-43BC-8293-C6FBD84EAF65}" destId="{59F1DAAC-BB22-482D-99B3-123B5AE68F29}" srcOrd="32" destOrd="0" presId="urn:microsoft.com/office/officeart/2005/8/layout/hProcess11"/>
    <dgm:cxn modelId="{E7252E2B-165E-4454-B158-4AA1A6E09673}" type="presParOf" srcId="{59F1DAAC-BB22-482D-99B3-123B5AE68F29}" destId="{E4545BF2-EA73-479D-B074-9395EA445FC7}" srcOrd="0" destOrd="0" presId="urn:microsoft.com/office/officeart/2005/8/layout/hProcess11"/>
    <dgm:cxn modelId="{9BB714BD-5E97-4818-973F-3EF63A477FCB}" type="presParOf" srcId="{59F1DAAC-BB22-482D-99B3-123B5AE68F29}" destId="{72F0B197-A8CC-4FC7-BC19-0AC89EEE83DF}" srcOrd="1" destOrd="0" presId="urn:microsoft.com/office/officeart/2005/8/layout/hProcess11"/>
    <dgm:cxn modelId="{32084EBB-8D23-4AD6-9DDF-6417931D0E1B}" type="presParOf" srcId="{59F1DAAC-BB22-482D-99B3-123B5AE68F29}" destId="{2DC2E6CA-2C3F-4113-A718-D0D0234DE69F}" srcOrd="2" destOrd="0" presId="urn:microsoft.com/office/officeart/2005/8/layout/hProcess11"/>
    <dgm:cxn modelId="{3237D98C-F496-486A-9C98-4059F4C81E88}" type="presParOf" srcId="{253E44F0-F28B-43BC-8293-C6FBD84EAF65}" destId="{5B962898-55C5-400F-B86A-6F746236B81A}" srcOrd="33" destOrd="0" presId="urn:microsoft.com/office/officeart/2005/8/layout/hProcess11"/>
    <dgm:cxn modelId="{5D81AE48-1046-4A9F-B32D-0625F2A6CB84}" type="presParOf" srcId="{253E44F0-F28B-43BC-8293-C6FBD84EAF65}" destId="{F44F9757-CDBB-4F26-9F6B-819152700633}" srcOrd="34" destOrd="0" presId="urn:microsoft.com/office/officeart/2005/8/layout/hProcess11"/>
    <dgm:cxn modelId="{90141243-48F7-4C5F-A603-8512DAB6C206}" type="presParOf" srcId="{F44F9757-CDBB-4F26-9F6B-819152700633}" destId="{CE813EA4-E356-4BAA-83C6-85D1794B948F}" srcOrd="0" destOrd="0" presId="urn:microsoft.com/office/officeart/2005/8/layout/hProcess11"/>
    <dgm:cxn modelId="{2BD9815A-C58F-412B-9DD9-0F78F63EC28E}" type="presParOf" srcId="{F44F9757-CDBB-4F26-9F6B-819152700633}" destId="{31708F46-A975-480D-BCD0-9BEDB662BBE3}" srcOrd="1" destOrd="0" presId="urn:microsoft.com/office/officeart/2005/8/layout/hProcess11"/>
    <dgm:cxn modelId="{A9735761-DE1A-4D04-BF92-AA4FB9A64882}" type="presParOf" srcId="{F44F9757-CDBB-4F26-9F6B-819152700633}" destId="{4254084D-4C40-4740-A88F-AE211E703E8C}" srcOrd="2" destOrd="0" presId="urn:microsoft.com/office/officeart/2005/8/layout/hProcess11"/>
    <dgm:cxn modelId="{095909CB-AEA2-4742-9E74-02EC5FF730AE}" type="presParOf" srcId="{253E44F0-F28B-43BC-8293-C6FBD84EAF65}" destId="{EAA604E5-3039-43EB-B012-ACDB93CE893C}" srcOrd="35" destOrd="0" presId="urn:microsoft.com/office/officeart/2005/8/layout/hProcess11"/>
    <dgm:cxn modelId="{E065A794-DC0C-4989-9BFA-77A5F3374930}" type="presParOf" srcId="{253E44F0-F28B-43BC-8293-C6FBD84EAF65}" destId="{A0A6EEF0-9494-4DE7-BD07-AD5218E46622}" srcOrd="36" destOrd="0" presId="urn:microsoft.com/office/officeart/2005/8/layout/hProcess11"/>
    <dgm:cxn modelId="{E1F65EFA-D833-4C63-8028-9BD132ABAB3C}" type="presParOf" srcId="{A0A6EEF0-9494-4DE7-BD07-AD5218E46622}" destId="{1159B052-BB78-40A3-BD0D-C02C00C954EA}" srcOrd="0" destOrd="0" presId="urn:microsoft.com/office/officeart/2005/8/layout/hProcess11"/>
    <dgm:cxn modelId="{3944753F-CD03-4B29-9173-38C60FC12670}" type="presParOf" srcId="{A0A6EEF0-9494-4DE7-BD07-AD5218E46622}" destId="{6CC6C221-9B5E-4BBA-B22B-AA086E14EA1D}" srcOrd="1" destOrd="0" presId="urn:microsoft.com/office/officeart/2005/8/layout/hProcess11"/>
    <dgm:cxn modelId="{CE4C8500-4ECC-4939-8420-34DA8DD3E31B}" type="presParOf" srcId="{A0A6EEF0-9494-4DE7-BD07-AD5218E46622}" destId="{9012F74E-5685-4C95-A630-A6E5B00F1C72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2DD5D-3810-4E3B-A2D4-45646D0176FC}">
      <dgm:prSet/>
      <dgm:spPr/>
      <dgm:t>
        <a:bodyPr/>
        <a:lstStyle/>
        <a:p>
          <a:r>
            <a:rPr lang="en-US" dirty="0"/>
            <a:t>User Stories Approved: Date:</a:t>
          </a:r>
        </a:p>
      </dgm:t>
    </dgm:pt>
    <dgm:pt modelId="{8056F196-A055-4CCD-A0D5-BD018DAE06BE}" type="parTrans" cxnId="{1E59165C-C7C6-4F1C-B998-038CEECF50AB}">
      <dgm:prSet/>
      <dgm:spPr/>
      <dgm:t>
        <a:bodyPr/>
        <a:lstStyle/>
        <a:p>
          <a:endParaRPr lang="en-US"/>
        </a:p>
      </dgm:t>
    </dgm:pt>
    <dgm:pt modelId="{428599BC-0973-44DE-9732-A4125A258990}" type="sibTrans" cxnId="{1E59165C-C7C6-4F1C-B998-038CEECF50AB}">
      <dgm:prSet/>
      <dgm:spPr/>
      <dgm:t>
        <a:bodyPr/>
        <a:lstStyle/>
        <a:p>
          <a:endParaRPr lang="en-US"/>
        </a:p>
      </dgm:t>
    </dgm:pt>
    <dgm:pt modelId="{8836BFB1-1833-47BD-B786-D57788BDE187}">
      <dgm:prSet/>
      <dgm:spPr/>
      <dgm:t>
        <a:bodyPr/>
        <a:lstStyle/>
        <a:p>
          <a:r>
            <a:rPr lang="en-US" dirty="0"/>
            <a:t>Performance – Response Metrics: Date</a:t>
          </a:r>
        </a:p>
      </dgm:t>
    </dgm:pt>
    <dgm:pt modelId="{9E0C1000-5D71-44D8-8989-E1E50B3DEDF5}" type="parTrans" cxnId="{4748D376-5D1E-40F7-941A-B8DF44CA60BC}">
      <dgm:prSet/>
      <dgm:spPr/>
      <dgm:t>
        <a:bodyPr/>
        <a:lstStyle/>
        <a:p>
          <a:endParaRPr lang="en-US"/>
        </a:p>
      </dgm:t>
    </dgm:pt>
    <dgm:pt modelId="{EB5E1694-97C2-4423-8045-85FAE49365F6}" type="sibTrans" cxnId="{4748D376-5D1E-40F7-941A-B8DF44CA60BC}">
      <dgm:prSet/>
      <dgm:spPr/>
      <dgm:t>
        <a:bodyPr/>
        <a:lstStyle/>
        <a:p>
          <a:endParaRPr lang="en-US"/>
        </a:p>
      </dgm:t>
    </dgm:pt>
    <dgm:pt modelId="{D3D7F62D-02BF-4EE9-9DE9-6ED31C0B3982}">
      <dgm:prSet/>
      <dgm:spPr/>
      <dgm:t>
        <a:bodyPr/>
        <a:lstStyle/>
        <a:p>
          <a:r>
            <a:rPr lang="en-US" dirty="0"/>
            <a:t>User Stories Traced to Development Story and Test Cases: Date:</a:t>
          </a:r>
        </a:p>
      </dgm:t>
    </dgm:pt>
    <dgm:pt modelId="{677BFDD9-D5F9-496E-9CF7-34938620C41A}" type="parTrans" cxnId="{26EAF3F7-C3E9-4F29-8C3A-FA80857BD9D3}">
      <dgm:prSet/>
      <dgm:spPr/>
      <dgm:t>
        <a:bodyPr/>
        <a:lstStyle/>
        <a:p>
          <a:endParaRPr lang="en-US"/>
        </a:p>
      </dgm:t>
    </dgm:pt>
    <dgm:pt modelId="{0945F9B3-A0DF-4182-954E-499E17D4EE03}" type="sibTrans" cxnId="{26EAF3F7-C3E9-4F29-8C3A-FA80857BD9D3}">
      <dgm:prSet/>
      <dgm:spPr/>
      <dgm:t>
        <a:bodyPr/>
        <a:lstStyle/>
        <a:p>
          <a:endParaRPr lang="en-US"/>
        </a:p>
      </dgm:t>
    </dgm:pt>
    <dgm:pt modelId="{4C15B0DD-6AE9-4F4B-B1AE-0B58DBDF1121}">
      <dgm:prSet/>
      <dgm:spPr/>
      <dgm:t>
        <a:bodyPr/>
        <a:lstStyle/>
        <a:p>
          <a:r>
            <a:rPr lang="en-US" dirty="0"/>
            <a:t>Open Severity 1 or 2 Defects: Date:</a:t>
          </a:r>
        </a:p>
      </dgm:t>
    </dgm:pt>
    <dgm:pt modelId="{AADCB507-3D2D-44DC-92B2-23C3619F0917}" type="parTrans" cxnId="{1F344180-4114-49A2-B0A3-5305E29E1F14}">
      <dgm:prSet/>
      <dgm:spPr/>
      <dgm:t>
        <a:bodyPr/>
        <a:lstStyle/>
        <a:p>
          <a:endParaRPr lang="en-US"/>
        </a:p>
      </dgm:t>
    </dgm:pt>
    <dgm:pt modelId="{4769806A-B8EC-4E38-B49B-060A56E11911}" type="sibTrans" cxnId="{1F344180-4114-49A2-B0A3-5305E29E1F14}">
      <dgm:prSet/>
      <dgm:spPr/>
      <dgm:t>
        <a:bodyPr/>
        <a:lstStyle/>
        <a:p>
          <a:endParaRPr lang="en-US"/>
        </a:p>
      </dgm:t>
    </dgm:pt>
    <dgm:pt modelId="{231AEAC4-80AF-4549-B536-26705AAAE196}">
      <dgm:prSet/>
      <dgm:spPr/>
      <dgm:t>
        <a:bodyPr/>
        <a:lstStyle/>
        <a:p>
          <a:r>
            <a:rPr lang="en-US" dirty="0"/>
            <a:t>User Stories Passed: Date:</a:t>
          </a:r>
        </a:p>
      </dgm:t>
    </dgm:pt>
    <dgm:pt modelId="{E6B6D304-FE3E-4933-B2A8-EFE4EC9BFC95}" type="parTrans" cxnId="{950F347B-C05A-4B42-8212-1FF4C63E6B19}">
      <dgm:prSet/>
      <dgm:spPr/>
      <dgm:t>
        <a:bodyPr/>
        <a:lstStyle/>
        <a:p>
          <a:endParaRPr lang="en-US"/>
        </a:p>
      </dgm:t>
    </dgm:pt>
    <dgm:pt modelId="{B912FC8C-45DD-4A6E-B792-5206FDD17322}" type="sibTrans" cxnId="{950F347B-C05A-4B42-8212-1FF4C63E6B19}">
      <dgm:prSet/>
      <dgm:spPr/>
      <dgm:t>
        <a:bodyPr/>
        <a:lstStyle/>
        <a:p>
          <a:endParaRPr lang="en-US"/>
        </a:p>
      </dgm:t>
    </dgm:pt>
    <dgm:pt modelId="{E3BA2B37-E707-437D-86F2-C4A096E6DEAF}">
      <dgm:prSet/>
      <dgm:spPr/>
      <dgm:t>
        <a:bodyPr/>
        <a:lstStyle/>
        <a:p>
          <a:r>
            <a:rPr lang="en-US" dirty="0"/>
            <a:t>Performance Testing Executed: Date:</a:t>
          </a:r>
        </a:p>
      </dgm:t>
    </dgm:pt>
    <dgm:pt modelId="{B87A771C-7682-4A3C-8887-DC888905DAD2}" type="parTrans" cxnId="{2513D5E0-26D3-45A3-B83F-5881112E5C12}">
      <dgm:prSet/>
      <dgm:spPr/>
      <dgm:t>
        <a:bodyPr/>
        <a:lstStyle/>
        <a:p>
          <a:endParaRPr lang="en-US"/>
        </a:p>
      </dgm:t>
    </dgm:pt>
    <dgm:pt modelId="{0E615730-90CB-4347-932F-C72C625D7E39}" type="sibTrans" cxnId="{2513D5E0-26D3-45A3-B83F-5881112E5C12}">
      <dgm:prSet/>
      <dgm:spPr/>
      <dgm:t>
        <a:bodyPr/>
        <a:lstStyle/>
        <a:p>
          <a:endParaRPr lang="en-US"/>
        </a:p>
      </dgm:t>
    </dgm:pt>
    <dgm:pt modelId="{15AF15D0-2273-41B9-84FE-059EDB6CE463}">
      <dgm:prSet/>
      <dgm:spPr/>
      <dgm:t>
        <a:bodyPr/>
        <a:lstStyle/>
        <a:p>
          <a:r>
            <a:rPr lang="en-US" dirty="0"/>
            <a:t>Regression Testing Executed for Build intended for Production: Date:</a:t>
          </a:r>
        </a:p>
      </dgm:t>
    </dgm:pt>
    <dgm:pt modelId="{2383482C-01E6-47FB-9FF7-68F5B9107B55}" type="parTrans" cxnId="{B3C70EBC-425C-4DDF-B25B-B9037886909D}">
      <dgm:prSet/>
      <dgm:spPr/>
      <dgm:t>
        <a:bodyPr/>
        <a:lstStyle/>
        <a:p>
          <a:endParaRPr lang="en-US"/>
        </a:p>
      </dgm:t>
    </dgm:pt>
    <dgm:pt modelId="{6BD68072-5B2F-40C4-95A7-1ABEB620A475}" type="sibTrans" cxnId="{B3C70EBC-425C-4DDF-B25B-B9037886909D}">
      <dgm:prSet/>
      <dgm:spPr/>
      <dgm:t>
        <a:bodyPr/>
        <a:lstStyle/>
        <a:p>
          <a:endParaRPr lang="en-US"/>
        </a:p>
      </dgm:t>
    </dgm:pt>
    <dgm:pt modelId="{E4A0BFB5-E1B5-46D7-BEDC-AB86665EB977}">
      <dgm:prSet/>
      <dgm:spPr/>
      <dgm:t>
        <a:bodyPr/>
        <a:lstStyle/>
        <a:p>
          <a:r>
            <a:rPr lang="en-US" dirty="0"/>
            <a:t>IOC Exit Site Concurrence: Date</a:t>
          </a:r>
        </a:p>
      </dgm:t>
    </dgm:pt>
    <dgm:pt modelId="{22367097-0E83-43E6-B44E-60B89869EF15}" type="parTrans" cxnId="{5FC9CA4E-D773-4957-9E96-73E7F7D2B16C}">
      <dgm:prSet/>
      <dgm:spPr/>
      <dgm:t>
        <a:bodyPr/>
        <a:lstStyle/>
        <a:p>
          <a:endParaRPr lang="en-US"/>
        </a:p>
      </dgm:t>
    </dgm:pt>
    <dgm:pt modelId="{3F7BB7D1-BDFA-49E5-B269-C47FAAEFAFA1}" type="sibTrans" cxnId="{5FC9CA4E-D773-4957-9E96-73E7F7D2B16C}">
      <dgm:prSet/>
      <dgm:spPr/>
      <dgm:t>
        <a:bodyPr/>
        <a:lstStyle/>
        <a:p>
          <a:endParaRPr lang="en-US"/>
        </a:p>
      </dgm:t>
    </dgm:pt>
    <dgm:pt modelId="{D54A52F3-B425-4692-A7A4-F28B862C4470}">
      <dgm:prSet/>
      <dgm:spPr/>
      <dgm:t>
        <a:bodyPr/>
        <a:lstStyle/>
        <a:p>
          <a:r>
            <a:rPr lang="en-US" dirty="0"/>
            <a:t>Unmitigated Risks with High (Red) Exposure Level: Date:</a:t>
          </a:r>
        </a:p>
      </dgm:t>
    </dgm:pt>
    <dgm:pt modelId="{C4268C30-B885-4630-AFE4-AA09F836784C}" type="parTrans" cxnId="{E225EBFB-21F8-4471-B35F-2D36A6724456}">
      <dgm:prSet/>
      <dgm:spPr/>
      <dgm:t>
        <a:bodyPr/>
        <a:lstStyle/>
        <a:p>
          <a:endParaRPr lang="en-US"/>
        </a:p>
      </dgm:t>
    </dgm:pt>
    <dgm:pt modelId="{8F47F49B-6062-4FBD-8D1D-141771CF6D33}" type="sibTrans" cxnId="{E225EBFB-21F8-4471-B35F-2D36A6724456}">
      <dgm:prSet/>
      <dgm:spPr/>
      <dgm:t>
        <a:bodyPr/>
        <a:lstStyle/>
        <a:p>
          <a:endParaRPr lang="en-US"/>
        </a:p>
      </dgm:t>
    </dgm:pt>
    <dgm:pt modelId="{0176A01E-7998-4180-8254-4AC8F00D0585}">
      <dgm:prSet/>
      <dgm:spPr/>
      <dgm:t>
        <a:bodyPr/>
        <a:lstStyle/>
        <a:p>
          <a:r>
            <a:rPr lang="en-US" dirty="0"/>
            <a:t>DE&amp;A Compliance Evidence Verified: Date</a:t>
          </a:r>
        </a:p>
      </dgm:t>
    </dgm:pt>
    <dgm:pt modelId="{C7BFED68-4089-42B9-8A0C-79A9659E99AF}" type="parTrans" cxnId="{AB09A90B-5901-414A-ABE2-84A3E0C49979}">
      <dgm:prSet/>
      <dgm:spPr/>
      <dgm:t>
        <a:bodyPr/>
        <a:lstStyle/>
        <a:p>
          <a:endParaRPr lang="en-US"/>
        </a:p>
      </dgm:t>
    </dgm:pt>
    <dgm:pt modelId="{0750765C-33C1-4F43-B6BD-BB72C043F0BC}" type="sibTrans" cxnId="{AB09A90B-5901-414A-ABE2-84A3E0C49979}">
      <dgm:prSet/>
      <dgm:spPr/>
      <dgm:t>
        <a:bodyPr/>
        <a:lstStyle/>
        <a:p>
          <a:endParaRPr lang="en-US"/>
        </a:p>
      </dgm:t>
    </dgm:pt>
    <dgm:pt modelId="{01F18298-1159-45F8-A5D2-E800E896B0A9}">
      <dgm:prSet/>
      <dgm:spPr/>
      <dgm:t>
        <a:bodyPr/>
        <a:lstStyle/>
        <a:p>
          <a:r>
            <a:rPr lang="en-US" dirty="0"/>
            <a:t>Section 508 Release Recommended: Date:</a:t>
          </a:r>
        </a:p>
      </dgm:t>
    </dgm:pt>
    <dgm:pt modelId="{70EA3A36-41DD-4630-93C0-8E97765C6D51}" type="parTrans" cxnId="{364C4CF9-14EA-4782-B796-0905E1FB2740}">
      <dgm:prSet/>
      <dgm:spPr/>
      <dgm:t>
        <a:bodyPr/>
        <a:lstStyle/>
        <a:p>
          <a:endParaRPr lang="en-US"/>
        </a:p>
      </dgm:t>
    </dgm:pt>
    <dgm:pt modelId="{4644A504-6074-4E7C-958B-1534B43CE9FA}" type="sibTrans" cxnId="{364C4CF9-14EA-4782-B796-0905E1FB2740}">
      <dgm:prSet/>
      <dgm:spPr/>
      <dgm:t>
        <a:bodyPr/>
        <a:lstStyle/>
        <a:p>
          <a:endParaRPr lang="en-US"/>
        </a:p>
      </dgm:t>
    </dgm:pt>
    <dgm:pt modelId="{6AC1D752-1421-44C0-888B-23B7B92FBC71}">
      <dgm:prSet/>
      <dgm:spPr/>
      <dgm:t>
        <a:bodyPr/>
        <a:lstStyle/>
        <a:p>
          <a:r>
            <a:rPr lang="en-US" dirty="0"/>
            <a:t>ATO Approved and Valid: Date:</a:t>
          </a:r>
        </a:p>
      </dgm:t>
    </dgm:pt>
    <dgm:pt modelId="{150BA556-A676-48CE-A950-3EB37EED766F}" type="parTrans" cxnId="{1B3AE95F-09C8-467C-99E2-56C4A8AA3E99}">
      <dgm:prSet/>
      <dgm:spPr/>
      <dgm:t>
        <a:bodyPr/>
        <a:lstStyle/>
        <a:p>
          <a:endParaRPr lang="en-US"/>
        </a:p>
      </dgm:t>
    </dgm:pt>
    <dgm:pt modelId="{46939236-2882-454B-8995-026CFEAB2082}" type="sibTrans" cxnId="{1B3AE95F-09C8-467C-99E2-56C4A8AA3E99}">
      <dgm:prSet/>
      <dgm:spPr/>
      <dgm:t>
        <a:bodyPr/>
        <a:lstStyle/>
        <a:p>
          <a:endParaRPr lang="en-US"/>
        </a:p>
      </dgm:t>
    </dgm:pt>
    <dgm:pt modelId="{5C0CA4D3-D8EE-41AD-8A37-BA5AAF3E655D}">
      <dgm:prSet/>
      <dgm:spPr/>
      <dgm:t>
        <a:bodyPr/>
        <a:lstStyle/>
        <a:p>
          <a:r>
            <a:rPr lang="en-US" dirty="0"/>
            <a:t>Version Description Document Complete through Current Product Release Component Builds: Date:</a:t>
          </a:r>
        </a:p>
      </dgm:t>
    </dgm:pt>
    <dgm:pt modelId="{A417E168-8EE1-4C56-B59E-46E3E7C3C937}" type="parTrans" cxnId="{55ADDAF5-2995-41F8-88BF-B16E424959AD}">
      <dgm:prSet/>
      <dgm:spPr/>
      <dgm:t>
        <a:bodyPr/>
        <a:lstStyle/>
        <a:p>
          <a:endParaRPr lang="en-US"/>
        </a:p>
      </dgm:t>
    </dgm:pt>
    <dgm:pt modelId="{6F1228C5-F088-47DA-B9A4-A3B1786FE035}" type="sibTrans" cxnId="{55ADDAF5-2995-41F8-88BF-B16E424959AD}">
      <dgm:prSet/>
      <dgm:spPr/>
      <dgm:t>
        <a:bodyPr/>
        <a:lstStyle/>
        <a:p>
          <a:endParaRPr lang="en-US"/>
        </a:p>
      </dgm:t>
    </dgm:pt>
    <dgm:pt modelId="{05FE60E7-5753-4D29-867C-D065384DD8D4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Date:</a:t>
          </a:r>
        </a:p>
      </dgm:t>
    </dgm:pt>
    <dgm:pt modelId="{0EBE1546-E2BA-4355-B3E0-D71E871960E0}" type="parTrans" cxnId="{8F6756A3-EBE9-4F6A-BB5A-EC24CF28D162}">
      <dgm:prSet/>
      <dgm:spPr/>
      <dgm:t>
        <a:bodyPr/>
        <a:lstStyle/>
        <a:p>
          <a:endParaRPr lang="en-US"/>
        </a:p>
      </dgm:t>
    </dgm:pt>
    <dgm:pt modelId="{FD507147-A616-4815-B279-CDA492973B97}" type="sibTrans" cxnId="{8F6756A3-EBE9-4F6A-BB5A-EC24CF28D162}">
      <dgm:prSet/>
      <dgm:spPr/>
      <dgm:t>
        <a:bodyPr/>
        <a:lstStyle/>
        <a:p>
          <a:endParaRPr lang="en-US"/>
        </a:p>
      </dgm:t>
    </dgm:pt>
    <dgm:pt modelId="{7187F9B0-2719-4D26-95BB-F2D18DBCBD4C}">
      <dgm:prSet/>
      <dgm:spPr/>
      <dgm:t>
        <a:bodyPr/>
        <a:lstStyle/>
        <a:p>
          <a:r>
            <a:rPr lang="en-US" dirty="0"/>
            <a:t>Production Operations Manual (POM) or Technical Manual (VistA) Complete: Date:</a:t>
          </a:r>
        </a:p>
      </dgm:t>
    </dgm:pt>
    <dgm:pt modelId="{16212C1D-1132-4DF5-B726-7639B3F21334}" type="parTrans" cxnId="{5C9A4F13-B3F6-468F-89F7-CC6F4BD8A842}">
      <dgm:prSet/>
      <dgm:spPr/>
      <dgm:t>
        <a:bodyPr/>
        <a:lstStyle/>
        <a:p>
          <a:endParaRPr lang="en-US"/>
        </a:p>
      </dgm:t>
    </dgm:pt>
    <dgm:pt modelId="{79F67AB2-C6E3-43F3-9878-58E76F3CE3F2}" type="sibTrans" cxnId="{5C9A4F13-B3F6-468F-89F7-CC6F4BD8A842}">
      <dgm:prSet/>
      <dgm:spPr/>
      <dgm:t>
        <a:bodyPr/>
        <a:lstStyle/>
        <a:p>
          <a:endParaRPr lang="en-US"/>
        </a:p>
      </dgm:t>
    </dgm:pt>
    <dgm:pt modelId="{6BFCCE6B-1ACF-4EAD-A862-0C4828850C5E}">
      <dgm:prSet/>
      <dgm:spPr/>
      <dgm:t>
        <a:bodyPr/>
        <a:lstStyle/>
        <a:p>
          <a:r>
            <a:rPr lang="en-US" dirty="0"/>
            <a:t>Product RACI Chart Complete: </a:t>
          </a:r>
          <a:r>
            <a:rPr lang="en-US"/>
            <a:t>Date:</a:t>
          </a:r>
          <a:endParaRPr lang="en-US" dirty="0"/>
        </a:p>
      </dgm:t>
    </dgm:pt>
    <dgm:pt modelId="{21EA2E2F-8895-45FA-859B-B1C25ACC24C9}" type="parTrans" cxnId="{97B17967-5889-4F2E-97D7-9A08E496027C}">
      <dgm:prSet/>
      <dgm:spPr/>
      <dgm:t>
        <a:bodyPr/>
        <a:lstStyle/>
        <a:p>
          <a:endParaRPr lang="en-US"/>
        </a:p>
      </dgm:t>
    </dgm:pt>
    <dgm:pt modelId="{55957D20-E931-4CC4-BD31-33983B990134}" type="sibTrans" cxnId="{97B17967-5889-4F2E-97D7-9A08E496027C}">
      <dgm:prSet/>
      <dgm:spPr/>
      <dgm:t>
        <a:bodyPr/>
        <a:lstStyle/>
        <a:p>
          <a:endParaRPr lang="en-US"/>
        </a:p>
      </dgm:t>
    </dgm:pt>
    <dgm:pt modelId="{52310ADB-AB3B-4569-939B-8B182AA74846}">
      <dgm:prSet/>
      <dgm:spPr/>
      <dgm:t>
        <a:bodyPr/>
        <a:lstStyle/>
        <a:p>
          <a:r>
            <a:rPr lang="en-US" dirty="0"/>
            <a:t>SLAs and-or OLAs Approved: Date:</a:t>
          </a:r>
        </a:p>
      </dgm:t>
    </dgm:pt>
    <dgm:pt modelId="{BBB73CEC-A312-4A83-AF29-ED8A9C44EBB5}" type="parTrans" cxnId="{4AD26863-4DE4-46D6-993A-921BC41904DA}">
      <dgm:prSet/>
      <dgm:spPr/>
      <dgm:t>
        <a:bodyPr/>
        <a:lstStyle/>
        <a:p>
          <a:endParaRPr lang="en-US"/>
        </a:p>
      </dgm:t>
    </dgm:pt>
    <dgm:pt modelId="{C3639B5A-FF4E-4FBB-8701-554C6A335856}" type="sibTrans" cxnId="{4AD26863-4DE4-46D6-993A-921BC41904DA}">
      <dgm:prSet/>
      <dgm:spPr/>
      <dgm:t>
        <a:bodyPr/>
        <a:lstStyle/>
        <a:p>
          <a:endParaRPr lang="en-US"/>
        </a:p>
      </dgm:t>
    </dgm:pt>
    <dgm:pt modelId="{49C545F0-63CD-4FB7-A9A1-107AAB5C9678}">
      <dgm:prSet/>
      <dgm:spPr/>
      <dgm:t>
        <a:bodyPr/>
        <a:lstStyle/>
        <a:p>
          <a:r>
            <a:rPr lang="en-US" dirty="0"/>
            <a:t>Acquisition and Financial Management Plan Approved: Date:</a:t>
          </a:r>
        </a:p>
      </dgm:t>
    </dgm:pt>
    <dgm:pt modelId="{D91C8BD2-0928-4FA3-BB69-4E7CF16201DF}" type="parTrans" cxnId="{CB5851CD-BB33-4FFD-B62A-2AA5F2FFA812}">
      <dgm:prSet/>
      <dgm:spPr/>
      <dgm:t>
        <a:bodyPr/>
        <a:lstStyle/>
        <a:p>
          <a:endParaRPr lang="en-US"/>
        </a:p>
      </dgm:t>
    </dgm:pt>
    <dgm:pt modelId="{0C304408-C29E-4CFE-9211-54F9A6565F53}" type="sibTrans" cxnId="{CB5851CD-BB33-4FFD-B62A-2AA5F2FFA812}">
      <dgm:prSet/>
      <dgm:spPr/>
      <dgm:t>
        <a:bodyPr/>
        <a:lstStyle/>
        <a:p>
          <a:endParaRPr lang="en-US"/>
        </a:p>
      </dgm:t>
    </dgm:pt>
    <dgm:pt modelId="{E2567D2C-C687-450D-BAF2-77304361F496}">
      <dgm:prSet/>
      <dgm:spPr/>
      <dgm:t>
        <a:bodyPr/>
        <a:lstStyle/>
        <a:p>
          <a:r>
            <a:rPr lang="en-US" dirty="0"/>
            <a:t>User Documentation Complete: Date:</a:t>
          </a:r>
        </a:p>
      </dgm:t>
    </dgm:pt>
    <dgm:pt modelId="{4C3A862B-8CAF-4066-809B-57798B80BBCF}" type="parTrans" cxnId="{AA889BDB-5059-4D5C-A70E-F45ACC6BD233}">
      <dgm:prSet/>
      <dgm:spPr/>
      <dgm:t>
        <a:bodyPr/>
        <a:lstStyle/>
        <a:p>
          <a:endParaRPr lang="en-US"/>
        </a:p>
      </dgm:t>
    </dgm:pt>
    <dgm:pt modelId="{2AB9A409-4C43-4F06-AA53-5D56D072049E}" type="sibTrans" cxnId="{AA889BDB-5059-4D5C-A70E-F45ACC6BD233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2984AD76-26EC-40C0-BB7B-371B1E0D5F29}" type="pres">
      <dgm:prSet presAssocID="{7F52DD5D-3810-4E3B-A2D4-45646D0176FC}" presName="compositeA" presStyleCnt="0"/>
      <dgm:spPr/>
    </dgm:pt>
    <dgm:pt modelId="{DD7A8DE3-2F43-44D6-B957-1160FB8A17F2}" type="pres">
      <dgm:prSet presAssocID="{7F52DD5D-3810-4E3B-A2D4-45646D0176FC}" presName="textA" presStyleLbl="revTx" presStyleIdx="0" presStyleCnt="19">
        <dgm:presLayoutVars>
          <dgm:bulletEnabled val="1"/>
        </dgm:presLayoutVars>
      </dgm:prSet>
      <dgm:spPr/>
    </dgm:pt>
    <dgm:pt modelId="{A0228674-FA97-470D-8B2D-5A4A2F3B8881}" type="pres">
      <dgm:prSet presAssocID="{7F52DD5D-3810-4E3B-A2D4-45646D0176FC}" presName="circleA" presStyleLbl="node1" presStyleIdx="0" presStyleCnt="19"/>
      <dgm:spPr>
        <a:prstGeom prst="triangle">
          <a:avLst/>
        </a:prstGeom>
      </dgm:spPr>
    </dgm:pt>
    <dgm:pt modelId="{6FAF20B2-849D-4AF2-B85D-4ABB897CD137}" type="pres">
      <dgm:prSet presAssocID="{7F52DD5D-3810-4E3B-A2D4-45646D0176FC}" presName="spaceA" presStyleCnt="0"/>
      <dgm:spPr/>
    </dgm:pt>
    <dgm:pt modelId="{35C4E88D-35D7-42D8-A4BD-311D6DBDAA48}" type="pres">
      <dgm:prSet presAssocID="{428599BC-0973-44DE-9732-A4125A258990}" presName="space" presStyleCnt="0"/>
      <dgm:spPr/>
    </dgm:pt>
    <dgm:pt modelId="{DF4C2CD9-8783-47E1-9BD4-9522F8040918}" type="pres">
      <dgm:prSet presAssocID="{8836BFB1-1833-47BD-B786-D57788BDE187}" presName="compositeB" presStyleCnt="0"/>
      <dgm:spPr/>
    </dgm:pt>
    <dgm:pt modelId="{AAFF45C7-77BC-462B-9081-F02BD4F5E217}" type="pres">
      <dgm:prSet presAssocID="{8836BFB1-1833-47BD-B786-D57788BDE187}" presName="textB" presStyleLbl="revTx" presStyleIdx="1" presStyleCnt="19">
        <dgm:presLayoutVars>
          <dgm:bulletEnabled val="1"/>
        </dgm:presLayoutVars>
      </dgm:prSet>
      <dgm:spPr/>
    </dgm:pt>
    <dgm:pt modelId="{6C12386E-9AD2-4683-BFE8-986FBDA7F85D}" type="pres">
      <dgm:prSet presAssocID="{8836BFB1-1833-47BD-B786-D57788BDE187}" presName="circleB" presStyleLbl="node1" presStyleIdx="1" presStyleCnt="19"/>
      <dgm:spPr>
        <a:prstGeom prst="triangle">
          <a:avLst/>
        </a:prstGeom>
      </dgm:spPr>
    </dgm:pt>
    <dgm:pt modelId="{C0691FA7-C565-4775-AFB2-536759C6F47B}" type="pres">
      <dgm:prSet presAssocID="{8836BFB1-1833-47BD-B786-D57788BDE187}" presName="spaceB" presStyleCnt="0"/>
      <dgm:spPr/>
    </dgm:pt>
    <dgm:pt modelId="{41F91D53-321E-4841-8F45-07FF9CFC5DDF}" type="pres">
      <dgm:prSet presAssocID="{EB5E1694-97C2-4423-8045-85FAE49365F6}" presName="space" presStyleCnt="0"/>
      <dgm:spPr/>
    </dgm:pt>
    <dgm:pt modelId="{D3074FF6-1986-4A20-8C26-610A8523AF2A}" type="pres">
      <dgm:prSet presAssocID="{D3D7F62D-02BF-4EE9-9DE9-6ED31C0B3982}" presName="compositeA" presStyleCnt="0"/>
      <dgm:spPr/>
    </dgm:pt>
    <dgm:pt modelId="{F7E8C488-E76B-47B3-8BE3-9445C8CE0292}" type="pres">
      <dgm:prSet presAssocID="{D3D7F62D-02BF-4EE9-9DE9-6ED31C0B3982}" presName="textA" presStyleLbl="revTx" presStyleIdx="2" presStyleCnt="19">
        <dgm:presLayoutVars>
          <dgm:bulletEnabled val="1"/>
        </dgm:presLayoutVars>
      </dgm:prSet>
      <dgm:spPr/>
    </dgm:pt>
    <dgm:pt modelId="{830D3B66-B1CB-4218-AFC5-BDD211FC2B9C}" type="pres">
      <dgm:prSet presAssocID="{D3D7F62D-02BF-4EE9-9DE9-6ED31C0B3982}" presName="circleA" presStyleLbl="node1" presStyleIdx="2" presStyleCnt="19"/>
      <dgm:spPr>
        <a:prstGeom prst="triangle">
          <a:avLst/>
        </a:prstGeom>
      </dgm:spPr>
    </dgm:pt>
    <dgm:pt modelId="{3CA42726-255F-4F6E-AB2F-61C96DA3EF9F}" type="pres">
      <dgm:prSet presAssocID="{D3D7F62D-02BF-4EE9-9DE9-6ED31C0B3982}" presName="spaceA" presStyleCnt="0"/>
      <dgm:spPr/>
    </dgm:pt>
    <dgm:pt modelId="{EB1EA900-88C4-48B0-AE9F-8FA27007CECB}" type="pres">
      <dgm:prSet presAssocID="{0945F9B3-A0DF-4182-954E-499E17D4EE03}" presName="space" presStyleCnt="0"/>
      <dgm:spPr/>
    </dgm:pt>
    <dgm:pt modelId="{C067E001-D8DA-41A9-B238-5673367F436D}" type="pres">
      <dgm:prSet presAssocID="{4C15B0DD-6AE9-4F4B-B1AE-0B58DBDF1121}" presName="compositeB" presStyleCnt="0"/>
      <dgm:spPr/>
    </dgm:pt>
    <dgm:pt modelId="{7BA58FF7-CCD3-400F-97B7-7924EDA75286}" type="pres">
      <dgm:prSet presAssocID="{4C15B0DD-6AE9-4F4B-B1AE-0B58DBDF1121}" presName="textB" presStyleLbl="revTx" presStyleIdx="3" presStyleCnt="19">
        <dgm:presLayoutVars>
          <dgm:bulletEnabled val="1"/>
        </dgm:presLayoutVars>
      </dgm:prSet>
      <dgm:spPr/>
    </dgm:pt>
    <dgm:pt modelId="{05984995-A44F-4659-8116-E80DD3C4D188}" type="pres">
      <dgm:prSet presAssocID="{4C15B0DD-6AE9-4F4B-B1AE-0B58DBDF1121}" presName="circleB" presStyleLbl="node1" presStyleIdx="3" presStyleCnt="19"/>
      <dgm:spPr>
        <a:prstGeom prst="triangle">
          <a:avLst/>
        </a:prstGeom>
      </dgm:spPr>
    </dgm:pt>
    <dgm:pt modelId="{EE6B9B47-D390-4482-85D6-C8152BB95F2C}" type="pres">
      <dgm:prSet presAssocID="{4C15B0DD-6AE9-4F4B-B1AE-0B58DBDF1121}" presName="spaceB" presStyleCnt="0"/>
      <dgm:spPr/>
    </dgm:pt>
    <dgm:pt modelId="{DAB0BDB5-CD0C-4B2F-B47A-7E8D9E273334}" type="pres">
      <dgm:prSet presAssocID="{4769806A-B8EC-4E38-B49B-060A56E11911}" presName="space" presStyleCnt="0"/>
      <dgm:spPr/>
    </dgm:pt>
    <dgm:pt modelId="{171399A1-76B7-4BA1-8A76-9D302E3C8018}" type="pres">
      <dgm:prSet presAssocID="{231AEAC4-80AF-4549-B536-26705AAAE196}" presName="compositeA" presStyleCnt="0"/>
      <dgm:spPr/>
    </dgm:pt>
    <dgm:pt modelId="{FD90B71A-7ABF-46DA-A3C9-481B3C9C809F}" type="pres">
      <dgm:prSet presAssocID="{231AEAC4-80AF-4549-B536-26705AAAE196}" presName="textA" presStyleLbl="revTx" presStyleIdx="4" presStyleCnt="19">
        <dgm:presLayoutVars>
          <dgm:bulletEnabled val="1"/>
        </dgm:presLayoutVars>
      </dgm:prSet>
      <dgm:spPr/>
    </dgm:pt>
    <dgm:pt modelId="{E4657F84-47FE-4455-BEFC-DC41BDFE0CB7}" type="pres">
      <dgm:prSet presAssocID="{231AEAC4-80AF-4549-B536-26705AAAE196}" presName="circleA" presStyleLbl="node1" presStyleIdx="4" presStyleCnt="19"/>
      <dgm:spPr>
        <a:prstGeom prst="triangle">
          <a:avLst/>
        </a:prstGeom>
      </dgm:spPr>
    </dgm:pt>
    <dgm:pt modelId="{6F8B2F33-FA9F-4F9A-987F-044132CE01A5}" type="pres">
      <dgm:prSet presAssocID="{231AEAC4-80AF-4549-B536-26705AAAE196}" presName="spaceA" presStyleCnt="0"/>
      <dgm:spPr/>
    </dgm:pt>
    <dgm:pt modelId="{0EBE316D-3651-4F4D-9019-9855048284C7}" type="pres">
      <dgm:prSet presAssocID="{B912FC8C-45DD-4A6E-B792-5206FDD17322}" presName="space" presStyleCnt="0"/>
      <dgm:spPr/>
    </dgm:pt>
    <dgm:pt modelId="{E3D608B4-E7B9-4B4D-8A52-EC691B957AAA}" type="pres">
      <dgm:prSet presAssocID="{E3BA2B37-E707-437D-86F2-C4A096E6DEAF}" presName="compositeB" presStyleCnt="0"/>
      <dgm:spPr/>
    </dgm:pt>
    <dgm:pt modelId="{04FA095F-E160-4EC9-A0F0-51D761AF2323}" type="pres">
      <dgm:prSet presAssocID="{E3BA2B37-E707-437D-86F2-C4A096E6DEAF}" presName="textB" presStyleLbl="revTx" presStyleIdx="5" presStyleCnt="19">
        <dgm:presLayoutVars>
          <dgm:bulletEnabled val="1"/>
        </dgm:presLayoutVars>
      </dgm:prSet>
      <dgm:spPr/>
    </dgm:pt>
    <dgm:pt modelId="{F4D7FA7C-8D24-495F-BEDB-62CD7D019E7F}" type="pres">
      <dgm:prSet presAssocID="{E3BA2B37-E707-437D-86F2-C4A096E6DEAF}" presName="circleB" presStyleLbl="node1" presStyleIdx="5" presStyleCnt="19"/>
      <dgm:spPr>
        <a:prstGeom prst="triangle">
          <a:avLst/>
        </a:prstGeom>
      </dgm:spPr>
    </dgm:pt>
    <dgm:pt modelId="{83DDA6A5-B61E-44A7-B7C4-231AD898D992}" type="pres">
      <dgm:prSet presAssocID="{E3BA2B37-E707-437D-86F2-C4A096E6DEAF}" presName="spaceB" presStyleCnt="0"/>
      <dgm:spPr/>
    </dgm:pt>
    <dgm:pt modelId="{E70707D3-A5EA-495A-B2C1-C77AF794241A}" type="pres">
      <dgm:prSet presAssocID="{0E615730-90CB-4347-932F-C72C625D7E39}" presName="space" presStyleCnt="0"/>
      <dgm:spPr/>
    </dgm:pt>
    <dgm:pt modelId="{DA2883FF-18DF-4AA5-8F63-AE3344A648B9}" type="pres">
      <dgm:prSet presAssocID="{15AF15D0-2273-41B9-84FE-059EDB6CE463}" presName="compositeA" presStyleCnt="0"/>
      <dgm:spPr/>
    </dgm:pt>
    <dgm:pt modelId="{7D931D18-F03F-4B59-96A9-4D841CCC50FD}" type="pres">
      <dgm:prSet presAssocID="{15AF15D0-2273-41B9-84FE-059EDB6CE463}" presName="textA" presStyleLbl="revTx" presStyleIdx="6" presStyleCnt="19">
        <dgm:presLayoutVars>
          <dgm:bulletEnabled val="1"/>
        </dgm:presLayoutVars>
      </dgm:prSet>
      <dgm:spPr/>
    </dgm:pt>
    <dgm:pt modelId="{ACAB9E24-D2EA-43F3-8BA0-07E1999D2DDE}" type="pres">
      <dgm:prSet presAssocID="{15AF15D0-2273-41B9-84FE-059EDB6CE463}" presName="circleA" presStyleLbl="node1" presStyleIdx="6" presStyleCnt="19"/>
      <dgm:spPr>
        <a:prstGeom prst="triangle">
          <a:avLst/>
        </a:prstGeom>
      </dgm:spPr>
    </dgm:pt>
    <dgm:pt modelId="{545A1023-6080-461A-9021-72AD3F3D6CDC}" type="pres">
      <dgm:prSet presAssocID="{15AF15D0-2273-41B9-84FE-059EDB6CE463}" presName="spaceA" presStyleCnt="0"/>
      <dgm:spPr/>
    </dgm:pt>
    <dgm:pt modelId="{E274128A-68CC-421C-8104-BE87291A7209}" type="pres">
      <dgm:prSet presAssocID="{6BD68072-5B2F-40C4-95A7-1ABEB620A475}" presName="space" presStyleCnt="0"/>
      <dgm:spPr/>
    </dgm:pt>
    <dgm:pt modelId="{F1018A9D-BFBC-4D73-B7BB-0153DF486FC6}" type="pres">
      <dgm:prSet presAssocID="{E4A0BFB5-E1B5-46D7-BEDC-AB86665EB977}" presName="compositeB" presStyleCnt="0"/>
      <dgm:spPr/>
    </dgm:pt>
    <dgm:pt modelId="{AF134D81-9B22-4F28-B85F-BDBF296CDB8C}" type="pres">
      <dgm:prSet presAssocID="{E4A0BFB5-E1B5-46D7-BEDC-AB86665EB977}" presName="textB" presStyleLbl="revTx" presStyleIdx="7" presStyleCnt="19">
        <dgm:presLayoutVars>
          <dgm:bulletEnabled val="1"/>
        </dgm:presLayoutVars>
      </dgm:prSet>
      <dgm:spPr/>
    </dgm:pt>
    <dgm:pt modelId="{046E0057-8B2F-4171-BCB2-8FDB3AD43434}" type="pres">
      <dgm:prSet presAssocID="{E4A0BFB5-E1B5-46D7-BEDC-AB86665EB977}" presName="circleB" presStyleLbl="node1" presStyleIdx="7" presStyleCnt="19"/>
      <dgm:spPr>
        <a:prstGeom prst="triangle">
          <a:avLst/>
        </a:prstGeom>
      </dgm:spPr>
    </dgm:pt>
    <dgm:pt modelId="{ABB70B49-C3C3-4C83-B4C5-F48637F5A4CF}" type="pres">
      <dgm:prSet presAssocID="{E4A0BFB5-E1B5-46D7-BEDC-AB86665EB977}" presName="spaceB" presStyleCnt="0"/>
      <dgm:spPr/>
    </dgm:pt>
    <dgm:pt modelId="{64435C78-0694-458A-8B1D-EE76553C5CEE}" type="pres">
      <dgm:prSet presAssocID="{3F7BB7D1-BDFA-49E5-B269-C47FAAEFAFA1}" presName="space" presStyleCnt="0"/>
      <dgm:spPr/>
    </dgm:pt>
    <dgm:pt modelId="{3653E600-7DC3-44C0-8540-C188394ABB47}" type="pres">
      <dgm:prSet presAssocID="{D54A52F3-B425-4692-A7A4-F28B862C4470}" presName="compositeA" presStyleCnt="0"/>
      <dgm:spPr/>
    </dgm:pt>
    <dgm:pt modelId="{75473CE8-EBE1-4F6E-8DF9-B2471ACCB189}" type="pres">
      <dgm:prSet presAssocID="{D54A52F3-B425-4692-A7A4-F28B862C4470}" presName="textA" presStyleLbl="revTx" presStyleIdx="8" presStyleCnt="19">
        <dgm:presLayoutVars>
          <dgm:bulletEnabled val="1"/>
        </dgm:presLayoutVars>
      </dgm:prSet>
      <dgm:spPr/>
    </dgm:pt>
    <dgm:pt modelId="{A933B66C-FB9C-4867-BF4F-31F8B09612BF}" type="pres">
      <dgm:prSet presAssocID="{D54A52F3-B425-4692-A7A4-F28B862C4470}" presName="circleA" presStyleLbl="node1" presStyleIdx="8" presStyleCnt="19"/>
      <dgm:spPr>
        <a:prstGeom prst="triangle">
          <a:avLst/>
        </a:prstGeom>
      </dgm:spPr>
    </dgm:pt>
    <dgm:pt modelId="{C01E546D-B490-40FD-83F6-5D6509046BEA}" type="pres">
      <dgm:prSet presAssocID="{D54A52F3-B425-4692-A7A4-F28B862C4470}" presName="spaceA" presStyleCnt="0"/>
      <dgm:spPr/>
    </dgm:pt>
    <dgm:pt modelId="{EF7C30D0-F919-4A7F-A05F-B84B86D63071}" type="pres">
      <dgm:prSet presAssocID="{8F47F49B-6062-4FBD-8D1D-141771CF6D33}" presName="space" presStyleCnt="0"/>
      <dgm:spPr/>
    </dgm:pt>
    <dgm:pt modelId="{E0E6A84C-5A90-4453-B014-F4A9C18E9567}" type="pres">
      <dgm:prSet presAssocID="{0176A01E-7998-4180-8254-4AC8F00D0585}" presName="compositeB" presStyleCnt="0"/>
      <dgm:spPr/>
    </dgm:pt>
    <dgm:pt modelId="{546E409C-7101-41CD-BEB0-C14F77FE3AA3}" type="pres">
      <dgm:prSet presAssocID="{0176A01E-7998-4180-8254-4AC8F00D0585}" presName="textB" presStyleLbl="revTx" presStyleIdx="9" presStyleCnt="19">
        <dgm:presLayoutVars>
          <dgm:bulletEnabled val="1"/>
        </dgm:presLayoutVars>
      </dgm:prSet>
      <dgm:spPr/>
    </dgm:pt>
    <dgm:pt modelId="{E2B27F98-1EF2-4C79-9CEA-30D47FC52B8E}" type="pres">
      <dgm:prSet presAssocID="{0176A01E-7998-4180-8254-4AC8F00D0585}" presName="circleB" presStyleLbl="node1" presStyleIdx="9" presStyleCnt="19"/>
      <dgm:spPr>
        <a:prstGeom prst="triangle">
          <a:avLst/>
        </a:prstGeom>
      </dgm:spPr>
    </dgm:pt>
    <dgm:pt modelId="{BAB14960-96DE-43A3-8A81-7025E744C141}" type="pres">
      <dgm:prSet presAssocID="{0176A01E-7998-4180-8254-4AC8F00D0585}" presName="spaceB" presStyleCnt="0"/>
      <dgm:spPr/>
    </dgm:pt>
    <dgm:pt modelId="{0456E09F-4431-4C2A-AA1D-E999D6D50B4C}" type="pres">
      <dgm:prSet presAssocID="{0750765C-33C1-4F43-B6BD-BB72C043F0BC}" presName="space" presStyleCnt="0"/>
      <dgm:spPr/>
    </dgm:pt>
    <dgm:pt modelId="{06DFFF66-9037-4764-8E78-28BE566F068F}" type="pres">
      <dgm:prSet presAssocID="{01F18298-1159-45F8-A5D2-E800E896B0A9}" presName="compositeA" presStyleCnt="0"/>
      <dgm:spPr/>
    </dgm:pt>
    <dgm:pt modelId="{18FD35D4-C711-4FC4-8165-E0189790BF30}" type="pres">
      <dgm:prSet presAssocID="{01F18298-1159-45F8-A5D2-E800E896B0A9}" presName="textA" presStyleLbl="revTx" presStyleIdx="10" presStyleCnt="19">
        <dgm:presLayoutVars>
          <dgm:bulletEnabled val="1"/>
        </dgm:presLayoutVars>
      </dgm:prSet>
      <dgm:spPr/>
    </dgm:pt>
    <dgm:pt modelId="{3D02AB4B-0B48-404A-B739-6F32D52226F5}" type="pres">
      <dgm:prSet presAssocID="{01F18298-1159-45F8-A5D2-E800E896B0A9}" presName="circleA" presStyleLbl="node1" presStyleIdx="10" presStyleCnt="19"/>
      <dgm:spPr>
        <a:prstGeom prst="triangle">
          <a:avLst/>
        </a:prstGeom>
      </dgm:spPr>
    </dgm:pt>
    <dgm:pt modelId="{E72C1040-9220-4DAF-90D8-082EEC81BD2A}" type="pres">
      <dgm:prSet presAssocID="{01F18298-1159-45F8-A5D2-E800E896B0A9}" presName="spaceA" presStyleCnt="0"/>
      <dgm:spPr/>
    </dgm:pt>
    <dgm:pt modelId="{4B4C1AD1-4696-4993-8ABB-3C4E30613D92}" type="pres">
      <dgm:prSet presAssocID="{4644A504-6074-4E7C-958B-1534B43CE9FA}" presName="space" presStyleCnt="0"/>
      <dgm:spPr/>
    </dgm:pt>
    <dgm:pt modelId="{DECA592F-CBE7-434B-8E68-A05B610691AA}" type="pres">
      <dgm:prSet presAssocID="{6AC1D752-1421-44C0-888B-23B7B92FBC71}" presName="compositeB" presStyleCnt="0"/>
      <dgm:spPr/>
    </dgm:pt>
    <dgm:pt modelId="{F3663437-0D50-48C0-B8F0-E22F2C1D70E9}" type="pres">
      <dgm:prSet presAssocID="{6AC1D752-1421-44C0-888B-23B7B92FBC71}" presName="textB" presStyleLbl="revTx" presStyleIdx="11" presStyleCnt="19">
        <dgm:presLayoutVars>
          <dgm:bulletEnabled val="1"/>
        </dgm:presLayoutVars>
      </dgm:prSet>
      <dgm:spPr/>
    </dgm:pt>
    <dgm:pt modelId="{33029DEF-967F-44D0-9E39-F2B361FE1444}" type="pres">
      <dgm:prSet presAssocID="{6AC1D752-1421-44C0-888B-23B7B92FBC71}" presName="circleB" presStyleLbl="node1" presStyleIdx="11" presStyleCnt="19"/>
      <dgm:spPr>
        <a:prstGeom prst="triangle">
          <a:avLst/>
        </a:prstGeom>
      </dgm:spPr>
    </dgm:pt>
    <dgm:pt modelId="{B5D6DDA5-B5C3-4C99-AC65-4CE5C3B55C71}" type="pres">
      <dgm:prSet presAssocID="{6AC1D752-1421-44C0-888B-23B7B92FBC71}" presName="spaceB" presStyleCnt="0"/>
      <dgm:spPr/>
    </dgm:pt>
    <dgm:pt modelId="{3F4F5FA0-A1BC-4331-ADB1-9223D93B7A2D}" type="pres">
      <dgm:prSet presAssocID="{46939236-2882-454B-8995-026CFEAB2082}" presName="space" presStyleCnt="0"/>
      <dgm:spPr/>
    </dgm:pt>
    <dgm:pt modelId="{56B3B344-5094-41D5-9214-E65199DCCE83}" type="pres">
      <dgm:prSet presAssocID="{5C0CA4D3-D8EE-41AD-8A37-BA5AAF3E655D}" presName="compositeA" presStyleCnt="0"/>
      <dgm:spPr/>
    </dgm:pt>
    <dgm:pt modelId="{71CDD2B4-6EC1-466C-8DA4-620A426E291B}" type="pres">
      <dgm:prSet presAssocID="{5C0CA4D3-D8EE-41AD-8A37-BA5AAF3E655D}" presName="textA" presStyleLbl="revTx" presStyleIdx="12" presStyleCnt="19">
        <dgm:presLayoutVars>
          <dgm:bulletEnabled val="1"/>
        </dgm:presLayoutVars>
      </dgm:prSet>
      <dgm:spPr/>
    </dgm:pt>
    <dgm:pt modelId="{AA100614-AA94-495C-9053-7F42E9B26E04}" type="pres">
      <dgm:prSet presAssocID="{5C0CA4D3-D8EE-41AD-8A37-BA5AAF3E655D}" presName="circleA" presStyleLbl="node1" presStyleIdx="12" presStyleCnt="19"/>
      <dgm:spPr>
        <a:prstGeom prst="triangle">
          <a:avLst/>
        </a:prstGeom>
      </dgm:spPr>
    </dgm:pt>
    <dgm:pt modelId="{EDC431D6-90C0-41FC-A665-00E9F48CEB66}" type="pres">
      <dgm:prSet presAssocID="{5C0CA4D3-D8EE-41AD-8A37-BA5AAF3E655D}" presName="spaceA" presStyleCnt="0"/>
      <dgm:spPr/>
    </dgm:pt>
    <dgm:pt modelId="{587B2D41-03A2-47BC-A9A4-18B9D3708A48}" type="pres">
      <dgm:prSet presAssocID="{6F1228C5-F088-47DA-B9A4-A3B1786FE035}" presName="space" presStyleCnt="0"/>
      <dgm:spPr/>
    </dgm:pt>
    <dgm:pt modelId="{A562F6F6-3239-41A4-B000-EC7EE9CCB38D}" type="pres">
      <dgm:prSet presAssocID="{05FE60E7-5753-4D29-867C-D065384DD8D4}" presName="compositeB" presStyleCnt="0"/>
      <dgm:spPr/>
    </dgm:pt>
    <dgm:pt modelId="{3D110DB2-B021-415B-B4CC-B09856C86732}" type="pres">
      <dgm:prSet presAssocID="{05FE60E7-5753-4D29-867C-D065384DD8D4}" presName="textB" presStyleLbl="revTx" presStyleIdx="13" presStyleCnt="19">
        <dgm:presLayoutVars>
          <dgm:bulletEnabled val="1"/>
        </dgm:presLayoutVars>
      </dgm:prSet>
      <dgm:spPr/>
    </dgm:pt>
    <dgm:pt modelId="{B0BD7895-BEB0-419C-A79C-3DB25ADEDB60}" type="pres">
      <dgm:prSet presAssocID="{05FE60E7-5753-4D29-867C-D065384DD8D4}" presName="circleB" presStyleLbl="node1" presStyleIdx="13" presStyleCnt="19"/>
      <dgm:spPr>
        <a:prstGeom prst="triangle">
          <a:avLst/>
        </a:prstGeom>
      </dgm:spPr>
    </dgm:pt>
    <dgm:pt modelId="{60DCB2B7-D03B-4F47-85A6-DBEEC91C5D06}" type="pres">
      <dgm:prSet presAssocID="{05FE60E7-5753-4D29-867C-D065384DD8D4}" presName="spaceB" presStyleCnt="0"/>
      <dgm:spPr/>
    </dgm:pt>
    <dgm:pt modelId="{11C0F2E5-FB69-446C-98A8-1628611C8046}" type="pres">
      <dgm:prSet presAssocID="{FD507147-A616-4815-B279-CDA492973B97}" presName="space" presStyleCnt="0"/>
      <dgm:spPr/>
    </dgm:pt>
    <dgm:pt modelId="{8FC02FE0-4B07-4F31-94AE-E336EF17EDBA}" type="pres">
      <dgm:prSet presAssocID="{7187F9B0-2719-4D26-95BB-F2D18DBCBD4C}" presName="compositeA" presStyleCnt="0"/>
      <dgm:spPr/>
    </dgm:pt>
    <dgm:pt modelId="{F46F358C-C4EB-4EC1-9351-2CAA97668AAF}" type="pres">
      <dgm:prSet presAssocID="{7187F9B0-2719-4D26-95BB-F2D18DBCBD4C}" presName="textA" presStyleLbl="revTx" presStyleIdx="14" presStyleCnt="19">
        <dgm:presLayoutVars>
          <dgm:bulletEnabled val="1"/>
        </dgm:presLayoutVars>
      </dgm:prSet>
      <dgm:spPr/>
    </dgm:pt>
    <dgm:pt modelId="{DCF65936-4051-48B5-A99A-BE744264FA94}" type="pres">
      <dgm:prSet presAssocID="{7187F9B0-2719-4D26-95BB-F2D18DBCBD4C}" presName="circleA" presStyleLbl="node1" presStyleIdx="14" presStyleCnt="19"/>
      <dgm:spPr>
        <a:prstGeom prst="triangle">
          <a:avLst/>
        </a:prstGeom>
      </dgm:spPr>
    </dgm:pt>
    <dgm:pt modelId="{672E203B-C50F-4198-9FB0-F1AE3ABC9B79}" type="pres">
      <dgm:prSet presAssocID="{7187F9B0-2719-4D26-95BB-F2D18DBCBD4C}" presName="spaceA" presStyleCnt="0"/>
      <dgm:spPr/>
    </dgm:pt>
    <dgm:pt modelId="{8DD3B42D-60DB-4703-9BAA-C6D89C81A30D}" type="pres">
      <dgm:prSet presAssocID="{79F67AB2-C6E3-43F3-9878-58E76F3CE3F2}" presName="space" presStyleCnt="0"/>
      <dgm:spPr/>
    </dgm:pt>
    <dgm:pt modelId="{241431F5-B8FF-423D-BB3A-BF739CC44E92}" type="pres">
      <dgm:prSet presAssocID="{6BFCCE6B-1ACF-4EAD-A862-0C4828850C5E}" presName="compositeB" presStyleCnt="0"/>
      <dgm:spPr/>
    </dgm:pt>
    <dgm:pt modelId="{8C22703E-377A-43D8-B237-82B75368464E}" type="pres">
      <dgm:prSet presAssocID="{6BFCCE6B-1ACF-4EAD-A862-0C4828850C5E}" presName="textB" presStyleLbl="revTx" presStyleIdx="15" presStyleCnt="19">
        <dgm:presLayoutVars>
          <dgm:bulletEnabled val="1"/>
        </dgm:presLayoutVars>
      </dgm:prSet>
      <dgm:spPr/>
    </dgm:pt>
    <dgm:pt modelId="{2293392F-A6CD-490B-A6B1-80DC22AE3D15}" type="pres">
      <dgm:prSet presAssocID="{6BFCCE6B-1ACF-4EAD-A862-0C4828850C5E}" presName="circleB" presStyleLbl="node1" presStyleIdx="15" presStyleCnt="19"/>
      <dgm:spPr>
        <a:prstGeom prst="triangle">
          <a:avLst/>
        </a:prstGeom>
      </dgm:spPr>
    </dgm:pt>
    <dgm:pt modelId="{490522A3-53F2-4DC5-9897-14AD33C27DBD}" type="pres">
      <dgm:prSet presAssocID="{6BFCCE6B-1ACF-4EAD-A862-0C4828850C5E}" presName="spaceB" presStyleCnt="0"/>
      <dgm:spPr/>
    </dgm:pt>
    <dgm:pt modelId="{C0E2C956-1472-4BD7-9E81-B5E2DE65AA48}" type="pres">
      <dgm:prSet presAssocID="{55957D20-E931-4CC4-BD31-33983B990134}" presName="space" presStyleCnt="0"/>
      <dgm:spPr/>
    </dgm:pt>
    <dgm:pt modelId="{FE6ED0BD-8866-41C4-987B-725BE86DC82F}" type="pres">
      <dgm:prSet presAssocID="{52310ADB-AB3B-4569-939B-8B182AA74846}" presName="compositeA" presStyleCnt="0"/>
      <dgm:spPr/>
    </dgm:pt>
    <dgm:pt modelId="{D1BB3066-F85E-4DB9-91DC-67CD1E071164}" type="pres">
      <dgm:prSet presAssocID="{52310ADB-AB3B-4569-939B-8B182AA74846}" presName="textA" presStyleLbl="revTx" presStyleIdx="16" presStyleCnt="19">
        <dgm:presLayoutVars>
          <dgm:bulletEnabled val="1"/>
        </dgm:presLayoutVars>
      </dgm:prSet>
      <dgm:spPr/>
    </dgm:pt>
    <dgm:pt modelId="{7575DAE5-5EDC-4A23-96AE-0EB85F31E28C}" type="pres">
      <dgm:prSet presAssocID="{52310ADB-AB3B-4569-939B-8B182AA74846}" presName="circleA" presStyleLbl="node1" presStyleIdx="16" presStyleCnt="19"/>
      <dgm:spPr>
        <a:prstGeom prst="triangle">
          <a:avLst/>
        </a:prstGeom>
      </dgm:spPr>
    </dgm:pt>
    <dgm:pt modelId="{A8FD0A35-E3DA-42AA-A64C-C9A92ECBC989}" type="pres">
      <dgm:prSet presAssocID="{52310ADB-AB3B-4569-939B-8B182AA74846}" presName="spaceA" presStyleCnt="0"/>
      <dgm:spPr/>
    </dgm:pt>
    <dgm:pt modelId="{C7555F47-2EFA-49B8-A5A3-A0CDA168EC09}" type="pres">
      <dgm:prSet presAssocID="{C3639B5A-FF4E-4FBB-8701-554C6A335856}" presName="space" presStyleCnt="0"/>
      <dgm:spPr/>
    </dgm:pt>
    <dgm:pt modelId="{FBE48E0C-21E8-4BE9-A5AD-2C4634C1643D}" type="pres">
      <dgm:prSet presAssocID="{49C545F0-63CD-4FB7-A9A1-107AAB5C9678}" presName="compositeB" presStyleCnt="0"/>
      <dgm:spPr/>
    </dgm:pt>
    <dgm:pt modelId="{3ED457F6-78E7-475F-A725-7AE606481BE0}" type="pres">
      <dgm:prSet presAssocID="{49C545F0-63CD-4FB7-A9A1-107AAB5C9678}" presName="textB" presStyleLbl="revTx" presStyleIdx="17" presStyleCnt="19">
        <dgm:presLayoutVars>
          <dgm:bulletEnabled val="1"/>
        </dgm:presLayoutVars>
      </dgm:prSet>
      <dgm:spPr/>
    </dgm:pt>
    <dgm:pt modelId="{0C5E30C2-B564-4619-9FFE-AB9531F0BBB0}" type="pres">
      <dgm:prSet presAssocID="{49C545F0-63CD-4FB7-A9A1-107AAB5C9678}" presName="circleB" presStyleLbl="node1" presStyleIdx="17" presStyleCnt="19"/>
      <dgm:spPr>
        <a:prstGeom prst="triangle">
          <a:avLst/>
        </a:prstGeom>
      </dgm:spPr>
    </dgm:pt>
    <dgm:pt modelId="{1776B4B7-29AD-4137-A47A-87380B3470FE}" type="pres">
      <dgm:prSet presAssocID="{49C545F0-63CD-4FB7-A9A1-107AAB5C9678}" presName="spaceB" presStyleCnt="0"/>
      <dgm:spPr/>
    </dgm:pt>
    <dgm:pt modelId="{45359E77-EC63-47B4-B2E8-9F9ECA890A9A}" type="pres">
      <dgm:prSet presAssocID="{0C304408-C29E-4CFE-9211-54F9A6565F53}" presName="space" presStyleCnt="0"/>
      <dgm:spPr/>
    </dgm:pt>
    <dgm:pt modelId="{1C2E5BAD-D866-4437-B83F-DD42A8A87564}" type="pres">
      <dgm:prSet presAssocID="{E2567D2C-C687-450D-BAF2-77304361F496}" presName="compositeA" presStyleCnt="0"/>
      <dgm:spPr/>
    </dgm:pt>
    <dgm:pt modelId="{269E87D2-6912-474F-9138-157C7672FD96}" type="pres">
      <dgm:prSet presAssocID="{E2567D2C-C687-450D-BAF2-77304361F496}" presName="textA" presStyleLbl="revTx" presStyleIdx="18" presStyleCnt="19">
        <dgm:presLayoutVars>
          <dgm:bulletEnabled val="1"/>
        </dgm:presLayoutVars>
      </dgm:prSet>
      <dgm:spPr/>
    </dgm:pt>
    <dgm:pt modelId="{1D4F4C6E-EE47-48E3-8BD4-54249D949496}" type="pres">
      <dgm:prSet presAssocID="{E2567D2C-C687-450D-BAF2-77304361F496}" presName="circleA" presStyleLbl="node1" presStyleIdx="18" presStyleCnt="19"/>
      <dgm:spPr>
        <a:prstGeom prst="triangle">
          <a:avLst/>
        </a:prstGeom>
      </dgm:spPr>
    </dgm:pt>
    <dgm:pt modelId="{215A730D-4937-4C87-AFC7-E2A893350F28}" type="pres">
      <dgm:prSet presAssocID="{E2567D2C-C687-450D-BAF2-77304361F496}" presName="spaceA" presStyleCnt="0"/>
      <dgm:spPr/>
    </dgm:pt>
  </dgm:ptLst>
  <dgm:cxnLst>
    <dgm:cxn modelId="{AB09A90B-5901-414A-ABE2-84A3E0C49979}" srcId="{13E5A844-D30B-4A0C-A356-FD85FA0C5FAE}" destId="{0176A01E-7998-4180-8254-4AC8F00D0585}" srcOrd="9" destOrd="0" parTransId="{C7BFED68-4089-42B9-8A0C-79A9659E99AF}" sibTransId="{0750765C-33C1-4F43-B6BD-BB72C043F0BC}"/>
    <dgm:cxn modelId="{5C9A4F13-B3F6-468F-89F7-CC6F4BD8A842}" srcId="{13E5A844-D30B-4A0C-A356-FD85FA0C5FAE}" destId="{7187F9B0-2719-4D26-95BB-F2D18DBCBD4C}" srcOrd="14" destOrd="0" parTransId="{16212C1D-1132-4DF5-B726-7639B3F21334}" sibTransId="{79F67AB2-C6E3-43F3-9878-58E76F3CE3F2}"/>
    <dgm:cxn modelId="{FBE8D71D-4CC6-4B0A-BC7F-4C9F8BD27BA8}" type="presOf" srcId="{6BFCCE6B-1ACF-4EAD-A862-0C4828850C5E}" destId="{8C22703E-377A-43D8-B237-82B75368464E}" srcOrd="0" destOrd="0" presId="urn:microsoft.com/office/officeart/2005/8/layout/hProcess11"/>
    <dgm:cxn modelId="{92AF4E25-E7B2-42A4-A32B-70D8DC95F829}" type="presOf" srcId="{4C15B0DD-6AE9-4F4B-B1AE-0B58DBDF1121}" destId="{7BA58FF7-CCD3-400F-97B7-7924EDA75286}" srcOrd="0" destOrd="0" presId="urn:microsoft.com/office/officeart/2005/8/layout/hProcess11"/>
    <dgm:cxn modelId="{8A1C0826-6CE2-4CFC-A8BC-91777B456634}" type="presOf" srcId="{0176A01E-7998-4180-8254-4AC8F00D0585}" destId="{546E409C-7101-41CD-BEB0-C14F77FE3AA3}" srcOrd="0" destOrd="0" presId="urn:microsoft.com/office/officeart/2005/8/layout/hProcess11"/>
    <dgm:cxn modelId="{0CA98E2D-DEE5-4C1D-A7D5-1B2B6F900652}" type="presOf" srcId="{E3BA2B37-E707-437D-86F2-C4A096E6DEAF}" destId="{04FA095F-E160-4EC9-A0F0-51D761AF2323}" srcOrd="0" destOrd="0" presId="urn:microsoft.com/office/officeart/2005/8/layout/hProcess11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1E59165C-C7C6-4F1C-B998-038CEECF50AB}" srcId="{13E5A844-D30B-4A0C-A356-FD85FA0C5FAE}" destId="{7F52DD5D-3810-4E3B-A2D4-45646D0176FC}" srcOrd="0" destOrd="0" parTransId="{8056F196-A055-4CCD-A0D5-BD018DAE06BE}" sibTransId="{428599BC-0973-44DE-9732-A4125A258990}"/>
    <dgm:cxn modelId="{1B3AE95F-09C8-467C-99E2-56C4A8AA3E99}" srcId="{13E5A844-D30B-4A0C-A356-FD85FA0C5FAE}" destId="{6AC1D752-1421-44C0-888B-23B7B92FBC71}" srcOrd="11" destOrd="0" parTransId="{150BA556-A676-48CE-A950-3EB37EED766F}" sibTransId="{46939236-2882-454B-8995-026CFEAB2082}"/>
    <dgm:cxn modelId="{4AD26863-4DE4-46D6-993A-921BC41904DA}" srcId="{13E5A844-D30B-4A0C-A356-FD85FA0C5FAE}" destId="{52310ADB-AB3B-4569-939B-8B182AA74846}" srcOrd="16" destOrd="0" parTransId="{BBB73CEC-A312-4A83-AF29-ED8A9C44EBB5}" sibTransId="{C3639B5A-FF4E-4FBB-8701-554C6A335856}"/>
    <dgm:cxn modelId="{97B17967-5889-4F2E-97D7-9A08E496027C}" srcId="{13E5A844-D30B-4A0C-A356-FD85FA0C5FAE}" destId="{6BFCCE6B-1ACF-4EAD-A862-0C4828850C5E}" srcOrd="15" destOrd="0" parTransId="{21EA2E2F-8895-45FA-859B-B1C25ACC24C9}" sibTransId="{55957D20-E931-4CC4-BD31-33983B990134}"/>
    <dgm:cxn modelId="{3DE1F54B-4424-4F72-8764-FF9E86FDFECF}" type="presOf" srcId="{05FE60E7-5753-4D29-867C-D065384DD8D4}" destId="{3D110DB2-B021-415B-B4CC-B09856C86732}" srcOrd="0" destOrd="0" presId="urn:microsoft.com/office/officeart/2005/8/layout/hProcess11"/>
    <dgm:cxn modelId="{59F32A6C-C9CA-4A74-B675-F0EC224C5C63}" type="presOf" srcId="{7F52DD5D-3810-4E3B-A2D4-45646D0176FC}" destId="{DD7A8DE3-2F43-44D6-B957-1160FB8A17F2}" srcOrd="0" destOrd="0" presId="urn:microsoft.com/office/officeart/2005/8/layout/hProcess11"/>
    <dgm:cxn modelId="{8240526D-A8CC-481A-9FA0-A74C79EAC061}" type="presOf" srcId="{7187F9B0-2719-4D26-95BB-F2D18DBCBD4C}" destId="{F46F358C-C4EB-4EC1-9351-2CAA97668AAF}" srcOrd="0" destOrd="0" presId="urn:microsoft.com/office/officeart/2005/8/layout/hProcess11"/>
    <dgm:cxn modelId="{5FC9CA4E-D773-4957-9E96-73E7F7D2B16C}" srcId="{13E5A844-D30B-4A0C-A356-FD85FA0C5FAE}" destId="{E4A0BFB5-E1B5-46D7-BEDC-AB86665EB977}" srcOrd="7" destOrd="0" parTransId="{22367097-0E83-43E6-B44E-60B89869EF15}" sibTransId="{3F7BB7D1-BDFA-49E5-B269-C47FAAEFAFA1}"/>
    <dgm:cxn modelId="{4748D376-5D1E-40F7-941A-B8DF44CA60BC}" srcId="{13E5A844-D30B-4A0C-A356-FD85FA0C5FAE}" destId="{8836BFB1-1833-47BD-B786-D57788BDE187}" srcOrd="1" destOrd="0" parTransId="{9E0C1000-5D71-44D8-8989-E1E50B3DEDF5}" sibTransId="{EB5E1694-97C2-4423-8045-85FAE49365F6}"/>
    <dgm:cxn modelId="{950F347B-C05A-4B42-8212-1FF4C63E6B19}" srcId="{13E5A844-D30B-4A0C-A356-FD85FA0C5FAE}" destId="{231AEAC4-80AF-4549-B536-26705AAAE196}" srcOrd="4" destOrd="0" parTransId="{E6B6D304-FE3E-4933-B2A8-EFE4EC9BFC95}" sibTransId="{B912FC8C-45DD-4A6E-B792-5206FDD17322}"/>
    <dgm:cxn modelId="{1F344180-4114-49A2-B0A3-5305E29E1F14}" srcId="{13E5A844-D30B-4A0C-A356-FD85FA0C5FAE}" destId="{4C15B0DD-6AE9-4F4B-B1AE-0B58DBDF1121}" srcOrd="3" destOrd="0" parTransId="{AADCB507-3D2D-44DC-92B2-23C3619F0917}" sibTransId="{4769806A-B8EC-4E38-B49B-060A56E11911}"/>
    <dgm:cxn modelId="{329A3E94-8325-4A24-BFC2-9C8E72CEABE6}" type="presOf" srcId="{15AF15D0-2273-41B9-84FE-059EDB6CE463}" destId="{7D931D18-F03F-4B59-96A9-4D841CCC50FD}" srcOrd="0" destOrd="0" presId="urn:microsoft.com/office/officeart/2005/8/layout/hProcess11"/>
    <dgm:cxn modelId="{B259DA97-B4A6-4D07-BF85-E0B6F0DCBFC5}" type="presOf" srcId="{E4A0BFB5-E1B5-46D7-BEDC-AB86665EB977}" destId="{AF134D81-9B22-4F28-B85F-BDBF296CDB8C}" srcOrd="0" destOrd="0" presId="urn:microsoft.com/office/officeart/2005/8/layout/hProcess11"/>
    <dgm:cxn modelId="{18BEDF97-72D3-4C16-8364-1A3BCEE2A8CA}" type="presOf" srcId="{E2567D2C-C687-450D-BAF2-77304361F496}" destId="{269E87D2-6912-474F-9138-157C7672FD96}" srcOrd="0" destOrd="0" presId="urn:microsoft.com/office/officeart/2005/8/layout/hProcess11"/>
    <dgm:cxn modelId="{ED271399-46F2-4311-88DD-78730E2E038B}" type="presOf" srcId="{6AC1D752-1421-44C0-888B-23B7B92FBC71}" destId="{F3663437-0D50-48C0-B8F0-E22F2C1D70E9}" srcOrd="0" destOrd="0" presId="urn:microsoft.com/office/officeart/2005/8/layout/hProcess11"/>
    <dgm:cxn modelId="{8F6756A3-EBE9-4F6A-BB5A-EC24CF28D162}" srcId="{13E5A844-D30B-4A0C-A356-FD85FA0C5FAE}" destId="{05FE60E7-5753-4D29-867C-D065384DD8D4}" srcOrd="13" destOrd="0" parTransId="{0EBE1546-E2BA-4355-B3E0-D71E871960E0}" sibTransId="{FD507147-A616-4815-B279-CDA492973B97}"/>
    <dgm:cxn modelId="{DA7687B4-965C-4C9D-81F8-4E3280EF2F0B}" type="presOf" srcId="{D54A52F3-B425-4692-A7A4-F28B862C4470}" destId="{75473CE8-EBE1-4F6E-8DF9-B2471ACCB189}" srcOrd="0" destOrd="0" presId="urn:microsoft.com/office/officeart/2005/8/layout/hProcess11"/>
    <dgm:cxn modelId="{BDD0ACB5-95D3-4BD1-A593-F70AD8D1C1FD}" type="presOf" srcId="{49C545F0-63CD-4FB7-A9A1-107AAB5C9678}" destId="{3ED457F6-78E7-475F-A725-7AE606481BE0}" srcOrd="0" destOrd="0" presId="urn:microsoft.com/office/officeart/2005/8/layout/hProcess11"/>
    <dgm:cxn modelId="{B3C70EBC-425C-4DDF-B25B-B9037886909D}" srcId="{13E5A844-D30B-4A0C-A356-FD85FA0C5FAE}" destId="{15AF15D0-2273-41B9-84FE-059EDB6CE463}" srcOrd="6" destOrd="0" parTransId="{2383482C-01E6-47FB-9FF7-68F5B9107B55}" sibTransId="{6BD68072-5B2F-40C4-95A7-1ABEB620A475}"/>
    <dgm:cxn modelId="{FCC386C7-F170-4521-B77B-09F20066D7C1}" type="presOf" srcId="{231AEAC4-80AF-4549-B536-26705AAAE196}" destId="{FD90B71A-7ABF-46DA-A3C9-481B3C9C809F}" srcOrd="0" destOrd="0" presId="urn:microsoft.com/office/officeart/2005/8/layout/hProcess11"/>
    <dgm:cxn modelId="{71346CCB-4CC0-464F-ACA6-5210F199B413}" type="presOf" srcId="{01F18298-1159-45F8-A5D2-E800E896B0A9}" destId="{18FD35D4-C711-4FC4-8165-E0189790BF30}" srcOrd="0" destOrd="0" presId="urn:microsoft.com/office/officeart/2005/8/layout/hProcess11"/>
    <dgm:cxn modelId="{CB5851CD-BB33-4FFD-B62A-2AA5F2FFA812}" srcId="{13E5A844-D30B-4A0C-A356-FD85FA0C5FAE}" destId="{49C545F0-63CD-4FB7-A9A1-107AAB5C9678}" srcOrd="17" destOrd="0" parTransId="{D91C8BD2-0928-4FA3-BB69-4E7CF16201DF}" sibTransId="{0C304408-C29E-4CFE-9211-54F9A6565F53}"/>
    <dgm:cxn modelId="{901F64D5-3604-4411-A127-D0C04D393F50}" type="presOf" srcId="{D3D7F62D-02BF-4EE9-9DE9-6ED31C0B3982}" destId="{F7E8C488-E76B-47B3-8BE3-9445C8CE0292}" srcOrd="0" destOrd="0" presId="urn:microsoft.com/office/officeart/2005/8/layout/hProcess11"/>
    <dgm:cxn modelId="{AA889BDB-5059-4D5C-A70E-F45ACC6BD233}" srcId="{13E5A844-D30B-4A0C-A356-FD85FA0C5FAE}" destId="{E2567D2C-C687-450D-BAF2-77304361F496}" srcOrd="18" destOrd="0" parTransId="{4C3A862B-8CAF-4066-809B-57798B80BBCF}" sibTransId="{2AB9A409-4C43-4F06-AA53-5D56D072049E}"/>
    <dgm:cxn modelId="{928B55DE-F571-4F99-B544-127EABDBFFEB}" type="presOf" srcId="{8836BFB1-1833-47BD-B786-D57788BDE187}" destId="{AAFF45C7-77BC-462B-9081-F02BD4F5E217}" srcOrd="0" destOrd="0" presId="urn:microsoft.com/office/officeart/2005/8/layout/hProcess11"/>
    <dgm:cxn modelId="{2513D5E0-26D3-45A3-B83F-5881112E5C12}" srcId="{13E5A844-D30B-4A0C-A356-FD85FA0C5FAE}" destId="{E3BA2B37-E707-437D-86F2-C4A096E6DEAF}" srcOrd="5" destOrd="0" parTransId="{B87A771C-7682-4A3C-8887-DC888905DAD2}" sibTransId="{0E615730-90CB-4347-932F-C72C625D7E39}"/>
    <dgm:cxn modelId="{19D4CAEE-2C90-4D0A-AD9C-1C9EA7926334}" type="presOf" srcId="{5C0CA4D3-D8EE-41AD-8A37-BA5AAF3E655D}" destId="{71CDD2B4-6EC1-466C-8DA4-620A426E291B}" srcOrd="0" destOrd="0" presId="urn:microsoft.com/office/officeart/2005/8/layout/hProcess11"/>
    <dgm:cxn modelId="{3A0C3AF3-B90C-4AE6-9778-07750B586459}" type="presOf" srcId="{52310ADB-AB3B-4569-939B-8B182AA74846}" destId="{D1BB3066-F85E-4DB9-91DC-67CD1E071164}" srcOrd="0" destOrd="0" presId="urn:microsoft.com/office/officeart/2005/8/layout/hProcess11"/>
    <dgm:cxn modelId="{55ADDAF5-2995-41F8-88BF-B16E424959AD}" srcId="{13E5A844-D30B-4A0C-A356-FD85FA0C5FAE}" destId="{5C0CA4D3-D8EE-41AD-8A37-BA5AAF3E655D}" srcOrd="12" destOrd="0" parTransId="{A417E168-8EE1-4C56-B59E-46E3E7C3C937}" sibTransId="{6F1228C5-F088-47DA-B9A4-A3B1786FE035}"/>
    <dgm:cxn modelId="{26EAF3F7-C3E9-4F29-8C3A-FA80857BD9D3}" srcId="{13E5A844-D30B-4A0C-A356-FD85FA0C5FAE}" destId="{D3D7F62D-02BF-4EE9-9DE9-6ED31C0B3982}" srcOrd="2" destOrd="0" parTransId="{677BFDD9-D5F9-496E-9CF7-34938620C41A}" sibTransId="{0945F9B3-A0DF-4182-954E-499E17D4EE03}"/>
    <dgm:cxn modelId="{364C4CF9-14EA-4782-B796-0905E1FB2740}" srcId="{13E5A844-D30B-4A0C-A356-FD85FA0C5FAE}" destId="{01F18298-1159-45F8-A5D2-E800E896B0A9}" srcOrd="10" destOrd="0" parTransId="{70EA3A36-41DD-4630-93C0-8E97765C6D51}" sibTransId="{4644A504-6074-4E7C-958B-1534B43CE9FA}"/>
    <dgm:cxn modelId="{E225EBFB-21F8-4471-B35F-2D36A6724456}" srcId="{13E5A844-D30B-4A0C-A356-FD85FA0C5FAE}" destId="{D54A52F3-B425-4692-A7A4-F28B862C4470}" srcOrd="8" destOrd="0" parTransId="{C4268C30-B885-4630-AFE4-AA09F836784C}" sibTransId="{8F47F49B-6062-4FBD-8D1D-141771CF6D33}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8460BC68-4354-4661-80D0-6FF3A19792BA}" type="presParOf" srcId="{253E44F0-F28B-43BC-8293-C6FBD84EAF65}" destId="{2984AD76-26EC-40C0-BB7B-371B1E0D5F29}" srcOrd="0" destOrd="0" presId="urn:microsoft.com/office/officeart/2005/8/layout/hProcess11"/>
    <dgm:cxn modelId="{E4AEB558-190E-4CDF-8331-C4B8D0A0098B}" type="presParOf" srcId="{2984AD76-26EC-40C0-BB7B-371B1E0D5F29}" destId="{DD7A8DE3-2F43-44D6-B957-1160FB8A17F2}" srcOrd="0" destOrd="0" presId="urn:microsoft.com/office/officeart/2005/8/layout/hProcess11"/>
    <dgm:cxn modelId="{850F7FC4-D7DC-4BF5-988E-4FCB16EA9E69}" type="presParOf" srcId="{2984AD76-26EC-40C0-BB7B-371B1E0D5F29}" destId="{A0228674-FA97-470D-8B2D-5A4A2F3B8881}" srcOrd="1" destOrd="0" presId="urn:microsoft.com/office/officeart/2005/8/layout/hProcess11"/>
    <dgm:cxn modelId="{20E605EE-3583-435C-A42B-4C879509EA1F}" type="presParOf" srcId="{2984AD76-26EC-40C0-BB7B-371B1E0D5F29}" destId="{6FAF20B2-849D-4AF2-B85D-4ABB897CD137}" srcOrd="2" destOrd="0" presId="urn:microsoft.com/office/officeart/2005/8/layout/hProcess11"/>
    <dgm:cxn modelId="{E79EA8D0-1EFB-4607-8AB5-78DDB44A76C6}" type="presParOf" srcId="{253E44F0-F28B-43BC-8293-C6FBD84EAF65}" destId="{35C4E88D-35D7-42D8-A4BD-311D6DBDAA48}" srcOrd="1" destOrd="0" presId="urn:microsoft.com/office/officeart/2005/8/layout/hProcess11"/>
    <dgm:cxn modelId="{5ED5E6D6-0C26-46E2-B4B6-4689078115A5}" type="presParOf" srcId="{253E44F0-F28B-43BC-8293-C6FBD84EAF65}" destId="{DF4C2CD9-8783-47E1-9BD4-9522F8040918}" srcOrd="2" destOrd="0" presId="urn:microsoft.com/office/officeart/2005/8/layout/hProcess11"/>
    <dgm:cxn modelId="{68366225-832D-4C07-AC41-86C82DA3AC28}" type="presParOf" srcId="{DF4C2CD9-8783-47E1-9BD4-9522F8040918}" destId="{AAFF45C7-77BC-462B-9081-F02BD4F5E217}" srcOrd="0" destOrd="0" presId="urn:microsoft.com/office/officeart/2005/8/layout/hProcess11"/>
    <dgm:cxn modelId="{698AE2F8-C812-4A3A-A616-3CFC678B8899}" type="presParOf" srcId="{DF4C2CD9-8783-47E1-9BD4-9522F8040918}" destId="{6C12386E-9AD2-4683-BFE8-986FBDA7F85D}" srcOrd="1" destOrd="0" presId="urn:microsoft.com/office/officeart/2005/8/layout/hProcess11"/>
    <dgm:cxn modelId="{B5281C4D-3A2E-4423-ABD6-8EAF5BAEB6DE}" type="presParOf" srcId="{DF4C2CD9-8783-47E1-9BD4-9522F8040918}" destId="{C0691FA7-C565-4775-AFB2-536759C6F47B}" srcOrd="2" destOrd="0" presId="urn:microsoft.com/office/officeart/2005/8/layout/hProcess11"/>
    <dgm:cxn modelId="{44783CFB-A3B5-47ED-A409-39117BAB4369}" type="presParOf" srcId="{253E44F0-F28B-43BC-8293-C6FBD84EAF65}" destId="{41F91D53-321E-4841-8F45-07FF9CFC5DDF}" srcOrd="3" destOrd="0" presId="urn:microsoft.com/office/officeart/2005/8/layout/hProcess11"/>
    <dgm:cxn modelId="{7EDF13E4-050F-4917-860C-CD0614EDE8EA}" type="presParOf" srcId="{253E44F0-F28B-43BC-8293-C6FBD84EAF65}" destId="{D3074FF6-1986-4A20-8C26-610A8523AF2A}" srcOrd="4" destOrd="0" presId="urn:microsoft.com/office/officeart/2005/8/layout/hProcess11"/>
    <dgm:cxn modelId="{246F356F-A00C-41B5-8623-CF2835C60ED7}" type="presParOf" srcId="{D3074FF6-1986-4A20-8C26-610A8523AF2A}" destId="{F7E8C488-E76B-47B3-8BE3-9445C8CE0292}" srcOrd="0" destOrd="0" presId="urn:microsoft.com/office/officeart/2005/8/layout/hProcess11"/>
    <dgm:cxn modelId="{F6BF5888-F9D8-4B69-A9BB-8616BBB335C0}" type="presParOf" srcId="{D3074FF6-1986-4A20-8C26-610A8523AF2A}" destId="{830D3B66-B1CB-4218-AFC5-BDD211FC2B9C}" srcOrd="1" destOrd="0" presId="urn:microsoft.com/office/officeart/2005/8/layout/hProcess11"/>
    <dgm:cxn modelId="{1EAA82FF-D0C3-4CC3-B744-E98EE3A4A36D}" type="presParOf" srcId="{D3074FF6-1986-4A20-8C26-610A8523AF2A}" destId="{3CA42726-255F-4F6E-AB2F-61C96DA3EF9F}" srcOrd="2" destOrd="0" presId="urn:microsoft.com/office/officeart/2005/8/layout/hProcess11"/>
    <dgm:cxn modelId="{8CB0E888-50F6-44A5-AFDA-5EF3F2BD34EB}" type="presParOf" srcId="{253E44F0-F28B-43BC-8293-C6FBD84EAF65}" destId="{EB1EA900-88C4-48B0-AE9F-8FA27007CECB}" srcOrd="5" destOrd="0" presId="urn:microsoft.com/office/officeart/2005/8/layout/hProcess11"/>
    <dgm:cxn modelId="{C11E0A67-5B64-4317-85E1-903568C3F2E7}" type="presParOf" srcId="{253E44F0-F28B-43BC-8293-C6FBD84EAF65}" destId="{C067E001-D8DA-41A9-B238-5673367F436D}" srcOrd="6" destOrd="0" presId="urn:microsoft.com/office/officeart/2005/8/layout/hProcess11"/>
    <dgm:cxn modelId="{A5C62EA1-62DD-45D2-A1FC-1B443FD86CDE}" type="presParOf" srcId="{C067E001-D8DA-41A9-B238-5673367F436D}" destId="{7BA58FF7-CCD3-400F-97B7-7924EDA75286}" srcOrd="0" destOrd="0" presId="urn:microsoft.com/office/officeart/2005/8/layout/hProcess11"/>
    <dgm:cxn modelId="{CCE537FD-7F7F-473A-AD01-61A89BAD55E1}" type="presParOf" srcId="{C067E001-D8DA-41A9-B238-5673367F436D}" destId="{05984995-A44F-4659-8116-E80DD3C4D188}" srcOrd="1" destOrd="0" presId="urn:microsoft.com/office/officeart/2005/8/layout/hProcess11"/>
    <dgm:cxn modelId="{A71331E9-4AD9-44B8-AE0C-C8D04AC6F7F3}" type="presParOf" srcId="{C067E001-D8DA-41A9-B238-5673367F436D}" destId="{EE6B9B47-D390-4482-85D6-C8152BB95F2C}" srcOrd="2" destOrd="0" presId="urn:microsoft.com/office/officeart/2005/8/layout/hProcess11"/>
    <dgm:cxn modelId="{FEDF6D66-235B-4989-970E-F64AC5803C20}" type="presParOf" srcId="{253E44F0-F28B-43BC-8293-C6FBD84EAF65}" destId="{DAB0BDB5-CD0C-4B2F-B47A-7E8D9E273334}" srcOrd="7" destOrd="0" presId="urn:microsoft.com/office/officeart/2005/8/layout/hProcess11"/>
    <dgm:cxn modelId="{E7CF3632-2EA4-444A-9852-45E11449424E}" type="presParOf" srcId="{253E44F0-F28B-43BC-8293-C6FBD84EAF65}" destId="{171399A1-76B7-4BA1-8A76-9D302E3C8018}" srcOrd="8" destOrd="0" presId="urn:microsoft.com/office/officeart/2005/8/layout/hProcess11"/>
    <dgm:cxn modelId="{9B004EC6-A923-4FD6-A9DE-008F5C9FDD5C}" type="presParOf" srcId="{171399A1-76B7-4BA1-8A76-9D302E3C8018}" destId="{FD90B71A-7ABF-46DA-A3C9-481B3C9C809F}" srcOrd="0" destOrd="0" presId="urn:microsoft.com/office/officeart/2005/8/layout/hProcess11"/>
    <dgm:cxn modelId="{934E8D17-B856-446B-B75A-9650F0892FDA}" type="presParOf" srcId="{171399A1-76B7-4BA1-8A76-9D302E3C8018}" destId="{E4657F84-47FE-4455-BEFC-DC41BDFE0CB7}" srcOrd="1" destOrd="0" presId="urn:microsoft.com/office/officeart/2005/8/layout/hProcess11"/>
    <dgm:cxn modelId="{BF85570D-DE18-45C6-B8D5-0FEE8D682AD1}" type="presParOf" srcId="{171399A1-76B7-4BA1-8A76-9D302E3C8018}" destId="{6F8B2F33-FA9F-4F9A-987F-044132CE01A5}" srcOrd="2" destOrd="0" presId="urn:microsoft.com/office/officeart/2005/8/layout/hProcess11"/>
    <dgm:cxn modelId="{F96D4E1C-DCF2-4DF3-A904-3885F324EA90}" type="presParOf" srcId="{253E44F0-F28B-43BC-8293-C6FBD84EAF65}" destId="{0EBE316D-3651-4F4D-9019-9855048284C7}" srcOrd="9" destOrd="0" presId="urn:microsoft.com/office/officeart/2005/8/layout/hProcess11"/>
    <dgm:cxn modelId="{92AADAB5-C2AF-447B-AEF1-BA5564AD8E66}" type="presParOf" srcId="{253E44F0-F28B-43BC-8293-C6FBD84EAF65}" destId="{E3D608B4-E7B9-4B4D-8A52-EC691B957AAA}" srcOrd="10" destOrd="0" presId="urn:microsoft.com/office/officeart/2005/8/layout/hProcess11"/>
    <dgm:cxn modelId="{1E6BF164-BB1F-47FD-A2AD-2F0B1C18A0AD}" type="presParOf" srcId="{E3D608B4-E7B9-4B4D-8A52-EC691B957AAA}" destId="{04FA095F-E160-4EC9-A0F0-51D761AF2323}" srcOrd="0" destOrd="0" presId="urn:microsoft.com/office/officeart/2005/8/layout/hProcess11"/>
    <dgm:cxn modelId="{EC3C6434-7D8A-43E5-8625-2CA0AF397A71}" type="presParOf" srcId="{E3D608B4-E7B9-4B4D-8A52-EC691B957AAA}" destId="{F4D7FA7C-8D24-495F-BEDB-62CD7D019E7F}" srcOrd="1" destOrd="0" presId="urn:microsoft.com/office/officeart/2005/8/layout/hProcess11"/>
    <dgm:cxn modelId="{45DCB6AC-11C2-4CAD-9136-9E3090167A63}" type="presParOf" srcId="{E3D608B4-E7B9-4B4D-8A52-EC691B957AAA}" destId="{83DDA6A5-B61E-44A7-B7C4-231AD898D992}" srcOrd="2" destOrd="0" presId="urn:microsoft.com/office/officeart/2005/8/layout/hProcess11"/>
    <dgm:cxn modelId="{FDD487EB-6636-481C-A49A-22ABB0D07EB1}" type="presParOf" srcId="{253E44F0-F28B-43BC-8293-C6FBD84EAF65}" destId="{E70707D3-A5EA-495A-B2C1-C77AF794241A}" srcOrd="11" destOrd="0" presId="urn:microsoft.com/office/officeart/2005/8/layout/hProcess11"/>
    <dgm:cxn modelId="{73CEDF06-C092-4F00-98D4-5818A1E42274}" type="presParOf" srcId="{253E44F0-F28B-43BC-8293-C6FBD84EAF65}" destId="{DA2883FF-18DF-4AA5-8F63-AE3344A648B9}" srcOrd="12" destOrd="0" presId="urn:microsoft.com/office/officeart/2005/8/layout/hProcess11"/>
    <dgm:cxn modelId="{CAA26382-C5B8-4959-BE71-BCED976032D0}" type="presParOf" srcId="{DA2883FF-18DF-4AA5-8F63-AE3344A648B9}" destId="{7D931D18-F03F-4B59-96A9-4D841CCC50FD}" srcOrd="0" destOrd="0" presId="urn:microsoft.com/office/officeart/2005/8/layout/hProcess11"/>
    <dgm:cxn modelId="{CEAA3E55-3D97-451C-9528-4EB02792D828}" type="presParOf" srcId="{DA2883FF-18DF-4AA5-8F63-AE3344A648B9}" destId="{ACAB9E24-D2EA-43F3-8BA0-07E1999D2DDE}" srcOrd="1" destOrd="0" presId="urn:microsoft.com/office/officeart/2005/8/layout/hProcess11"/>
    <dgm:cxn modelId="{C434C3C6-6AA8-4631-8AE1-CC398B3DDBC2}" type="presParOf" srcId="{DA2883FF-18DF-4AA5-8F63-AE3344A648B9}" destId="{545A1023-6080-461A-9021-72AD3F3D6CDC}" srcOrd="2" destOrd="0" presId="urn:microsoft.com/office/officeart/2005/8/layout/hProcess11"/>
    <dgm:cxn modelId="{5C993B25-3525-49B5-9AC9-07F147EDF5A7}" type="presParOf" srcId="{253E44F0-F28B-43BC-8293-C6FBD84EAF65}" destId="{E274128A-68CC-421C-8104-BE87291A7209}" srcOrd="13" destOrd="0" presId="urn:microsoft.com/office/officeart/2005/8/layout/hProcess11"/>
    <dgm:cxn modelId="{59493B90-A564-46AB-BEDE-E0123F2ABAE8}" type="presParOf" srcId="{253E44F0-F28B-43BC-8293-C6FBD84EAF65}" destId="{F1018A9D-BFBC-4D73-B7BB-0153DF486FC6}" srcOrd="14" destOrd="0" presId="urn:microsoft.com/office/officeart/2005/8/layout/hProcess11"/>
    <dgm:cxn modelId="{F9EAA411-DA3B-478C-91AB-A17615ADEE7A}" type="presParOf" srcId="{F1018A9D-BFBC-4D73-B7BB-0153DF486FC6}" destId="{AF134D81-9B22-4F28-B85F-BDBF296CDB8C}" srcOrd="0" destOrd="0" presId="urn:microsoft.com/office/officeart/2005/8/layout/hProcess11"/>
    <dgm:cxn modelId="{51E6FDD2-8D0B-4D42-8D55-CB492793D644}" type="presParOf" srcId="{F1018A9D-BFBC-4D73-B7BB-0153DF486FC6}" destId="{046E0057-8B2F-4171-BCB2-8FDB3AD43434}" srcOrd="1" destOrd="0" presId="urn:microsoft.com/office/officeart/2005/8/layout/hProcess11"/>
    <dgm:cxn modelId="{54055E3F-CBBA-4AC0-AE42-E8023F27CD6E}" type="presParOf" srcId="{F1018A9D-BFBC-4D73-B7BB-0153DF486FC6}" destId="{ABB70B49-C3C3-4C83-B4C5-F48637F5A4CF}" srcOrd="2" destOrd="0" presId="urn:microsoft.com/office/officeart/2005/8/layout/hProcess11"/>
    <dgm:cxn modelId="{23C9561B-8C24-445B-A810-6840BB4AF6CE}" type="presParOf" srcId="{253E44F0-F28B-43BC-8293-C6FBD84EAF65}" destId="{64435C78-0694-458A-8B1D-EE76553C5CEE}" srcOrd="15" destOrd="0" presId="urn:microsoft.com/office/officeart/2005/8/layout/hProcess11"/>
    <dgm:cxn modelId="{8A0FBB39-1012-4CDA-83D8-150D0E1D700F}" type="presParOf" srcId="{253E44F0-F28B-43BC-8293-C6FBD84EAF65}" destId="{3653E600-7DC3-44C0-8540-C188394ABB47}" srcOrd="16" destOrd="0" presId="urn:microsoft.com/office/officeart/2005/8/layout/hProcess11"/>
    <dgm:cxn modelId="{7EB74B1A-9009-4D9F-B504-F2485B97D6E5}" type="presParOf" srcId="{3653E600-7DC3-44C0-8540-C188394ABB47}" destId="{75473CE8-EBE1-4F6E-8DF9-B2471ACCB189}" srcOrd="0" destOrd="0" presId="urn:microsoft.com/office/officeart/2005/8/layout/hProcess11"/>
    <dgm:cxn modelId="{3DB48D8A-B424-4082-9778-50EFF82E1E82}" type="presParOf" srcId="{3653E600-7DC3-44C0-8540-C188394ABB47}" destId="{A933B66C-FB9C-4867-BF4F-31F8B09612BF}" srcOrd="1" destOrd="0" presId="urn:microsoft.com/office/officeart/2005/8/layout/hProcess11"/>
    <dgm:cxn modelId="{E6FEC753-AF13-44FE-87B0-09BBEDA04F18}" type="presParOf" srcId="{3653E600-7DC3-44C0-8540-C188394ABB47}" destId="{C01E546D-B490-40FD-83F6-5D6509046BEA}" srcOrd="2" destOrd="0" presId="urn:microsoft.com/office/officeart/2005/8/layout/hProcess11"/>
    <dgm:cxn modelId="{B031C361-C57D-46A3-8110-CFC7EF0DC07E}" type="presParOf" srcId="{253E44F0-F28B-43BC-8293-C6FBD84EAF65}" destId="{EF7C30D0-F919-4A7F-A05F-B84B86D63071}" srcOrd="17" destOrd="0" presId="urn:microsoft.com/office/officeart/2005/8/layout/hProcess11"/>
    <dgm:cxn modelId="{11080258-78FA-4AA2-9A38-F58043AF06EE}" type="presParOf" srcId="{253E44F0-F28B-43BC-8293-C6FBD84EAF65}" destId="{E0E6A84C-5A90-4453-B014-F4A9C18E9567}" srcOrd="18" destOrd="0" presId="urn:microsoft.com/office/officeart/2005/8/layout/hProcess11"/>
    <dgm:cxn modelId="{3B3CDEE2-70BD-46AB-98EB-69F8C105CCF0}" type="presParOf" srcId="{E0E6A84C-5A90-4453-B014-F4A9C18E9567}" destId="{546E409C-7101-41CD-BEB0-C14F77FE3AA3}" srcOrd="0" destOrd="0" presId="urn:microsoft.com/office/officeart/2005/8/layout/hProcess11"/>
    <dgm:cxn modelId="{829D8C48-8E40-41FF-8D6B-46E01E599CB3}" type="presParOf" srcId="{E0E6A84C-5A90-4453-B014-F4A9C18E9567}" destId="{E2B27F98-1EF2-4C79-9CEA-30D47FC52B8E}" srcOrd="1" destOrd="0" presId="urn:microsoft.com/office/officeart/2005/8/layout/hProcess11"/>
    <dgm:cxn modelId="{41ADC43C-9BE9-4D4F-AE83-B8B043EAA15E}" type="presParOf" srcId="{E0E6A84C-5A90-4453-B014-F4A9C18E9567}" destId="{BAB14960-96DE-43A3-8A81-7025E744C141}" srcOrd="2" destOrd="0" presId="urn:microsoft.com/office/officeart/2005/8/layout/hProcess11"/>
    <dgm:cxn modelId="{8BC9730D-257F-4E31-AB54-27169EB7BA2A}" type="presParOf" srcId="{253E44F0-F28B-43BC-8293-C6FBD84EAF65}" destId="{0456E09F-4431-4C2A-AA1D-E999D6D50B4C}" srcOrd="19" destOrd="0" presId="urn:microsoft.com/office/officeart/2005/8/layout/hProcess11"/>
    <dgm:cxn modelId="{B5A47F33-08BF-483B-9EF0-A2914A2FD812}" type="presParOf" srcId="{253E44F0-F28B-43BC-8293-C6FBD84EAF65}" destId="{06DFFF66-9037-4764-8E78-28BE566F068F}" srcOrd="20" destOrd="0" presId="urn:microsoft.com/office/officeart/2005/8/layout/hProcess11"/>
    <dgm:cxn modelId="{AFF30256-5C0C-4458-A90B-3A289F4CA98C}" type="presParOf" srcId="{06DFFF66-9037-4764-8E78-28BE566F068F}" destId="{18FD35D4-C711-4FC4-8165-E0189790BF30}" srcOrd="0" destOrd="0" presId="urn:microsoft.com/office/officeart/2005/8/layout/hProcess11"/>
    <dgm:cxn modelId="{BE434D54-400C-4668-8ABE-D1A87EFB7564}" type="presParOf" srcId="{06DFFF66-9037-4764-8E78-28BE566F068F}" destId="{3D02AB4B-0B48-404A-B739-6F32D52226F5}" srcOrd="1" destOrd="0" presId="urn:microsoft.com/office/officeart/2005/8/layout/hProcess11"/>
    <dgm:cxn modelId="{5DB4D789-AF46-48B6-B888-42DA69B547B1}" type="presParOf" srcId="{06DFFF66-9037-4764-8E78-28BE566F068F}" destId="{E72C1040-9220-4DAF-90D8-082EEC81BD2A}" srcOrd="2" destOrd="0" presId="urn:microsoft.com/office/officeart/2005/8/layout/hProcess11"/>
    <dgm:cxn modelId="{AA187DB9-069E-42AA-A3A0-E2257D407E5B}" type="presParOf" srcId="{253E44F0-F28B-43BC-8293-C6FBD84EAF65}" destId="{4B4C1AD1-4696-4993-8ABB-3C4E30613D92}" srcOrd="21" destOrd="0" presId="urn:microsoft.com/office/officeart/2005/8/layout/hProcess11"/>
    <dgm:cxn modelId="{BC74B004-1CE8-42B5-BE32-620AAF4EEF8F}" type="presParOf" srcId="{253E44F0-F28B-43BC-8293-C6FBD84EAF65}" destId="{DECA592F-CBE7-434B-8E68-A05B610691AA}" srcOrd="22" destOrd="0" presId="urn:microsoft.com/office/officeart/2005/8/layout/hProcess11"/>
    <dgm:cxn modelId="{EAFC508D-7E99-417F-AB83-A440B625153A}" type="presParOf" srcId="{DECA592F-CBE7-434B-8E68-A05B610691AA}" destId="{F3663437-0D50-48C0-B8F0-E22F2C1D70E9}" srcOrd="0" destOrd="0" presId="urn:microsoft.com/office/officeart/2005/8/layout/hProcess11"/>
    <dgm:cxn modelId="{3FDF223A-88D0-4E2F-B1F9-2E31D7004CE5}" type="presParOf" srcId="{DECA592F-CBE7-434B-8E68-A05B610691AA}" destId="{33029DEF-967F-44D0-9E39-F2B361FE1444}" srcOrd="1" destOrd="0" presId="urn:microsoft.com/office/officeart/2005/8/layout/hProcess11"/>
    <dgm:cxn modelId="{8CBC6FEE-654E-49EF-9403-A97F0014A20A}" type="presParOf" srcId="{DECA592F-CBE7-434B-8E68-A05B610691AA}" destId="{B5D6DDA5-B5C3-4C99-AC65-4CE5C3B55C71}" srcOrd="2" destOrd="0" presId="urn:microsoft.com/office/officeart/2005/8/layout/hProcess11"/>
    <dgm:cxn modelId="{6BC6FF88-38FF-451A-8FC9-9C3B795254A5}" type="presParOf" srcId="{253E44F0-F28B-43BC-8293-C6FBD84EAF65}" destId="{3F4F5FA0-A1BC-4331-ADB1-9223D93B7A2D}" srcOrd="23" destOrd="0" presId="urn:microsoft.com/office/officeart/2005/8/layout/hProcess11"/>
    <dgm:cxn modelId="{4598BA07-51F7-4A9E-8D46-61DAD5F18BCF}" type="presParOf" srcId="{253E44F0-F28B-43BC-8293-C6FBD84EAF65}" destId="{56B3B344-5094-41D5-9214-E65199DCCE83}" srcOrd="24" destOrd="0" presId="urn:microsoft.com/office/officeart/2005/8/layout/hProcess11"/>
    <dgm:cxn modelId="{CB01700F-EB34-49B4-9225-8C8CDC152EC8}" type="presParOf" srcId="{56B3B344-5094-41D5-9214-E65199DCCE83}" destId="{71CDD2B4-6EC1-466C-8DA4-620A426E291B}" srcOrd="0" destOrd="0" presId="urn:microsoft.com/office/officeart/2005/8/layout/hProcess11"/>
    <dgm:cxn modelId="{3AC7084E-C51B-4CDD-8B49-A9DF6E55CF10}" type="presParOf" srcId="{56B3B344-5094-41D5-9214-E65199DCCE83}" destId="{AA100614-AA94-495C-9053-7F42E9B26E04}" srcOrd="1" destOrd="0" presId="urn:microsoft.com/office/officeart/2005/8/layout/hProcess11"/>
    <dgm:cxn modelId="{517B126B-048B-48CF-8750-44D696247089}" type="presParOf" srcId="{56B3B344-5094-41D5-9214-E65199DCCE83}" destId="{EDC431D6-90C0-41FC-A665-00E9F48CEB66}" srcOrd="2" destOrd="0" presId="urn:microsoft.com/office/officeart/2005/8/layout/hProcess11"/>
    <dgm:cxn modelId="{D019315D-828D-404A-84A7-5342A59E31C0}" type="presParOf" srcId="{253E44F0-F28B-43BC-8293-C6FBD84EAF65}" destId="{587B2D41-03A2-47BC-A9A4-18B9D3708A48}" srcOrd="25" destOrd="0" presId="urn:microsoft.com/office/officeart/2005/8/layout/hProcess11"/>
    <dgm:cxn modelId="{7C7C00D0-1C09-4035-9D30-0A48E6992E0C}" type="presParOf" srcId="{253E44F0-F28B-43BC-8293-C6FBD84EAF65}" destId="{A562F6F6-3239-41A4-B000-EC7EE9CCB38D}" srcOrd="26" destOrd="0" presId="urn:microsoft.com/office/officeart/2005/8/layout/hProcess11"/>
    <dgm:cxn modelId="{47C874BD-7642-4479-BBEC-245D54EABE05}" type="presParOf" srcId="{A562F6F6-3239-41A4-B000-EC7EE9CCB38D}" destId="{3D110DB2-B021-415B-B4CC-B09856C86732}" srcOrd="0" destOrd="0" presId="urn:microsoft.com/office/officeart/2005/8/layout/hProcess11"/>
    <dgm:cxn modelId="{D3A12722-07FF-47B2-9303-F7AFEF143454}" type="presParOf" srcId="{A562F6F6-3239-41A4-B000-EC7EE9CCB38D}" destId="{B0BD7895-BEB0-419C-A79C-3DB25ADEDB60}" srcOrd="1" destOrd="0" presId="urn:microsoft.com/office/officeart/2005/8/layout/hProcess11"/>
    <dgm:cxn modelId="{FEF02C0D-3BB4-4198-9183-4BD1A621E395}" type="presParOf" srcId="{A562F6F6-3239-41A4-B000-EC7EE9CCB38D}" destId="{60DCB2B7-D03B-4F47-85A6-DBEEC91C5D06}" srcOrd="2" destOrd="0" presId="urn:microsoft.com/office/officeart/2005/8/layout/hProcess11"/>
    <dgm:cxn modelId="{8692605F-670A-40B9-9304-937A80D14B71}" type="presParOf" srcId="{253E44F0-F28B-43BC-8293-C6FBD84EAF65}" destId="{11C0F2E5-FB69-446C-98A8-1628611C8046}" srcOrd="27" destOrd="0" presId="urn:microsoft.com/office/officeart/2005/8/layout/hProcess11"/>
    <dgm:cxn modelId="{146FA014-04ED-4DFE-BC7E-785FC284212B}" type="presParOf" srcId="{253E44F0-F28B-43BC-8293-C6FBD84EAF65}" destId="{8FC02FE0-4B07-4F31-94AE-E336EF17EDBA}" srcOrd="28" destOrd="0" presId="urn:microsoft.com/office/officeart/2005/8/layout/hProcess11"/>
    <dgm:cxn modelId="{7C36D89B-DF23-41BC-AF66-D913DAE96726}" type="presParOf" srcId="{8FC02FE0-4B07-4F31-94AE-E336EF17EDBA}" destId="{F46F358C-C4EB-4EC1-9351-2CAA97668AAF}" srcOrd="0" destOrd="0" presId="urn:microsoft.com/office/officeart/2005/8/layout/hProcess11"/>
    <dgm:cxn modelId="{D57D3B55-9B54-4BAF-99B1-98E7D082E5E2}" type="presParOf" srcId="{8FC02FE0-4B07-4F31-94AE-E336EF17EDBA}" destId="{DCF65936-4051-48B5-A99A-BE744264FA94}" srcOrd="1" destOrd="0" presId="urn:microsoft.com/office/officeart/2005/8/layout/hProcess11"/>
    <dgm:cxn modelId="{7D3A6177-C152-4980-8DFA-13E753316361}" type="presParOf" srcId="{8FC02FE0-4B07-4F31-94AE-E336EF17EDBA}" destId="{672E203B-C50F-4198-9FB0-F1AE3ABC9B79}" srcOrd="2" destOrd="0" presId="urn:microsoft.com/office/officeart/2005/8/layout/hProcess11"/>
    <dgm:cxn modelId="{DE8DB344-167D-4559-9B7E-168A2D7B1BBC}" type="presParOf" srcId="{253E44F0-F28B-43BC-8293-C6FBD84EAF65}" destId="{8DD3B42D-60DB-4703-9BAA-C6D89C81A30D}" srcOrd="29" destOrd="0" presId="urn:microsoft.com/office/officeart/2005/8/layout/hProcess11"/>
    <dgm:cxn modelId="{3DDB4CDD-D1CB-41D5-B539-4370F3888012}" type="presParOf" srcId="{253E44F0-F28B-43BC-8293-C6FBD84EAF65}" destId="{241431F5-B8FF-423D-BB3A-BF739CC44E92}" srcOrd="30" destOrd="0" presId="urn:microsoft.com/office/officeart/2005/8/layout/hProcess11"/>
    <dgm:cxn modelId="{1ABA9D11-007F-4E34-9001-27BE5E9DCAF4}" type="presParOf" srcId="{241431F5-B8FF-423D-BB3A-BF739CC44E92}" destId="{8C22703E-377A-43D8-B237-82B75368464E}" srcOrd="0" destOrd="0" presId="urn:microsoft.com/office/officeart/2005/8/layout/hProcess11"/>
    <dgm:cxn modelId="{7CEC9104-2415-46BC-886F-B70C9CFF6984}" type="presParOf" srcId="{241431F5-B8FF-423D-BB3A-BF739CC44E92}" destId="{2293392F-A6CD-490B-A6B1-80DC22AE3D15}" srcOrd="1" destOrd="0" presId="urn:microsoft.com/office/officeart/2005/8/layout/hProcess11"/>
    <dgm:cxn modelId="{F6F017E3-DDAD-4BA8-9615-F2C3C1A70924}" type="presParOf" srcId="{241431F5-B8FF-423D-BB3A-BF739CC44E92}" destId="{490522A3-53F2-4DC5-9897-14AD33C27DBD}" srcOrd="2" destOrd="0" presId="urn:microsoft.com/office/officeart/2005/8/layout/hProcess11"/>
    <dgm:cxn modelId="{89379901-F9E4-4FF0-B0E6-0C0BCBFCC6B3}" type="presParOf" srcId="{253E44F0-F28B-43BC-8293-C6FBD84EAF65}" destId="{C0E2C956-1472-4BD7-9E81-B5E2DE65AA48}" srcOrd="31" destOrd="0" presId="urn:microsoft.com/office/officeart/2005/8/layout/hProcess11"/>
    <dgm:cxn modelId="{E5BD9DC5-A5A7-4F44-ABE7-23AE84219BF0}" type="presParOf" srcId="{253E44F0-F28B-43BC-8293-C6FBD84EAF65}" destId="{FE6ED0BD-8866-41C4-987B-725BE86DC82F}" srcOrd="32" destOrd="0" presId="urn:microsoft.com/office/officeart/2005/8/layout/hProcess11"/>
    <dgm:cxn modelId="{FA3F2620-18B7-44E1-B87D-14654B66D753}" type="presParOf" srcId="{FE6ED0BD-8866-41C4-987B-725BE86DC82F}" destId="{D1BB3066-F85E-4DB9-91DC-67CD1E071164}" srcOrd="0" destOrd="0" presId="urn:microsoft.com/office/officeart/2005/8/layout/hProcess11"/>
    <dgm:cxn modelId="{9F9519F8-E2E3-4FDA-B3E5-4BBB8B8201CA}" type="presParOf" srcId="{FE6ED0BD-8866-41C4-987B-725BE86DC82F}" destId="{7575DAE5-5EDC-4A23-96AE-0EB85F31E28C}" srcOrd="1" destOrd="0" presId="urn:microsoft.com/office/officeart/2005/8/layout/hProcess11"/>
    <dgm:cxn modelId="{82DC1AA5-0BB5-4EFC-A59C-138E740B71D5}" type="presParOf" srcId="{FE6ED0BD-8866-41C4-987B-725BE86DC82F}" destId="{A8FD0A35-E3DA-42AA-A64C-C9A92ECBC989}" srcOrd="2" destOrd="0" presId="urn:microsoft.com/office/officeart/2005/8/layout/hProcess11"/>
    <dgm:cxn modelId="{98AC293A-2EA4-4555-9BE4-CFE8304FBDDF}" type="presParOf" srcId="{253E44F0-F28B-43BC-8293-C6FBD84EAF65}" destId="{C7555F47-2EFA-49B8-A5A3-A0CDA168EC09}" srcOrd="33" destOrd="0" presId="urn:microsoft.com/office/officeart/2005/8/layout/hProcess11"/>
    <dgm:cxn modelId="{A136FD14-914A-4F17-B26E-C87E11F4C43C}" type="presParOf" srcId="{253E44F0-F28B-43BC-8293-C6FBD84EAF65}" destId="{FBE48E0C-21E8-4BE9-A5AD-2C4634C1643D}" srcOrd="34" destOrd="0" presId="urn:microsoft.com/office/officeart/2005/8/layout/hProcess11"/>
    <dgm:cxn modelId="{323BEB45-1E5D-4221-894E-9D96E09772E2}" type="presParOf" srcId="{FBE48E0C-21E8-4BE9-A5AD-2C4634C1643D}" destId="{3ED457F6-78E7-475F-A725-7AE606481BE0}" srcOrd="0" destOrd="0" presId="urn:microsoft.com/office/officeart/2005/8/layout/hProcess11"/>
    <dgm:cxn modelId="{5A634F1B-C276-4E43-AFC9-F097AD3998EC}" type="presParOf" srcId="{FBE48E0C-21E8-4BE9-A5AD-2C4634C1643D}" destId="{0C5E30C2-B564-4619-9FFE-AB9531F0BBB0}" srcOrd="1" destOrd="0" presId="urn:microsoft.com/office/officeart/2005/8/layout/hProcess11"/>
    <dgm:cxn modelId="{764DE6B0-9D5C-4384-95C6-FEBF2C634248}" type="presParOf" srcId="{FBE48E0C-21E8-4BE9-A5AD-2C4634C1643D}" destId="{1776B4B7-29AD-4137-A47A-87380B3470FE}" srcOrd="2" destOrd="0" presId="urn:microsoft.com/office/officeart/2005/8/layout/hProcess11"/>
    <dgm:cxn modelId="{4B84BD71-58CA-4787-8C29-750FBCDD3619}" type="presParOf" srcId="{253E44F0-F28B-43BC-8293-C6FBD84EAF65}" destId="{45359E77-EC63-47B4-B2E8-9F9ECA890A9A}" srcOrd="35" destOrd="0" presId="urn:microsoft.com/office/officeart/2005/8/layout/hProcess11"/>
    <dgm:cxn modelId="{FFDBD112-BCEA-4321-9496-DB9974229124}" type="presParOf" srcId="{253E44F0-F28B-43BC-8293-C6FBD84EAF65}" destId="{1C2E5BAD-D866-4437-B83F-DD42A8A87564}" srcOrd="36" destOrd="0" presId="urn:microsoft.com/office/officeart/2005/8/layout/hProcess11"/>
    <dgm:cxn modelId="{444EB29A-5B21-44E9-AE4D-61113A3DD7C6}" type="presParOf" srcId="{1C2E5BAD-D866-4437-B83F-DD42A8A87564}" destId="{269E87D2-6912-474F-9138-157C7672FD96}" srcOrd="0" destOrd="0" presId="urn:microsoft.com/office/officeart/2005/8/layout/hProcess11"/>
    <dgm:cxn modelId="{39541A5D-11A2-42C0-BC0A-2AA0819F198B}" type="presParOf" srcId="{1C2E5BAD-D866-4437-B83F-DD42A8A87564}" destId="{1D4F4C6E-EE47-48E3-8BD4-54249D949496}" srcOrd="1" destOrd="0" presId="urn:microsoft.com/office/officeart/2005/8/layout/hProcess11"/>
    <dgm:cxn modelId="{2E3FC335-9D4C-4C01-B6DC-AF0924DA7761}" type="presParOf" srcId="{1C2E5BAD-D866-4437-B83F-DD42A8A87564}" destId="{215A730D-4937-4C87-AFC7-E2A893350F28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4512C-EF9F-4820-A113-CD324E8D19A3}">
      <dgm:prSet/>
      <dgm:spPr/>
      <dgm:t>
        <a:bodyPr/>
        <a:lstStyle/>
        <a:p>
          <a:r>
            <a:rPr lang="en-US" dirty="0"/>
            <a:t>User Stories Approved: Date</a:t>
          </a:r>
        </a:p>
      </dgm:t>
    </dgm:pt>
    <dgm:pt modelId="{50A4E825-08DC-4C50-A1A9-F3242F11FEC1}" type="parTrans" cxnId="{5D16B7DE-1D82-48BD-8B8B-B878355D915A}">
      <dgm:prSet/>
      <dgm:spPr/>
      <dgm:t>
        <a:bodyPr/>
        <a:lstStyle/>
        <a:p>
          <a:endParaRPr lang="en-US"/>
        </a:p>
      </dgm:t>
    </dgm:pt>
    <dgm:pt modelId="{5232899E-A531-4D6A-BB00-F15D47F6C2F9}" type="sibTrans" cxnId="{5D16B7DE-1D82-48BD-8B8B-B878355D915A}">
      <dgm:prSet/>
      <dgm:spPr/>
      <dgm:t>
        <a:bodyPr/>
        <a:lstStyle/>
        <a:p>
          <a:endParaRPr lang="en-US"/>
        </a:p>
      </dgm:t>
    </dgm:pt>
    <dgm:pt modelId="{6F5CC57B-CBD5-483D-8DD5-39A7E6FC5644}">
      <dgm:prSet/>
      <dgm:spPr/>
      <dgm:t>
        <a:bodyPr/>
        <a:lstStyle/>
        <a:p>
          <a:r>
            <a:rPr lang="en-US" dirty="0"/>
            <a:t>Performance – Response Metrics: Date</a:t>
          </a:r>
        </a:p>
      </dgm:t>
    </dgm:pt>
    <dgm:pt modelId="{047BB5EA-8D7B-4F68-B0FE-4F36C4A3ECA6}" type="parTrans" cxnId="{5862DD2A-606E-46D1-ABC2-F544A0E15BEA}">
      <dgm:prSet/>
      <dgm:spPr/>
      <dgm:t>
        <a:bodyPr/>
        <a:lstStyle/>
        <a:p>
          <a:endParaRPr lang="en-US"/>
        </a:p>
      </dgm:t>
    </dgm:pt>
    <dgm:pt modelId="{4E37C633-1826-4827-AAAD-C83FE723B549}" type="sibTrans" cxnId="{5862DD2A-606E-46D1-ABC2-F544A0E15BEA}">
      <dgm:prSet/>
      <dgm:spPr/>
      <dgm:t>
        <a:bodyPr/>
        <a:lstStyle/>
        <a:p>
          <a:endParaRPr lang="en-US"/>
        </a:p>
      </dgm:t>
    </dgm:pt>
    <dgm:pt modelId="{867E3B7E-9B81-471A-B1E0-5218A954A3A9}">
      <dgm:prSet/>
      <dgm:spPr/>
      <dgm:t>
        <a:bodyPr/>
        <a:lstStyle/>
        <a:p>
          <a:r>
            <a:rPr lang="en-US" dirty="0"/>
            <a:t>User Stories Traced to Development Story and Test Cases: Date</a:t>
          </a:r>
        </a:p>
      </dgm:t>
    </dgm:pt>
    <dgm:pt modelId="{25B24842-6DDD-4DAF-AFAD-676774F62042}" type="parTrans" cxnId="{CFE18E2E-7D0F-4FB5-A014-7D408F9DC92F}">
      <dgm:prSet/>
      <dgm:spPr/>
      <dgm:t>
        <a:bodyPr/>
        <a:lstStyle/>
        <a:p>
          <a:endParaRPr lang="en-US"/>
        </a:p>
      </dgm:t>
    </dgm:pt>
    <dgm:pt modelId="{5B790C2D-0EF9-4534-9557-FD78072B8B00}" type="sibTrans" cxnId="{CFE18E2E-7D0F-4FB5-A014-7D408F9DC92F}">
      <dgm:prSet/>
      <dgm:spPr/>
      <dgm:t>
        <a:bodyPr/>
        <a:lstStyle/>
        <a:p>
          <a:endParaRPr lang="en-US"/>
        </a:p>
      </dgm:t>
    </dgm:pt>
    <dgm:pt modelId="{0EEEC52C-8C94-4B3B-87FA-65D25975CD76}">
      <dgm:prSet/>
      <dgm:spPr/>
      <dgm:t>
        <a:bodyPr/>
        <a:lstStyle/>
        <a:p>
          <a:r>
            <a:rPr lang="en-US" dirty="0"/>
            <a:t>Open Severity 1 or 2 Defects: Date</a:t>
          </a:r>
        </a:p>
      </dgm:t>
    </dgm:pt>
    <dgm:pt modelId="{DEBB3A64-844D-443B-B3A5-114ECECF6F57}" type="parTrans" cxnId="{9D485AFC-80B9-4812-865E-169F7E07E87B}">
      <dgm:prSet/>
      <dgm:spPr/>
      <dgm:t>
        <a:bodyPr/>
        <a:lstStyle/>
        <a:p>
          <a:endParaRPr lang="en-US"/>
        </a:p>
      </dgm:t>
    </dgm:pt>
    <dgm:pt modelId="{9F280922-3FD2-4CAB-AE85-68B0616DA0CF}" type="sibTrans" cxnId="{9D485AFC-80B9-4812-865E-169F7E07E87B}">
      <dgm:prSet/>
      <dgm:spPr/>
      <dgm:t>
        <a:bodyPr/>
        <a:lstStyle/>
        <a:p>
          <a:endParaRPr lang="en-US"/>
        </a:p>
      </dgm:t>
    </dgm:pt>
    <dgm:pt modelId="{722EF1D8-2EF7-40F8-88C8-08AE631AD54E}">
      <dgm:prSet/>
      <dgm:spPr/>
      <dgm:t>
        <a:bodyPr/>
        <a:lstStyle/>
        <a:p>
          <a:r>
            <a:rPr lang="en-US" dirty="0"/>
            <a:t>User Stories Passed: Date</a:t>
          </a:r>
        </a:p>
      </dgm:t>
    </dgm:pt>
    <dgm:pt modelId="{68BF9FEB-6476-45FD-AA78-B0289BAAAAE7}" type="parTrans" cxnId="{3467B9A8-F905-49ED-B481-8E8069B65692}">
      <dgm:prSet/>
      <dgm:spPr/>
      <dgm:t>
        <a:bodyPr/>
        <a:lstStyle/>
        <a:p>
          <a:endParaRPr lang="en-US"/>
        </a:p>
      </dgm:t>
    </dgm:pt>
    <dgm:pt modelId="{C4BED155-AAD3-437A-84C9-BFF02991ADCA}" type="sibTrans" cxnId="{3467B9A8-F905-49ED-B481-8E8069B65692}">
      <dgm:prSet/>
      <dgm:spPr/>
      <dgm:t>
        <a:bodyPr/>
        <a:lstStyle/>
        <a:p>
          <a:endParaRPr lang="en-US"/>
        </a:p>
      </dgm:t>
    </dgm:pt>
    <dgm:pt modelId="{B6DE630E-BEF0-4006-8D39-9A363CE00A56}">
      <dgm:prSet/>
      <dgm:spPr/>
      <dgm:t>
        <a:bodyPr/>
        <a:lstStyle/>
        <a:p>
          <a:r>
            <a:rPr lang="en-US" dirty="0"/>
            <a:t>Performance Testing Executed: Date</a:t>
          </a:r>
        </a:p>
      </dgm:t>
    </dgm:pt>
    <dgm:pt modelId="{D795EDFF-F577-4689-B264-286AB4383394}" type="parTrans" cxnId="{C09D5A46-7275-4396-ABCA-273127BAADD8}">
      <dgm:prSet/>
      <dgm:spPr/>
      <dgm:t>
        <a:bodyPr/>
        <a:lstStyle/>
        <a:p>
          <a:endParaRPr lang="en-US"/>
        </a:p>
      </dgm:t>
    </dgm:pt>
    <dgm:pt modelId="{4BEAAF18-1656-4030-904C-B870AE1D4B9B}" type="sibTrans" cxnId="{C09D5A46-7275-4396-ABCA-273127BAADD8}">
      <dgm:prSet/>
      <dgm:spPr/>
      <dgm:t>
        <a:bodyPr/>
        <a:lstStyle/>
        <a:p>
          <a:endParaRPr lang="en-US"/>
        </a:p>
      </dgm:t>
    </dgm:pt>
    <dgm:pt modelId="{F5003926-CA9A-4295-8307-FDB113E5A877}">
      <dgm:prSet/>
      <dgm:spPr/>
      <dgm:t>
        <a:bodyPr/>
        <a:lstStyle/>
        <a:p>
          <a:r>
            <a:rPr lang="en-US" dirty="0"/>
            <a:t>Regression Testing Executed for Build intended for Production: Date</a:t>
          </a:r>
        </a:p>
      </dgm:t>
    </dgm:pt>
    <dgm:pt modelId="{0556E186-1074-4046-88F2-4CB3ABC192DF}" type="parTrans" cxnId="{2EB18562-2438-4C01-9217-AABD9427A499}">
      <dgm:prSet/>
      <dgm:spPr/>
      <dgm:t>
        <a:bodyPr/>
        <a:lstStyle/>
        <a:p>
          <a:endParaRPr lang="en-US"/>
        </a:p>
      </dgm:t>
    </dgm:pt>
    <dgm:pt modelId="{9035617B-8A8F-4788-814D-85260DBEC2BB}" type="sibTrans" cxnId="{2EB18562-2438-4C01-9217-AABD9427A499}">
      <dgm:prSet/>
      <dgm:spPr/>
      <dgm:t>
        <a:bodyPr/>
        <a:lstStyle/>
        <a:p>
          <a:endParaRPr lang="en-US"/>
        </a:p>
      </dgm:t>
    </dgm:pt>
    <dgm:pt modelId="{0D946FCB-740D-471E-97E8-7AB522F9AF95}">
      <dgm:prSet/>
      <dgm:spPr/>
      <dgm:t>
        <a:bodyPr/>
        <a:lstStyle/>
        <a:p>
          <a:r>
            <a:rPr lang="en-US" dirty="0"/>
            <a:t>IOC Exit Site Concurrence: Date</a:t>
          </a:r>
        </a:p>
      </dgm:t>
    </dgm:pt>
    <dgm:pt modelId="{4B976BAF-EC21-451A-B8AD-EF2A6EA736ED}" type="parTrans" cxnId="{1502907C-ECA8-4887-BD9F-67987FDED59C}">
      <dgm:prSet/>
      <dgm:spPr/>
      <dgm:t>
        <a:bodyPr/>
        <a:lstStyle/>
        <a:p>
          <a:endParaRPr lang="en-US"/>
        </a:p>
      </dgm:t>
    </dgm:pt>
    <dgm:pt modelId="{8F9D48E2-17FE-41D0-ABB5-CD3A01FCC058}" type="sibTrans" cxnId="{1502907C-ECA8-4887-BD9F-67987FDED59C}">
      <dgm:prSet/>
      <dgm:spPr/>
      <dgm:t>
        <a:bodyPr/>
        <a:lstStyle/>
        <a:p>
          <a:endParaRPr lang="en-US"/>
        </a:p>
      </dgm:t>
    </dgm:pt>
    <dgm:pt modelId="{0167A122-C9C3-4D33-A0A8-58ACA941B03E}">
      <dgm:prSet/>
      <dgm:spPr/>
      <dgm:t>
        <a:bodyPr/>
        <a:lstStyle/>
        <a:p>
          <a:r>
            <a:rPr lang="en-US" dirty="0"/>
            <a:t>Unmitigated Risks with High (Red) Exposure Level: Date</a:t>
          </a:r>
        </a:p>
      </dgm:t>
    </dgm:pt>
    <dgm:pt modelId="{7342B627-F0D3-4D99-A409-FA865B8A6DA4}" type="parTrans" cxnId="{533F3AC9-DEDC-49D1-BC85-8606083EB6BA}">
      <dgm:prSet/>
      <dgm:spPr/>
      <dgm:t>
        <a:bodyPr/>
        <a:lstStyle/>
        <a:p>
          <a:endParaRPr lang="en-US"/>
        </a:p>
      </dgm:t>
    </dgm:pt>
    <dgm:pt modelId="{71C7EBB7-F6B8-4385-902E-9BA7E04C9C92}" type="sibTrans" cxnId="{533F3AC9-DEDC-49D1-BC85-8606083EB6BA}">
      <dgm:prSet/>
      <dgm:spPr/>
      <dgm:t>
        <a:bodyPr/>
        <a:lstStyle/>
        <a:p>
          <a:endParaRPr lang="en-US"/>
        </a:p>
      </dgm:t>
    </dgm:pt>
    <dgm:pt modelId="{C7F2E56C-ACC7-448A-BF31-CCDF73106EDF}">
      <dgm:prSet/>
      <dgm:spPr/>
      <dgm:t>
        <a:bodyPr/>
        <a:lstStyle/>
        <a:p>
          <a:r>
            <a:rPr lang="en-US" dirty="0"/>
            <a:t>DE&amp;A Compliance Evidence Verified: Date</a:t>
          </a:r>
        </a:p>
      </dgm:t>
    </dgm:pt>
    <dgm:pt modelId="{37AF9650-A84B-42E3-AB91-E1A69F4C4324}" type="parTrans" cxnId="{CCA14598-99C1-4DF3-8095-A33427967D8A}">
      <dgm:prSet/>
      <dgm:spPr/>
      <dgm:t>
        <a:bodyPr/>
        <a:lstStyle/>
        <a:p>
          <a:endParaRPr lang="en-US"/>
        </a:p>
      </dgm:t>
    </dgm:pt>
    <dgm:pt modelId="{D89EC30A-FD4A-43BE-93AA-AA11FB5CE2F0}" type="sibTrans" cxnId="{CCA14598-99C1-4DF3-8095-A33427967D8A}">
      <dgm:prSet/>
      <dgm:spPr/>
      <dgm:t>
        <a:bodyPr/>
        <a:lstStyle/>
        <a:p>
          <a:endParaRPr lang="en-US"/>
        </a:p>
      </dgm:t>
    </dgm:pt>
    <dgm:pt modelId="{EBE58BC2-68D3-4DAD-8307-85C3BA0AD943}">
      <dgm:prSet/>
      <dgm:spPr/>
      <dgm:t>
        <a:bodyPr/>
        <a:lstStyle/>
        <a:p>
          <a:r>
            <a:rPr lang="en-US" dirty="0"/>
            <a:t>Section 508 Release Recommended: Date</a:t>
          </a:r>
        </a:p>
      </dgm:t>
    </dgm:pt>
    <dgm:pt modelId="{017B8808-6488-4FB9-80ED-0E142BD6372A}" type="parTrans" cxnId="{C178C8FA-2141-45AB-AF8D-1194281EA348}">
      <dgm:prSet/>
      <dgm:spPr/>
      <dgm:t>
        <a:bodyPr/>
        <a:lstStyle/>
        <a:p>
          <a:endParaRPr lang="en-US"/>
        </a:p>
      </dgm:t>
    </dgm:pt>
    <dgm:pt modelId="{1BB02291-32E1-40F4-82BB-A45B587ED13D}" type="sibTrans" cxnId="{C178C8FA-2141-45AB-AF8D-1194281EA348}">
      <dgm:prSet/>
      <dgm:spPr/>
      <dgm:t>
        <a:bodyPr/>
        <a:lstStyle/>
        <a:p>
          <a:endParaRPr lang="en-US"/>
        </a:p>
      </dgm:t>
    </dgm:pt>
    <dgm:pt modelId="{4119B266-B6B3-4FED-A332-EC1F4EB513BA}">
      <dgm:prSet/>
      <dgm:spPr/>
      <dgm:t>
        <a:bodyPr/>
        <a:lstStyle/>
        <a:p>
          <a:r>
            <a:rPr lang="en-US" dirty="0"/>
            <a:t>ATO Approved and Valid: Date</a:t>
          </a:r>
        </a:p>
      </dgm:t>
    </dgm:pt>
    <dgm:pt modelId="{AE5B4592-FF88-4057-8991-00F0363D779C}" type="parTrans" cxnId="{83FF7EC0-E9F5-4763-A024-879BF030E9A0}">
      <dgm:prSet/>
      <dgm:spPr/>
      <dgm:t>
        <a:bodyPr/>
        <a:lstStyle/>
        <a:p>
          <a:endParaRPr lang="en-US"/>
        </a:p>
      </dgm:t>
    </dgm:pt>
    <dgm:pt modelId="{BD17192A-F125-4BB0-AA9C-311AD721E4DC}" type="sibTrans" cxnId="{83FF7EC0-E9F5-4763-A024-879BF030E9A0}">
      <dgm:prSet/>
      <dgm:spPr/>
      <dgm:t>
        <a:bodyPr/>
        <a:lstStyle/>
        <a:p>
          <a:endParaRPr lang="en-US"/>
        </a:p>
      </dgm:t>
    </dgm:pt>
    <dgm:pt modelId="{E3F644D6-E081-4C33-B3E5-B73B2B61E4DE}">
      <dgm:prSet/>
      <dgm:spPr/>
      <dgm:t>
        <a:bodyPr/>
        <a:lstStyle/>
        <a:p>
          <a:r>
            <a:rPr lang="en-US" dirty="0"/>
            <a:t>Version Description Document Complete through Current Product Release Component Builds: Date</a:t>
          </a:r>
        </a:p>
      </dgm:t>
    </dgm:pt>
    <dgm:pt modelId="{DF7DA615-23B8-45F1-9241-F046B475C19C}" type="parTrans" cxnId="{991746F2-0F8A-4FAC-85CC-1A8F3BC9127E}">
      <dgm:prSet/>
      <dgm:spPr/>
      <dgm:t>
        <a:bodyPr/>
        <a:lstStyle/>
        <a:p>
          <a:endParaRPr lang="en-US"/>
        </a:p>
      </dgm:t>
    </dgm:pt>
    <dgm:pt modelId="{4B2F3D46-DD44-40F8-ABE7-A8295716F4AB}" type="sibTrans" cxnId="{991746F2-0F8A-4FAC-85CC-1A8F3BC9127E}">
      <dgm:prSet/>
      <dgm:spPr/>
      <dgm:t>
        <a:bodyPr/>
        <a:lstStyle/>
        <a:p>
          <a:endParaRPr lang="en-US"/>
        </a:p>
      </dgm:t>
    </dgm:pt>
    <dgm:pt modelId="{240A5998-76F5-4ACD-84BB-FE8728448160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Date</a:t>
          </a:r>
        </a:p>
      </dgm:t>
    </dgm:pt>
    <dgm:pt modelId="{B7218EF7-2ACD-4F3C-8F5C-EF11A4ACF83E}" type="parTrans" cxnId="{5E25A3E3-631E-4DCE-82F9-6BDB2B71A64B}">
      <dgm:prSet/>
      <dgm:spPr/>
      <dgm:t>
        <a:bodyPr/>
        <a:lstStyle/>
        <a:p>
          <a:endParaRPr lang="en-US"/>
        </a:p>
      </dgm:t>
    </dgm:pt>
    <dgm:pt modelId="{EC26860C-E406-4840-8A6F-7B880151E1C1}" type="sibTrans" cxnId="{5E25A3E3-631E-4DCE-82F9-6BDB2B71A64B}">
      <dgm:prSet/>
      <dgm:spPr/>
      <dgm:t>
        <a:bodyPr/>
        <a:lstStyle/>
        <a:p>
          <a:endParaRPr lang="en-US"/>
        </a:p>
      </dgm:t>
    </dgm:pt>
    <dgm:pt modelId="{1BAD4531-8FF2-466B-861E-581690C5B0BF}">
      <dgm:prSet/>
      <dgm:spPr/>
      <dgm:t>
        <a:bodyPr/>
        <a:lstStyle/>
        <a:p>
          <a:r>
            <a:rPr lang="en-US" dirty="0"/>
            <a:t>Production Operations Manual (POM) or Technical Manual (VistA) Complete: Date</a:t>
          </a:r>
        </a:p>
      </dgm:t>
    </dgm:pt>
    <dgm:pt modelId="{CCB9E4EC-FA6B-40AF-8F81-B189199C4DED}" type="parTrans" cxnId="{B67D8D7C-2D93-4B44-9AF2-EABD4E0758E1}">
      <dgm:prSet/>
      <dgm:spPr/>
      <dgm:t>
        <a:bodyPr/>
        <a:lstStyle/>
        <a:p>
          <a:endParaRPr lang="en-US"/>
        </a:p>
      </dgm:t>
    </dgm:pt>
    <dgm:pt modelId="{A85991C0-527B-4D70-865B-1AD3379AA0A2}" type="sibTrans" cxnId="{B67D8D7C-2D93-4B44-9AF2-EABD4E0758E1}">
      <dgm:prSet/>
      <dgm:spPr/>
      <dgm:t>
        <a:bodyPr/>
        <a:lstStyle/>
        <a:p>
          <a:endParaRPr lang="en-US"/>
        </a:p>
      </dgm:t>
    </dgm:pt>
    <dgm:pt modelId="{BF791CC2-B390-4EF3-8B55-5166074B9BE7}">
      <dgm:prSet/>
      <dgm:spPr/>
      <dgm:t>
        <a:bodyPr/>
        <a:lstStyle/>
        <a:p>
          <a:r>
            <a:rPr lang="en-US" dirty="0"/>
            <a:t>Product RACI Chart Complete: Date</a:t>
          </a:r>
        </a:p>
      </dgm:t>
    </dgm:pt>
    <dgm:pt modelId="{BF5A32C5-A038-46FC-AD5B-E9B2C7368EC6}" type="parTrans" cxnId="{0E05152A-9835-49E5-94A4-5ADF30D8E38C}">
      <dgm:prSet/>
      <dgm:spPr/>
      <dgm:t>
        <a:bodyPr/>
        <a:lstStyle/>
        <a:p>
          <a:endParaRPr lang="en-US"/>
        </a:p>
      </dgm:t>
    </dgm:pt>
    <dgm:pt modelId="{E3ADAA23-57D4-4B8D-AC8D-4F9B5D206E0F}" type="sibTrans" cxnId="{0E05152A-9835-49E5-94A4-5ADF30D8E38C}">
      <dgm:prSet/>
      <dgm:spPr/>
      <dgm:t>
        <a:bodyPr/>
        <a:lstStyle/>
        <a:p>
          <a:endParaRPr lang="en-US"/>
        </a:p>
      </dgm:t>
    </dgm:pt>
    <dgm:pt modelId="{5752D3F5-1606-43B2-9E36-DEEB9ECCECC4}">
      <dgm:prSet/>
      <dgm:spPr/>
      <dgm:t>
        <a:bodyPr/>
        <a:lstStyle/>
        <a:p>
          <a:r>
            <a:rPr lang="en-US" dirty="0"/>
            <a:t>SLAs and-or OLAs Approved: Date</a:t>
          </a:r>
        </a:p>
      </dgm:t>
    </dgm:pt>
    <dgm:pt modelId="{B52436D7-22A7-47E2-953B-ADE8AAF62948}" type="parTrans" cxnId="{410F318E-D393-43A4-B991-D36D742D6AF3}">
      <dgm:prSet/>
      <dgm:spPr/>
      <dgm:t>
        <a:bodyPr/>
        <a:lstStyle/>
        <a:p>
          <a:endParaRPr lang="en-US"/>
        </a:p>
      </dgm:t>
    </dgm:pt>
    <dgm:pt modelId="{B0824748-48CB-4F70-B35B-0CC79AD51934}" type="sibTrans" cxnId="{410F318E-D393-43A4-B991-D36D742D6AF3}">
      <dgm:prSet/>
      <dgm:spPr/>
      <dgm:t>
        <a:bodyPr/>
        <a:lstStyle/>
        <a:p>
          <a:endParaRPr lang="en-US"/>
        </a:p>
      </dgm:t>
    </dgm:pt>
    <dgm:pt modelId="{B4C4A80A-6605-4772-803E-BF157440AA41}">
      <dgm:prSet/>
      <dgm:spPr/>
      <dgm:t>
        <a:bodyPr/>
        <a:lstStyle/>
        <a:p>
          <a:r>
            <a:rPr lang="en-US" dirty="0"/>
            <a:t>Acquisition and Financial Management Plan Approved: Date</a:t>
          </a:r>
        </a:p>
      </dgm:t>
    </dgm:pt>
    <dgm:pt modelId="{9A19EA7D-7966-4C46-BF93-529F619E9143}" type="parTrans" cxnId="{8E7E83CD-D10D-49C0-B079-2467ED226944}">
      <dgm:prSet/>
      <dgm:spPr/>
      <dgm:t>
        <a:bodyPr/>
        <a:lstStyle/>
        <a:p>
          <a:endParaRPr lang="en-US"/>
        </a:p>
      </dgm:t>
    </dgm:pt>
    <dgm:pt modelId="{5257270F-7892-4B5D-A44E-F7D38211FE39}" type="sibTrans" cxnId="{8E7E83CD-D10D-49C0-B079-2467ED226944}">
      <dgm:prSet/>
      <dgm:spPr/>
      <dgm:t>
        <a:bodyPr/>
        <a:lstStyle/>
        <a:p>
          <a:endParaRPr lang="en-US"/>
        </a:p>
      </dgm:t>
    </dgm:pt>
    <dgm:pt modelId="{84D911EF-A623-416C-AA87-D96B245696FC}">
      <dgm:prSet/>
      <dgm:spPr/>
      <dgm:t>
        <a:bodyPr/>
        <a:lstStyle/>
        <a:p>
          <a:r>
            <a:rPr lang="en-US" dirty="0"/>
            <a:t>User Documentation Complete: Date</a:t>
          </a:r>
        </a:p>
      </dgm:t>
    </dgm:pt>
    <dgm:pt modelId="{757E3CFC-57E0-484F-AA7F-9949A5B8B62F}" type="parTrans" cxnId="{2C76333F-5D7F-441C-B6A7-1635823F76F0}">
      <dgm:prSet/>
      <dgm:spPr/>
      <dgm:t>
        <a:bodyPr/>
        <a:lstStyle/>
        <a:p>
          <a:endParaRPr lang="en-US"/>
        </a:p>
      </dgm:t>
    </dgm:pt>
    <dgm:pt modelId="{CBECA2B5-07E5-4C49-BB52-F6B5CB4A67C1}" type="sibTrans" cxnId="{2C76333F-5D7F-441C-B6A7-1635823F76F0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842548C3-8CF2-46C8-983D-92B1B0237467}" type="pres">
      <dgm:prSet presAssocID="{B954512C-EF9F-4820-A113-CD324E8D19A3}" presName="compositeA" presStyleCnt="0"/>
      <dgm:spPr/>
    </dgm:pt>
    <dgm:pt modelId="{7DAC742A-ABE4-4987-AE8F-CC6D94BC78F5}" type="pres">
      <dgm:prSet presAssocID="{B954512C-EF9F-4820-A113-CD324E8D19A3}" presName="textA" presStyleLbl="revTx" presStyleIdx="0" presStyleCnt="19">
        <dgm:presLayoutVars>
          <dgm:bulletEnabled val="1"/>
        </dgm:presLayoutVars>
      </dgm:prSet>
      <dgm:spPr/>
    </dgm:pt>
    <dgm:pt modelId="{B58C5697-893E-471B-B6F0-CCCC5D0BAAD6}" type="pres">
      <dgm:prSet presAssocID="{B954512C-EF9F-4820-A113-CD324E8D19A3}" presName="circleA" presStyleLbl="node1" presStyleIdx="0" presStyleCnt="19"/>
      <dgm:spPr>
        <a:prstGeom prst="triangle">
          <a:avLst/>
        </a:prstGeom>
      </dgm:spPr>
    </dgm:pt>
    <dgm:pt modelId="{37251293-72E7-4743-B1A8-E744A0D56B56}" type="pres">
      <dgm:prSet presAssocID="{B954512C-EF9F-4820-A113-CD324E8D19A3}" presName="spaceA" presStyleCnt="0"/>
      <dgm:spPr/>
    </dgm:pt>
    <dgm:pt modelId="{79B70190-C465-406D-BE85-A52F5C372B39}" type="pres">
      <dgm:prSet presAssocID="{5232899E-A531-4D6A-BB00-F15D47F6C2F9}" presName="space" presStyleCnt="0"/>
      <dgm:spPr/>
    </dgm:pt>
    <dgm:pt modelId="{3014E512-100E-4C7B-B64A-5E3FBE311A44}" type="pres">
      <dgm:prSet presAssocID="{6F5CC57B-CBD5-483D-8DD5-39A7E6FC5644}" presName="compositeB" presStyleCnt="0"/>
      <dgm:spPr/>
    </dgm:pt>
    <dgm:pt modelId="{1D1DD67E-1E5A-4D59-84EF-54DE648F0568}" type="pres">
      <dgm:prSet presAssocID="{6F5CC57B-CBD5-483D-8DD5-39A7E6FC5644}" presName="textB" presStyleLbl="revTx" presStyleIdx="1" presStyleCnt="19">
        <dgm:presLayoutVars>
          <dgm:bulletEnabled val="1"/>
        </dgm:presLayoutVars>
      </dgm:prSet>
      <dgm:spPr/>
    </dgm:pt>
    <dgm:pt modelId="{575C5309-D2FF-4549-894C-4ECB8DE566A9}" type="pres">
      <dgm:prSet presAssocID="{6F5CC57B-CBD5-483D-8DD5-39A7E6FC5644}" presName="circleB" presStyleLbl="node1" presStyleIdx="1" presStyleCnt="19"/>
      <dgm:spPr>
        <a:prstGeom prst="triangle">
          <a:avLst/>
        </a:prstGeom>
      </dgm:spPr>
    </dgm:pt>
    <dgm:pt modelId="{063A990C-A452-46D7-9701-A9121A50FAD7}" type="pres">
      <dgm:prSet presAssocID="{6F5CC57B-CBD5-483D-8DD5-39A7E6FC5644}" presName="spaceB" presStyleCnt="0"/>
      <dgm:spPr/>
    </dgm:pt>
    <dgm:pt modelId="{ED5DA7F4-31DE-4855-AD1C-1223AA774C06}" type="pres">
      <dgm:prSet presAssocID="{4E37C633-1826-4827-AAAD-C83FE723B549}" presName="space" presStyleCnt="0"/>
      <dgm:spPr/>
    </dgm:pt>
    <dgm:pt modelId="{176C6E32-4024-4DF2-87E3-B6DD439A28AC}" type="pres">
      <dgm:prSet presAssocID="{867E3B7E-9B81-471A-B1E0-5218A954A3A9}" presName="compositeA" presStyleCnt="0"/>
      <dgm:spPr/>
    </dgm:pt>
    <dgm:pt modelId="{F116C7FB-8227-43C8-B829-34809E569A67}" type="pres">
      <dgm:prSet presAssocID="{867E3B7E-9B81-471A-B1E0-5218A954A3A9}" presName="textA" presStyleLbl="revTx" presStyleIdx="2" presStyleCnt="19">
        <dgm:presLayoutVars>
          <dgm:bulletEnabled val="1"/>
        </dgm:presLayoutVars>
      </dgm:prSet>
      <dgm:spPr/>
    </dgm:pt>
    <dgm:pt modelId="{2AA47303-B633-4C9D-B276-05FB53CD4B57}" type="pres">
      <dgm:prSet presAssocID="{867E3B7E-9B81-471A-B1E0-5218A954A3A9}" presName="circleA" presStyleLbl="node1" presStyleIdx="2" presStyleCnt="19"/>
      <dgm:spPr>
        <a:prstGeom prst="triangle">
          <a:avLst/>
        </a:prstGeom>
      </dgm:spPr>
    </dgm:pt>
    <dgm:pt modelId="{8D877ADE-FC96-49D2-826F-E115228B07F6}" type="pres">
      <dgm:prSet presAssocID="{867E3B7E-9B81-471A-B1E0-5218A954A3A9}" presName="spaceA" presStyleCnt="0"/>
      <dgm:spPr/>
    </dgm:pt>
    <dgm:pt modelId="{11A5F35A-60A9-494B-88D0-47E730D678AE}" type="pres">
      <dgm:prSet presAssocID="{5B790C2D-0EF9-4534-9557-FD78072B8B00}" presName="space" presStyleCnt="0"/>
      <dgm:spPr/>
    </dgm:pt>
    <dgm:pt modelId="{3B345F4E-71F2-4EA4-A477-D32E1D775D05}" type="pres">
      <dgm:prSet presAssocID="{0EEEC52C-8C94-4B3B-87FA-65D25975CD76}" presName="compositeB" presStyleCnt="0"/>
      <dgm:spPr/>
    </dgm:pt>
    <dgm:pt modelId="{C11CF043-CD3E-47FD-A1D9-824958CAEC4C}" type="pres">
      <dgm:prSet presAssocID="{0EEEC52C-8C94-4B3B-87FA-65D25975CD76}" presName="textB" presStyleLbl="revTx" presStyleIdx="3" presStyleCnt="19">
        <dgm:presLayoutVars>
          <dgm:bulletEnabled val="1"/>
        </dgm:presLayoutVars>
      </dgm:prSet>
      <dgm:spPr/>
    </dgm:pt>
    <dgm:pt modelId="{AEC47A9F-8C9B-45C4-BD61-5993E4761ADB}" type="pres">
      <dgm:prSet presAssocID="{0EEEC52C-8C94-4B3B-87FA-65D25975CD76}" presName="circleB" presStyleLbl="node1" presStyleIdx="3" presStyleCnt="19"/>
      <dgm:spPr>
        <a:prstGeom prst="triangle">
          <a:avLst/>
        </a:prstGeom>
      </dgm:spPr>
    </dgm:pt>
    <dgm:pt modelId="{5C52473E-32FD-49DF-B3D9-5C43F541200A}" type="pres">
      <dgm:prSet presAssocID="{0EEEC52C-8C94-4B3B-87FA-65D25975CD76}" presName="spaceB" presStyleCnt="0"/>
      <dgm:spPr/>
    </dgm:pt>
    <dgm:pt modelId="{2D91FE45-06F4-4C8D-8A56-BF76B9616F4F}" type="pres">
      <dgm:prSet presAssocID="{9F280922-3FD2-4CAB-AE85-68B0616DA0CF}" presName="space" presStyleCnt="0"/>
      <dgm:spPr/>
    </dgm:pt>
    <dgm:pt modelId="{690C6B52-FD33-4C82-B35B-2EC9639B9DF0}" type="pres">
      <dgm:prSet presAssocID="{722EF1D8-2EF7-40F8-88C8-08AE631AD54E}" presName="compositeA" presStyleCnt="0"/>
      <dgm:spPr/>
    </dgm:pt>
    <dgm:pt modelId="{97F9735E-FA72-482B-BD36-89BB00C4FBA7}" type="pres">
      <dgm:prSet presAssocID="{722EF1D8-2EF7-40F8-88C8-08AE631AD54E}" presName="textA" presStyleLbl="revTx" presStyleIdx="4" presStyleCnt="19">
        <dgm:presLayoutVars>
          <dgm:bulletEnabled val="1"/>
        </dgm:presLayoutVars>
      </dgm:prSet>
      <dgm:spPr/>
    </dgm:pt>
    <dgm:pt modelId="{6046979E-32E4-4030-9BF3-0FC75DA44FB9}" type="pres">
      <dgm:prSet presAssocID="{722EF1D8-2EF7-40F8-88C8-08AE631AD54E}" presName="circleA" presStyleLbl="node1" presStyleIdx="4" presStyleCnt="19"/>
      <dgm:spPr>
        <a:prstGeom prst="triangle">
          <a:avLst/>
        </a:prstGeom>
      </dgm:spPr>
    </dgm:pt>
    <dgm:pt modelId="{85FB0724-673D-4F0D-8143-909D7666C0FE}" type="pres">
      <dgm:prSet presAssocID="{722EF1D8-2EF7-40F8-88C8-08AE631AD54E}" presName="spaceA" presStyleCnt="0"/>
      <dgm:spPr/>
    </dgm:pt>
    <dgm:pt modelId="{F698BC9B-691A-4BCE-9A14-E9074EBCB801}" type="pres">
      <dgm:prSet presAssocID="{C4BED155-AAD3-437A-84C9-BFF02991ADCA}" presName="space" presStyleCnt="0"/>
      <dgm:spPr/>
    </dgm:pt>
    <dgm:pt modelId="{0C37DCEE-424D-4FAC-9202-6A1294776418}" type="pres">
      <dgm:prSet presAssocID="{B6DE630E-BEF0-4006-8D39-9A363CE00A56}" presName="compositeB" presStyleCnt="0"/>
      <dgm:spPr/>
    </dgm:pt>
    <dgm:pt modelId="{8D1CAE1C-541C-46E0-87E9-D4BCB15FD85A}" type="pres">
      <dgm:prSet presAssocID="{B6DE630E-BEF0-4006-8D39-9A363CE00A56}" presName="textB" presStyleLbl="revTx" presStyleIdx="5" presStyleCnt="19">
        <dgm:presLayoutVars>
          <dgm:bulletEnabled val="1"/>
        </dgm:presLayoutVars>
      </dgm:prSet>
      <dgm:spPr/>
    </dgm:pt>
    <dgm:pt modelId="{C959EA10-7718-4C93-B685-DCFE86BCD2B0}" type="pres">
      <dgm:prSet presAssocID="{B6DE630E-BEF0-4006-8D39-9A363CE00A56}" presName="circleB" presStyleLbl="node1" presStyleIdx="5" presStyleCnt="19"/>
      <dgm:spPr>
        <a:prstGeom prst="triangle">
          <a:avLst/>
        </a:prstGeom>
      </dgm:spPr>
    </dgm:pt>
    <dgm:pt modelId="{5BE195B9-5018-442A-87E6-B00D7BF1C419}" type="pres">
      <dgm:prSet presAssocID="{B6DE630E-BEF0-4006-8D39-9A363CE00A56}" presName="spaceB" presStyleCnt="0"/>
      <dgm:spPr/>
    </dgm:pt>
    <dgm:pt modelId="{FBC3220B-E20E-49AB-81A2-28C4ADD91E64}" type="pres">
      <dgm:prSet presAssocID="{4BEAAF18-1656-4030-904C-B870AE1D4B9B}" presName="space" presStyleCnt="0"/>
      <dgm:spPr/>
    </dgm:pt>
    <dgm:pt modelId="{63D89470-FAE3-4962-97BA-6F87FD7B6B1A}" type="pres">
      <dgm:prSet presAssocID="{F5003926-CA9A-4295-8307-FDB113E5A877}" presName="compositeA" presStyleCnt="0"/>
      <dgm:spPr/>
    </dgm:pt>
    <dgm:pt modelId="{F29F6F7F-2B50-4833-9D14-DE05DBA0D72B}" type="pres">
      <dgm:prSet presAssocID="{F5003926-CA9A-4295-8307-FDB113E5A877}" presName="textA" presStyleLbl="revTx" presStyleIdx="6" presStyleCnt="19">
        <dgm:presLayoutVars>
          <dgm:bulletEnabled val="1"/>
        </dgm:presLayoutVars>
      </dgm:prSet>
      <dgm:spPr/>
    </dgm:pt>
    <dgm:pt modelId="{A9F7BDA5-BF30-405D-935A-2256EF503D1D}" type="pres">
      <dgm:prSet presAssocID="{F5003926-CA9A-4295-8307-FDB113E5A877}" presName="circleA" presStyleLbl="node1" presStyleIdx="6" presStyleCnt="19"/>
      <dgm:spPr>
        <a:prstGeom prst="triangle">
          <a:avLst/>
        </a:prstGeom>
      </dgm:spPr>
    </dgm:pt>
    <dgm:pt modelId="{A0A4DAD0-1F74-49C5-9248-EEC4680D68DA}" type="pres">
      <dgm:prSet presAssocID="{F5003926-CA9A-4295-8307-FDB113E5A877}" presName="spaceA" presStyleCnt="0"/>
      <dgm:spPr/>
    </dgm:pt>
    <dgm:pt modelId="{7B4765D1-F177-4CB3-BDD4-BBE093FF81B3}" type="pres">
      <dgm:prSet presAssocID="{9035617B-8A8F-4788-814D-85260DBEC2BB}" presName="space" presStyleCnt="0"/>
      <dgm:spPr/>
    </dgm:pt>
    <dgm:pt modelId="{B53992D6-3E89-4FF4-81A4-82E1A84D47AA}" type="pres">
      <dgm:prSet presAssocID="{0D946FCB-740D-471E-97E8-7AB522F9AF95}" presName="compositeB" presStyleCnt="0"/>
      <dgm:spPr/>
    </dgm:pt>
    <dgm:pt modelId="{FEA9CA91-4981-4446-9E8B-5009FCBD4431}" type="pres">
      <dgm:prSet presAssocID="{0D946FCB-740D-471E-97E8-7AB522F9AF95}" presName="textB" presStyleLbl="revTx" presStyleIdx="7" presStyleCnt="19">
        <dgm:presLayoutVars>
          <dgm:bulletEnabled val="1"/>
        </dgm:presLayoutVars>
      </dgm:prSet>
      <dgm:spPr/>
    </dgm:pt>
    <dgm:pt modelId="{D69D7A69-0E98-4D71-8867-548C87E63D6E}" type="pres">
      <dgm:prSet presAssocID="{0D946FCB-740D-471E-97E8-7AB522F9AF95}" presName="circleB" presStyleLbl="node1" presStyleIdx="7" presStyleCnt="19"/>
      <dgm:spPr>
        <a:prstGeom prst="triangle">
          <a:avLst/>
        </a:prstGeom>
      </dgm:spPr>
    </dgm:pt>
    <dgm:pt modelId="{E2D2ADD6-45CD-49BB-8591-38F701BDFF4F}" type="pres">
      <dgm:prSet presAssocID="{0D946FCB-740D-471E-97E8-7AB522F9AF95}" presName="spaceB" presStyleCnt="0"/>
      <dgm:spPr/>
    </dgm:pt>
    <dgm:pt modelId="{F48A8393-D234-4FD8-A618-9C03813D4819}" type="pres">
      <dgm:prSet presAssocID="{8F9D48E2-17FE-41D0-ABB5-CD3A01FCC058}" presName="space" presStyleCnt="0"/>
      <dgm:spPr/>
    </dgm:pt>
    <dgm:pt modelId="{D8A2B6B4-CE78-41F7-960D-5A68BEB7084A}" type="pres">
      <dgm:prSet presAssocID="{0167A122-C9C3-4D33-A0A8-58ACA941B03E}" presName="compositeA" presStyleCnt="0"/>
      <dgm:spPr/>
    </dgm:pt>
    <dgm:pt modelId="{18A0E6D4-CC28-4B82-A161-55077E7DF8FC}" type="pres">
      <dgm:prSet presAssocID="{0167A122-C9C3-4D33-A0A8-58ACA941B03E}" presName="textA" presStyleLbl="revTx" presStyleIdx="8" presStyleCnt="19">
        <dgm:presLayoutVars>
          <dgm:bulletEnabled val="1"/>
        </dgm:presLayoutVars>
      </dgm:prSet>
      <dgm:spPr/>
    </dgm:pt>
    <dgm:pt modelId="{2799AC75-6679-44CC-98B8-9420B3925F9B}" type="pres">
      <dgm:prSet presAssocID="{0167A122-C9C3-4D33-A0A8-58ACA941B03E}" presName="circleA" presStyleLbl="node1" presStyleIdx="8" presStyleCnt="19"/>
      <dgm:spPr>
        <a:prstGeom prst="triangle">
          <a:avLst/>
        </a:prstGeom>
      </dgm:spPr>
    </dgm:pt>
    <dgm:pt modelId="{6E8731B6-D6D3-48C2-9146-84C4D81E5FE1}" type="pres">
      <dgm:prSet presAssocID="{0167A122-C9C3-4D33-A0A8-58ACA941B03E}" presName="spaceA" presStyleCnt="0"/>
      <dgm:spPr/>
    </dgm:pt>
    <dgm:pt modelId="{899AE26F-FE22-4CE9-9C24-9DF0F78B3CB0}" type="pres">
      <dgm:prSet presAssocID="{71C7EBB7-F6B8-4385-902E-9BA7E04C9C92}" presName="space" presStyleCnt="0"/>
      <dgm:spPr/>
    </dgm:pt>
    <dgm:pt modelId="{B748D131-D90A-496F-B15A-C9F0DEF21997}" type="pres">
      <dgm:prSet presAssocID="{C7F2E56C-ACC7-448A-BF31-CCDF73106EDF}" presName="compositeB" presStyleCnt="0"/>
      <dgm:spPr/>
    </dgm:pt>
    <dgm:pt modelId="{16516CEE-9F5E-43A8-ACE9-5BB57F1F0247}" type="pres">
      <dgm:prSet presAssocID="{C7F2E56C-ACC7-448A-BF31-CCDF73106EDF}" presName="textB" presStyleLbl="revTx" presStyleIdx="9" presStyleCnt="19">
        <dgm:presLayoutVars>
          <dgm:bulletEnabled val="1"/>
        </dgm:presLayoutVars>
      </dgm:prSet>
      <dgm:spPr/>
    </dgm:pt>
    <dgm:pt modelId="{24753B3F-4E64-4D49-997B-4C3591DD6C7D}" type="pres">
      <dgm:prSet presAssocID="{C7F2E56C-ACC7-448A-BF31-CCDF73106EDF}" presName="circleB" presStyleLbl="node1" presStyleIdx="9" presStyleCnt="19"/>
      <dgm:spPr>
        <a:prstGeom prst="triangle">
          <a:avLst/>
        </a:prstGeom>
      </dgm:spPr>
    </dgm:pt>
    <dgm:pt modelId="{E3D0652C-F6F2-4F4B-B62D-049A416D86CB}" type="pres">
      <dgm:prSet presAssocID="{C7F2E56C-ACC7-448A-BF31-CCDF73106EDF}" presName="spaceB" presStyleCnt="0"/>
      <dgm:spPr/>
    </dgm:pt>
    <dgm:pt modelId="{892C3389-EA96-4A6C-86F7-243053533F59}" type="pres">
      <dgm:prSet presAssocID="{D89EC30A-FD4A-43BE-93AA-AA11FB5CE2F0}" presName="space" presStyleCnt="0"/>
      <dgm:spPr/>
    </dgm:pt>
    <dgm:pt modelId="{A56D1763-C956-484E-B49F-74A901617E00}" type="pres">
      <dgm:prSet presAssocID="{EBE58BC2-68D3-4DAD-8307-85C3BA0AD943}" presName="compositeA" presStyleCnt="0"/>
      <dgm:spPr/>
    </dgm:pt>
    <dgm:pt modelId="{65F72B61-EC4F-448E-A1C0-33DC7FDA457C}" type="pres">
      <dgm:prSet presAssocID="{EBE58BC2-68D3-4DAD-8307-85C3BA0AD943}" presName="textA" presStyleLbl="revTx" presStyleIdx="10" presStyleCnt="19">
        <dgm:presLayoutVars>
          <dgm:bulletEnabled val="1"/>
        </dgm:presLayoutVars>
      </dgm:prSet>
      <dgm:spPr/>
    </dgm:pt>
    <dgm:pt modelId="{3EB0BF6A-52E0-43D1-99AE-D6BF0A96CF64}" type="pres">
      <dgm:prSet presAssocID="{EBE58BC2-68D3-4DAD-8307-85C3BA0AD943}" presName="circleA" presStyleLbl="node1" presStyleIdx="10" presStyleCnt="19"/>
      <dgm:spPr>
        <a:prstGeom prst="triangle">
          <a:avLst/>
        </a:prstGeom>
      </dgm:spPr>
    </dgm:pt>
    <dgm:pt modelId="{203CC8B8-7BFB-40AE-829D-75F20F8D370E}" type="pres">
      <dgm:prSet presAssocID="{EBE58BC2-68D3-4DAD-8307-85C3BA0AD943}" presName="spaceA" presStyleCnt="0"/>
      <dgm:spPr/>
    </dgm:pt>
    <dgm:pt modelId="{4186B1E6-84A7-4F3C-8159-DBF7BA9E33DD}" type="pres">
      <dgm:prSet presAssocID="{1BB02291-32E1-40F4-82BB-A45B587ED13D}" presName="space" presStyleCnt="0"/>
      <dgm:spPr/>
    </dgm:pt>
    <dgm:pt modelId="{3CEB6CA0-0A06-448C-80B6-422F971391EC}" type="pres">
      <dgm:prSet presAssocID="{4119B266-B6B3-4FED-A332-EC1F4EB513BA}" presName="compositeB" presStyleCnt="0"/>
      <dgm:spPr/>
    </dgm:pt>
    <dgm:pt modelId="{58D95971-1D1A-441E-977C-3E0DB7B0BC56}" type="pres">
      <dgm:prSet presAssocID="{4119B266-B6B3-4FED-A332-EC1F4EB513BA}" presName="textB" presStyleLbl="revTx" presStyleIdx="11" presStyleCnt="19">
        <dgm:presLayoutVars>
          <dgm:bulletEnabled val="1"/>
        </dgm:presLayoutVars>
      </dgm:prSet>
      <dgm:spPr/>
    </dgm:pt>
    <dgm:pt modelId="{C0980A2E-8B39-4F35-935C-C9A2349D008B}" type="pres">
      <dgm:prSet presAssocID="{4119B266-B6B3-4FED-A332-EC1F4EB513BA}" presName="circleB" presStyleLbl="node1" presStyleIdx="11" presStyleCnt="19"/>
      <dgm:spPr>
        <a:prstGeom prst="triangle">
          <a:avLst/>
        </a:prstGeom>
      </dgm:spPr>
    </dgm:pt>
    <dgm:pt modelId="{0D94B971-3DE4-4093-A8F9-685685F59B09}" type="pres">
      <dgm:prSet presAssocID="{4119B266-B6B3-4FED-A332-EC1F4EB513BA}" presName="spaceB" presStyleCnt="0"/>
      <dgm:spPr/>
    </dgm:pt>
    <dgm:pt modelId="{ECE0FC0C-919A-4462-BE8A-1367D7E11173}" type="pres">
      <dgm:prSet presAssocID="{BD17192A-F125-4BB0-AA9C-311AD721E4DC}" presName="space" presStyleCnt="0"/>
      <dgm:spPr/>
    </dgm:pt>
    <dgm:pt modelId="{9303222D-983D-4F89-B6C2-6122484D0265}" type="pres">
      <dgm:prSet presAssocID="{E3F644D6-E081-4C33-B3E5-B73B2B61E4DE}" presName="compositeA" presStyleCnt="0"/>
      <dgm:spPr/>
    </dgm:pt>
    <dgm:pt modelId="{914B3101-0037-4B90-94AA-7CE060DC94CC}" type="pres">
      <dgm:prSet presAssocID="{E3F644D6-E081-4C33-B3E5-B73B2B61E4DE}" presName="textA" presStyleLbl="revTx" presStyleIdx="12" presStyleCnt="19">
        <dgm:presLayoutVars>
          <dgm:bulletEnabled val="1"/>
        </dgm:presLayoutVars>
      </dgm:prSet>
      <dgm:spPr/>
    </dgm:pt>
    <dgm:pt modelId="{B1497BD8-E7AE-4813-B20F-141637CCAEC3}" type="pres">
      <dgm:prSet presAssocID="{E3F644D6-E081-4C33-B3E5-B73B2B61E4DE}" presName="circleA" presStyleLbl="node1" presStyleIdx="12" presStyleCnt="19"/>
      <dgm:spPr>
        <a:prstGeom prst="triangle">
          <a:avLst/>
        </a:prstGeom>
      </dgm:spPr>
    </dgm:pt>
    <dgm:pt modelId="{151FAAE0-7064-4E3A-AAC0-4CE57360B262}" type="pres">
      <dgm:prSet presAssocID="{E3F644D6-E081-4C33-B3E5-B73B2B61E4DE}" presName="spaceA" presStyleCnt="0"/>
      <dgm:spPr/>
    </dgm:pt>
    <dgm:pt modelId="{568420C2-D74A-4316-A49C-C38BF0348D06}" type="pres">
      <dgm:prSet presAssocID="{4B2F3D46-DD44-40F8-ABE7-A8295716F4AB}" presName="space" presStyleCnt="0"/>
      <dgm:spPr/>
    </dgm:pt>
    <dgm:pt modelId="{785D69BD-91BE-4099-89E8-E159F3CB0926}" type="pres">
      <dgm:prSet presAssocID="{240A5998-76F5-4ACD-84BB-FE8728448160}" presName="compositeB" presStyleCnt="0"/>
      <dgm:spPr/>
    </dgm:pt>
    <dgm:pt modelId="{AC27BD36-92C2-48E2-A82E-A4768E853A70}" type="pres">
      <dgm:prSet presAssocID="{240A5998-76F5-4ACD-84BB-FE8728448160}" presName="textB" presStyleLbl="revTx" presStyleIdx="13" presStyleCnt="19">
        <dgm:presLayoutVars>
          <dgm:bulletEnabled val="1"/>
        </dgm:presLayoutVars>
      </dgm:prSet>
      <dgm:spPr/>
    </dgm:pt>
    <dgm:pt modelId="{16A2B8E5-9141-485D-B34E-39EDC1614E69}" type="pres">
      <dgm:prSet presAssocID="{240A5998-76F5-4ACD-84BB-FE8728448160}" presName="circleB" presStyleLbl="node1" presStyleIdx="13" presStyleCnt="19"/>
      <dgm:spPr>
        <a:prstGeom prst="triangle">
          <a:avLst/>
        </a:prstGeom>
      </dgm:spPr>
    </dgm:pt>
    <dgm:pt modelId="{ED2D171E-B2B2-400D-B3F3-D6643FF3911F}" type="pres">
      <dgm:prSet presAssocID="{240A5998-76F5-4ACD-84BB-FE8728448160}" presName="spaceB" presStyleCnt="0"/>
      <dgm:spPr/>
    </dgm:pt>
    <dgm:pt modelId="{2D40FE5F-95FB-4D38-950E-4FB1E6B8E3F3}" type="pres">
      <dgm:prSet presAssocID="{EC26860C-E406-4840-8A6F-7B880151E1C1}" presName="space" presStyleCnt="0"/>
      <dgm:spPr/>
    </dgm:pt>
    <dgm:pt modelId="{B7F6FBC4-F8C0-4934-81E8-AA38098B0FAC}" type="pres">
      <dgm:prSet presAssocID="{1BAD4531-8FF2-466B-861E-581690C5B0BF}" presName="compositeA" presStyleCnt="0"/>
      <dgm:spPr/>
    </dgm:pt>
    <dgm:pt modelId="{9FE1B1DD-490C-4968-81FE-C2D16E7D57B6}" type="pres">
      <dgm:prSet presAssocID="{1BAD4531-8FF2-466B-861E-581690C5B0BF}" presName="textA" presStyleLbl="revTx" presStyleIdx="14" presStyleCnt="19">
        <dgm:presLayoutVars>
          <dgm:bulletEnabled val="1"/>
        </dgm:presLayoutVars>
      </dgm:prSet>
      <dgm:spPr/>
    </dgm:pt>
    <dgm:pt modelId="{6A6ED288-7688-4FAA-AC86-EA52017EC63A}" type="pres">
      <dgm:prSet presAssocID="{1BAD4531-8FF2-466B-861E-581690C5B0BF}" presName="circleA" presStyleLbl="node1" presStyleIdx="14" presStyleCnt="19"/>
      <dgm:spPr>
        <a:prstGeom prst="triangle">
          <a:avLst/>
        </a:prstGeom>
      </dgm:spPr>
    </dgm:pt>
    <dgm:pt modelId="{76A39526-8858-430F-8600-3DB4ECF75B27}" type="pres">
      <dgm:prSet presAssocID="{1BAD4531-8FF2-466B-861E-581690C5B0BF}" presName="spaceA" presStyleCnt="0"/>
      <dgm:spPr/>
    </dgm:pt>
    <dgm:pt modelId="{E630802C-0B45-413C-BC1D-3C720823953C}" type="pres">
      <dgm:prSet presAssocID="{A85991C0-527B-4D70-865B-1AD3379AA0A2}" presName="space" presStyleCnt="0"/>
      <dgm:spPr/>
    </dgm:pt>
    <dgm:pt modelId="{EA8A3F3D-49A0-4AC6-8FEE-91C5D109B015}" type="pres">
      <dgm:prSet presAssocID="{BF791CC2-B390-4EF3-8B55-5166074B9BE7}" presName="compositeB" presStyleCnt="0"/>
      <dgm:spPr/>
    </dgm:pt>
    <dgm:pt modelId="{62085348-C181-4CFA-B1BF-7F8C2B8BF7EC}" type="pres">
      <dgm:prSet presAssocID="{BF791CC2-B390-4EF3-8B55-5166074B9BE7}" presName="textB" presStyleLbl="revTx" presStyleIdx="15" presStyleCnt="19">
        <dgm:presLayoutVars>
          <dgm:bulletEnabled val="1"/>
        </dgm:presLayoutVars>
      </dgm:prSet>
      <dgm:spPr/>
    </dgm:pt>
    <dgm:pt modelId="{DE9BD4C9-900D-482F-98E0-4D9A5912D3D9}" type="pres">
      <dgm:prSet presAssocID="{BF791CC2-B390-4EF3-8B55-5166074B9BE7}" presName="circleB" presStyleLbl="node1" presStyleIdx="15" presStyleCnt="19"/>
      <dgm:spPr>
        <a:prstGeom prst="triangle">
          <a:avLst/>
        </a:prstGeom>
      </dgm:spPr>
    </dgm:pt>
    <dgm:pt modelId="{1D9462CC-D59E-4E28-8473-A7375A6F8131}" type="pres">
      <dgm:prSet presAssocID="{BF791CC2-B390-4EF3-8B55-5166074B9BE7}" presName="spaceB" presStyleCnt="0"/>
      <dgm:spPr/>
    </dgm:pt>
    <dgm:pt modelId="{0208ADC1-734F-45B3-AF2D-EB0D85F96D36}" type="pres">
      <dgm:prSet presAssocID="{E3ADAA23-57D4-4B8D-AC8D-4F9B5D206E0F}" presName="space" presStyleCnt="0"/>
      <dgm:spPr/>
    </dgm:pt>
    <dgm:pt modelId="{A985A176-524B-4BA6-9CA4-A5A96A0FB742}" type="pres">
      <dgm:prSet presAssocID="{5752D3F5-1606-43B2-9E36-DEEB9ECCECC4}" presName="compositeA" presStyleCnt="0"/>
      <dgm:spPr/>
    </dgm:pt>
    <dgm:pt modelId="{0B2089C1-11BC-4B3E-943B-73DFCBD229DF}" type="pres">
      <dgm:prSet presAssocID="{5752D3F5-1606-43B2-9E36-DEEB9ECCECC4}" presName="textA" presStyleLbl="revTx" presStyleIdx="16" presStyleCnt="19">
        <dgm:presLayoutVars>
          <dgm:bulletEnabled val="1"/>
        </dgm:presLayoutVars>
      </dgm:prSet>
      <dgm:spPr/>
    </dgm:pt>
    <dgm:pt modelId="{023DADB0-A7FF-4B02-9E19-B48533396ADF}" type="pres">
      <dgm:prSet presAssocID="{5752D3F5-1606-43B2-9E36-DEEB9ECCECC4}" presName="circleA" presStyleLbl="node1" presStyleIdx="16" presStyleCnt="19"/>
      <dgm:spPr>
        <a:prstGeom prst="triangle">
          <a:avLst/>
        </a:prstGeom>
      </dgm:spPr>
    </dgm:pt>
    <dgm:pt modelId="{0F375D6C-EA91-4B78-A86C-235878CB1568}" type="pres">
      <dgm:prSet presAssocID="{5752D3F5-1606-43B2-9E36-DEEB9ECCECC4}" presName="spaceA" presStyleCnt="0"/>
      <dgm:spPr/>
    </dgm:pt>
    <dgm:pt modelId="{57505883-1538-4715-B78D-299AE1107671}" type="pres">
      <dgm:prSet presAssocID="{B0824748-48CB-4F70-B35B-0CC79AD51934}" presName="space" presStyleCnt="0"/>
      <dgm:spPr/>
    </dgm:pt>
    <dgm:pt modelId="{CF706646-7554-424B-AA9C-3AB5B1A1DD11}" type="pres">
      <dgm:prSet presAssocID="{B4C4A80A-6605-4772-803E-BF157440AA41}" presName="compositeB" presStyleCnt="0"/>
      <dgm:spPr/>
    </dgm:pt>
    <dgm:pt modelId="{B5FCDF28-0BCD-4303-BDD7-49658A9C9AFC}" type="pres">
      <dgm:prSet presAssocID="{B4C4A80A-6605-4772-803E-BF157440AA41}" presName="textB" presStyleLbl="revTx" presStyleIdx="17" presStyleCnt="19">
        <dgm:presLayoutVars>
          <dgm:bulletEnabled val="1"/>
        </dgm:presLayoutVars>
      </dgm:prSet>
      <dgm:spPr/>
    </dgm:pt>
    <dgm:pt modelId="{88DE7411-EE43-47FA-B754-D91A2B4CED26}" type="pres">
      <dgm:prSet presAssocID="{B4C4A80A-6605-4772-803E-BF157440AA41}" presName="circleB" presStyleLbl="node1" presStyleIdx="17" presStyleCnt="19"/>
      <dgm:spPr>
        <a:prstGeom prst="triangle">
          <a:avLst/>
        </a:prstGeom>
      </dgm:spPr>
    </dgm:pt>
    <dgm:pt modelId="{C8A3DA1F-2E80-40E2-B22F-6116B18C1680}" type="pres">
      <dgm:prSet presAssocID="{B4C4A80A-6605-4772-803E-BF157440AA41}" presName="spaceB" presStyleCnt="0"/>
      <dgm:spPr/>
    </dgm:pt>
    <dgm:pt modelId="{DA7373E3-DE04-4261-AD2F-CD8EE6CAE936}" type="pres">
      <dgm:prSet presAssocID="{5257270F-7892-4B5D-A44E-F7D38211FE39}" presName="space" presStyleCnt="0"/>
      <dgm:spPr/>
    </dgm:pt>
    <dgm:pt modelId="{65C26E1A-7A67-44EE-BBE0-988E33A10657}" type="pres">
      <dgm:prSet presAssocID="{84D911EF-A623-416C-AA87-D96B245696FC}" presName="compositeA" presStyleCnt="0"/>
      <dgm:spPr/>
    </dgm:pt>
    <dgm:pt modelId="{244A411B-FE2B-424C-9634-B9F214319134}" type="pres">
      <dgm:prSet presAssocID="{84D911EF-A623-416C-AA87-D96B245696FC}" presName="textA" presStyleLbl="revTx" presStyleIdx="18" presStyleCnt="19">
        <dgm:presLayoutVars>
          <dgm:bulletEnabled val="1"/>
        </dgm:presLayoutVars>
      </dgm:prSet>
      <dgm:spPr/>
    </dgm:pt>
    <dgm:pt modelId="{6244DBF9-3D09-4456-876D-0F74C4EDBB6C}" type="pres">
      <dgm:prSet presAssocID="{84D911EF-A623-416C-AA87-D96B245696FC}" presName="circleA" presStyleLbl="node1" presStyleIdx="18" presStyleCnt="19"/>
      <dgm:spPr>
        <a:prstGeom prst="triangle">
          <a:avLst/>
        </a:prstGeom>
      </dgm:spPr>
    </dgm:pt>
    <dgm:pt modelId="{C40E3CEF-E1A7-49A1-82D7-FEC883CEAB36}" type="pres">
      <dgm:prSet presAssocID="{84D911EF-A623-416C-AA87-D96B245696FC}" presName="spaceA" presStyleCnt="0"/>
      <dgm:spPr/>
    </dgm:pt>
  </dgm:ptLst>
  <dgm:cxnLst>
    <dgm:cxn modelId="{0E05152A-9835-49E5-94A4-5ADF30D8E38C}" srcId="{13E5A844-D30B-4A0C-A356-FD85FA0C5FAE}" destId="{BF791CC2-B390-4EF3-8B55-5166074B9BE7}" srcOrd="15" destOrd="0" parTransId="{BF5A32C5-A038-46FC-AD5B-E9B2C7368EC6}" sibTransId="{E3ADAA23-57D4-4B8D-AC8D-4F9B5D206E0F}"/>
    <dgm:cxn modelId="{5862DD2A-606E-46D1-ABC2-F544A0E15BEA}" srcId="{13E5A844-D30B-4A0C-A356-FD85FA0C5FAE}" destId="{6F5CC57B-CBD5-483D-8DD5-39A7E6FC5644}" srcOrd="1" destOrd="0" parTransId="{047BB5EA-8D7B-4F68-B0FE-4F36C4A3ECA6}" sibTransId="{4E37C633-1826-4827-AAAD-C83FE723B549}"/>
    <dgm:cxn modelId="{CFE18E2E-7D0F-4FB5-A014-7D408F9DC92F}" srcId="{13E5A844-D30B-4A0C-A356-FD85FA0C5FAE}" destId="{867E3B7E-9B81-471A-B1E0-5218A954A3A9}" srcOrd="2" destOrd="0" parTransId="{25B24842-6DDD-4DAF-AFAD-676774F62042}" sibTransId="{5B790C2D-0EF9-4534-9557-FD78072B8B00}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2C76333F-5D7F-441C-B6A7-1635823F76F0}" srcId="{13E5A844-D30B-4A0C-A356-FD85FA0C5FAE}" destId="{84D911EF-A623-416C-AA87-D96B245696FC}" srcOrd="18" destOrd="0" parTransId="{757E3CFC-57E0-484F-AA7F-9949A5B8B62F}" sibTransId="{CBECA2B5-07E5-4C49-BB52-F6B5CB4A67C1}"/>
    <dgm:cxn modelId="{9A6E475B-533C-4ABE-B484-E2B9AC006954}" type="presOf" srcId="{B954512C-EF9F-4820-A113-CD324E8D19A3}" destId="{7DAC742A-ABE4-4987-AE8F-CC6D94BC78F5}" srcOrd="0" destOrd="0" presId="urn:microsoft.com/office/officeart/2005/8/layout/hProcess11"/>
    <dgm:cxn modelId="{A8684C5C-8A0F-4788-A12D-9C024555D2D9}" type="presOf" srcId="{5752D3F5-1606-43B2-9E36-DEEB9ECCECC4}" destId="{0B2089C1-11BC-4B3E-943B-73DFCBD229DF}" srcOrd="0" destOrd="0" presId="urn:microsoft.com/office/officeart/2005/8/layout/hProcess11"/>
    <dgm:cxn modelId="{2EB18562-2438-4C01-9217-AABD9427A499}" srcId="{13E5A844-D30B-4A0C-A356-FD85FA0C5FAE}" destId="{F5003926-CA9A-4295-8307-FDB113E5A877}" srcOrd="6" destOrd="0" parTransId="{0556E186-1074-4046-88F2-4CB3ABC192DF}" sibTransId="{9035617B-8A8F-4788-814D-85260DBEC2BB}"/>
    <dgm:cxn modelId="{02AE1366-B6A7-4D9B-AD33-221DFA1B1C11}" type="presOf" srcId="{E3F644D6-E081-4C33-B3E5-B73B2B61E4DE}" destId="{914B3101-0037-4B90-94AA-7CE060DC94CC}" srcOrd="0" destOrd="0" presId="urn:microsoft.com/office/officeart/2005/8/layout/hProcess11"/>
    <dgm:cxn modelId="{C09D5A46-7275-4396-ABCA-273127BAADD8}" srcId="{13E5A844-D30B-4A0C-A356-FD85FA0C5FAE}" destId="{B6DE630E-BEF0-4006-8D39-9A363CE00A56}" srcOrd="5" destOrd="0" parTransId="{D795EDFF-F577-4689-B264-286AB4383394}" sibTransId="{4BEAAF18-1656-4030-904C-B870AE1D4B9B}"/>
    <dgm:cxn modelId="{24E4C548-29E3-45A3-8EA1-C9A756101F84}" type="presOf" srcId="{867E3B7E-9B81-471A-B1E0-5218A954A3A9}" destId="{F116C7FB-8227-43C8-B829-34809E569A67}" srcOrd="0" destOrd="0" presId="urn:microsoft.com/office/officeart/2005/8/layout/hProcess11"/>
    <dgm:cxn modelId="{5022474A-193A-4204-B9C4-17FB77952988}" type="presOf" srcId="{F5003926-CA9A-4295-8307-FDB113E5A877}" destId="{F29F6F7F-2B50-4833-9D14-DE05DBA0D72B}" srcOrd="0" destOrd="0" presId="urn:microsoft.com/office/officeart/2005/8/layout/hProcess11"/>
    <dgm:cxn modelId="{8658114B-A128-4209-B386-42C3F4CA05FE}" type="presOf" srcId="{BF791CC2-B390-4EF3-8B55-5166074B9BE7}" destId="{62085348-C181-4CFA-B1BF-7F8C2B8BF7EC}" srcOrd="0" destOrd="0" presId="urn:microsoft.com/office/officeart/2005/8/layout/hProcess11"/>
    <dgm:cxn modelId="{6A786A4C-7BDB-4587-9F66-ABE4B706E975}" type="presOf" srcId="{B4C4A80A-6605-4772-803E-BF157440AA41}" destId="{B5FCDF28-0BCD-4303-BDD7-49658A9C9AFC}" srcOrd="0" destOrd="0" presId="urn:microsoft.com/office/officeart/2005/8/layout/hProcess11"/>
    <dgm:cxn modelId="{EE4A887B-447B-45C9-993C-3C3D552875B0}" type="presOf" srcId="{6F5CC57B-CBD5-483D-8DD5-39A7E6FC5644}" destId="{1D1DD67E-1E5A-4D59-84EF-54DE648F0568}" srcOrd="0" destOrd="0" presId="urn:microsoft.com/office/officeart/2005/8/layout/hProcess11"/>
    <dgm:cxn modelId="{B67D8D7C-2D93-4B44-9AF2-EABD4E0758E1}" srcId="{13E5A844-D30B-4A0C-A356-FD85FA0C5FAE}" destId="{1BAD4531-8FF2-466B-861E-581690C5B0BF}" srcOrd="14" destOrd="0" parTransId="{CCB9E4EC-FA6B-40AF-8F81-B189199C4DED}" sibTransId="{A85991C0-527B-4D70-865B-1AD3379AA0A2}"/>
    <dgm:cxn modelId="{1502907C-ECA8-4887-BD9F-67987FDED59C}" srcId="{13E5A844-D30B-4A0C-A356-FD85FA0C5FAE}" destId="{0D946FCB-740D-471E-97E8-7AB522F9AF95}" srcOrd="7" destOrd="0" parTransId="{4B976BAF-EC21-451A-B8AD-EF2A6EA736ED}" sibTransId="{8F9D48E2-17FE-41D0-ABB5-CD3A01FCC058}"/>
    <dgm:cxn modelId="{5AD68481-8BE6-425D-8D41-D940AF159985}" type="presOf" srcId="{0D946FCB-740D-471E-97E8-7AB522F9AF95}" destId="{FEA9CA91-4981-4446-9E8B-5009FCBD4431}" srcOrd="0" destOrd="0" presId="urn:microsoft.com/office/officeart/2005/8/layout/hProcess11"/>
    <dgm:cxn modelId="{CC049C89-FBBF-4656-A24A-D97A939F58C4}" type="presOf" srcId="{0167A122-C9C3-4D33-A0A8-58ACA941B03E}" destId="{18A0E6D4-CC28-4B82-A161-55077E7DF8FC}" srcOrd="0" destOrd="0" presId="urn:microsoft.com/office/officeart/2005/8/layout/hProcess11"/>
    <dgm:cxn modelId="{410F318E-D393-43A4-B991-D36D742D6AF3}" srcId="{13E5A844-D30B-4A0C-A356-FD85FA0C5FAE}" destId="{5752D3F5-1606-43B2-9E36-DEEB9ECCECC4}" srcOrd="16" destOrd="0" parTransId="{B52436D7-22A7-47E2-953B-ADE8AAF62948}" sibTransId="{B0824748-48CB-4F70-B35B-0CC79AD51934}"/>
    <dgm:cxn modelId="{CCA14598-99C1-4DF3-8095-A33427967D8A}" srcId="{13E5A844-D30B-4A0C-A356-FD85FA0C5FAE}" destId="{C7F2E56C-ACC7-448A-BF31-CCDF73106EDF}" srcOrd="9" destOrd="0" parTransId="{37AF9650-A84B-42E3-AB91-E1A69F4C4324}" sibTransId="{D89EC30A-FD4A-43BE-93AA-AA11FB5CE2F0}"/>
    <dgm:cxn modelId="{9B8FFAA0-2674-4BF0-B618-0573EE0371C8}" type="presOf" srcId="{EBE58BC2-68D3-4DAD-8307-85C3BA0AD943}" destId="{65F72B61-EC4F-448E-A1C0-33DC7FDA457C}" srcOrd="0" destOrd="0" presId="urn:microsoft.com/office/officeart/2005/8/layout/hProcess11"/>
    <dgm:cxn modelId="{04FCE3A2-496A-4D35-BC1F-4F73EE02153E}" type="presOf" srcId="{4119B266-B6B3-4FED-A332-EC1F4EB513BA}" destId="{58D95971-1D1A-441E-977C-3E0DB7B0BC56}" srcOrd="0" destOrd="0" presId="urn:microsoft.com/office/officeart/2005/8/layout/hProcess11"/>
    <dgm:cxn modelId="{3467B9A8-F905-49ED-B481-8E8069B65692}" srcId="{13E5A844-D30B-4A0C-A356-FD85FA0C5FAE}" destId="{722EF1D8-2EF7-40F8-88C8-08AE631AD54E}" srcOrd="4" destOrd="0" parTransId="{68BF9FEB-6476-45FD-AA78-B0289BAAAAE7}" sibTransId="{C4BED155-AAD3-437A-84C9-BFF02991ADCA}"/>
    <dgm:cxn modelId="{2F20F6B8-5D18-4F94-9521-98AE62286085}" type="presOf" srcId="{0EEEC52C-8C94-4B3B-87FA-65D25975CD76}" destId="{C11CF043-CD3E-47FD-A1D9-824958CAEC4C}" srcOrd="0" destOrd="0" presId="urn:microsoft.com/office/officeart/2005/8/layout/hProcess11"/>
    <dgm:cxn modelId="{A330F2BC-E96F-41D1-B85C-BC58D377EA84}" type="presOf" srcId="{C7F2E56C-ACC7-448A-BF31-CCDF73106EDF}" destId="{16516CEE-9F5E-43A8-ACE9-5BB57F1F0247}" srcOrd="0" destOrd="0" presId="urn:microsoft.com/office/officeart/2005/8/layout/hProcess11"/>
    <dgm:cxn modelId="{25F3BFBF-662F-4869-BE50-5A597C1E43AD}" type="presOf" srcId="{84D911EF-A623-416C-AA87-D96B245696FC}" destId="{244A411B-FE2B-424C-9634-B9F214319134}" srcOrd="0" destOrd="0" presId="urn:microsoft.com/office/officeart/2005/8/layout/hProcess11"/>
    <dgm:cxn modelId="{83FF7EC0-E9F5-4763-A024-879BF030E9A0}" srcId="{13E5A844-D30B-4A0C-A356-FD85FA0C5FAE}" destId="{4119B266-B6B3-4FED-A332-EC1F4EB513BA}" srcOrd="11" destOrd="0" parTransId="{AE5B4592-FF88-4057-8991-00F0363D779C}" sibTransId="{BD17192A-F125-4BB0-AA9C-311AD721E4DC}"/>
    <dgm:cxn modelId="{533F3AC9-DEDC-49D1-BC85-8606083EB6BA}" srcId="{13E5A844-D30B-4A0C-A356-FD85FA0C5FAE}" destId="{0167A122-C9C3-4D33-A0A8-58ACA941B03E}" srcOrd="8" destOrd="0" parTransId="{7342B627-F0D3-4D99-A409-FA865B8A6DA4}" sibTransId="{71C7EBB7-F6B8-4385-902E-9BA7E04C9C92}"/>
    <dgm:cxn modelId="{8E7E83CD-D10D-49C0-B079-2467ED226944}" srcId="{13E5A844-D30B-4A0C-A356-FD85FA0C5FAE}" destId="{B4C4A80A-6605-4772-803E-BF157440AA41}" srcOrd="17" destOrd="0" parTransId="{9A19EA7D-7966-4C46-BF93-529F619E9143}" sibTransId="{5257270F-7892-4B5D-A44E-F7D38211FE39}"/>
    <dgm:cxn modelId="{5D16B7DE-1D82-48BD-8B8B-B878355D915A}" srcId="{13E5A844-D30B-4A0C-A356-FD85FA0C5FAE}" destId="{B954512C-EF9F-4820-A113-CD324E8D19A3}" srcOrd="0" destOrd="0" parTransId="{50A4E825-08DC-4C50-A1A9-F3242F11FEC1}" sibTransId="{5232899E-A531-4D6A-BB00-F15D47F6C2F9}"/>
    <dgm:cxn modelId="{5E25A3E3-631E-4DCE-82F9-6BDB2B71A64B}" srcId="{13E5A844-D30B-4A0C-A356-FD85FA0C5FAE}" destId="{240A5998-76F5-4ACD-84BB-FE8728448160}" srcOrd="13" destOrd="0" parTransId="{B7218EF7-2ACD-4F3C-8F5C-EF11A4ACF83E}" sibTransId="{EC26860C-E406-4840-8A6F-7B880151E1C1}"/>
    <dgm:cxn modelId="{991746F2-0F8A-4FAC-85CC-1A8F3BC9127E}" srcId="{13E5A844-D30B-4A0C-A356-FD85FA0C5FAE}" destId="{E3F644D6-E081-4C33-B3E5-B73B2B61E4DE}" srcOrd="12" destOrd="0" parTransId="{DF7DA615-23B8-45F1-9241-F046B475C19C}" sibTransId="{4B2F3D46-DD44-40F8-ABE7-A8295716F4AB}"/>
    <dgm:cxn modelId="{5459D0F5-DD89-477D-80C8-69B97D772995}" type="presOf" srcId="{B6DE630E-BEF0-4006-8D39-9A363CE00A56}" destId="{8D1CAE1C-541C-46E0-87E9-D4BCB15FD85A}" srcOrd="0" destOrd="0" presId="urn:microsoft.com/office/officeart/2005/8/layout/hProcess11"/>
    <dgm:cxn modelId="{69A089F7-7560-4537-AB05-615FBDF92BE2}" type="presOf" srcId="{722EF1D8-2EF7-40F8-88C8-08AE631AD54E}" destId="{97F9735E-FA72-482B-BD36-89BB00C4FBA7}" srcOrd="0" destOrd="0" presId="urn:microsoft.com/office/officeart/2005/8/layout/hProcess11"/>
    <dgm:cxn modelId="{C178C8FA-2141-45AB-AF8D-1194281EA348}" srcId="{13E5A844-D30B-4A0C-A356-FD85FA0C5FAE}" destId="{EBE58BC2-68D3-4DAD-8307-85C3BA0AD943}" srcOrd="10" destOrd="0" parTransId="{017B8808-6488-4FB9-80ED-0E142BD6372A}" sibTransId="{1BB02291-32E1-40F4-82BB-A45B587ED13D}"/>
    <dgm:cxn modelId="{ACF1CDFA-B9F9-47F7-B3B9-0E48180675C4}" type="presOf" srcId="{240A5998-76F5-4ACD-84BB-FE8728448160}" destId="{AC27BD36-92C2-48E2-A82E-A4768E853A70}" srcOrd="0" destOrd="0" presId="urn:microsoft.com/office/officeart/2005/8/layout/hProcess11"/>
    <dgm:cxn modelId="{9D485AFC-80B9-4812-865E-169F7E07E87B}" srcId="{13E5A844-D30B-4A0C-A356-FD85FA0C5FAE}" destId="{0EEEC52C-8C94-4B3B-87FA-65D25975CD76}" srcOrd="3" destOrd="0" parTransId="{DEBB3A64-844D-443B-B3A5-114ECECF6F57}" sibTransId="{9F280922-3FD2-4CAB-AE85-68B0616DA0CF}"/>
    <dgm:cxn modelId="{004543FF-82E1-4EB3-825F-6B378CC0254A}" type="presOf" srcId="{1BAD4531-8FF2-466B-861E-581690C5B0BF}" destId="{9FE1B1DD-490C-4968-81FE-C2D16E7D57B6}" srcOrd="0" destOrd="0" presId="urn:microsoft.com/office/officeart/2005/8/layout/hProcess11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CA22B55B-8522-4850-AEFE-691AE9AD30B8}" type="presParOf" srcId="{253E44F0-F28B-43BC-8293-C6FBD84EAF65}" destId="{842548C3-8CF2-46C8-983D-92B1B0237467}" srcOrd="0" destOrd="0" presId="urn:microsoft.com/office/officeart/2005/8/layout/hProcess11"/>
    <dgm:cxn modelId="{3A441F1D-E1CD-43F9-A003-C859008F7984}" type="presParOf" srcId="{842548C3-8CF2-46C8-983D-92B1B0237467}" destId="{7DAC742A-ABE4-4987-AE8F-CC6D94BC78F5}" srcOrd="0" destOrd="0" presId="urn:microsoft.com/office/officeart/2005/8/layout/hProcess11"/>
    <dgm:cxn modelId="{B39B662C-5F6B-4309-BF09-415BE2C035A0}" type="presParOf" srcId="{842548C3-8CF2-46C8-983D-92B1B0237467}" destId="{B58C5697-893E-471B-B6F0-CCCC5D0BAAD6}" srcOrd="1" destOrd="0" presId="urn:microsoft.com/office/officeart/2005/8/layout/hProcess11"/>
    <dgm:cxn modelId="{66F71E0E-3372-4764-871C-B451268EF35B}" type="presParOf" srcId="{842548C3-8CF2-46C8-983D-92B1B0237467}" destId="{37251293-72E7-4743-B1A8-E744A0D56B56}" srcOrd="2" destOrd="0" presId="urn:microsoft.com/office/officeart/2005/8/layout/hProcess11"/>
    <dgm:cxn modelId="{9FB20B93-953E-4089-8294-23656F7A762F}" type="presParOf" srcId="{253E44F0-F28B-43BC-8293-C6FBD84EAF65}" destId="{79B70190-C465-406D-BE85-A52F5C372B39}" srcOrd="1" destOrd="0" presId="urn:microsoft.com/office/officeart/2005/8/layout/hProcess11"/>
    <dgm:cxn modelId="{A5652620-27CC-4307-A030-63119F985F98}" type="presParOf" srcId="{253E44F0-F28B-43BC-8293-C6FBD84EAF65}" destId="{3014E512-100E-4C7B-B64A-5E3FBE311A44}" srcOrd="2" destOrd="0" presId="urn:microsoft.com/office/officeart/2005/8/layout/hProcess11"/>
    <dgm:cxn modelId="{77DEB6EA-C0A6-4BD7-B5AC-85B9EDA845CC}" type="presParOf" srcId="{3014E512-100E-4C7B-B64A-5E3FBE311A44}" destId="{1D1DD67E-1E5A-4D59-84EF-54DE648F0568}" srcOrd="0" destOrd="0" presId="urn:microsoft.com/office/officeart/2005/8/layout/hProcess11"/>
    <dgm:cxn modelId="{B2D69CB9-6BD7-4FD0-AEAE-A642127219AA}" type="presParOf" srcId="{3014E512-100E-4C7B-B64A-5E3FBE311A44}" destId="{575C5309-D2FF-4549-894C-4ECB8DE566A9}" srcOrd="1" destOrd="0" presId="urn:microsoft.com/office/officeart/2005/8/layout/hProcess11"/>
    <dgm:cxn modelId="{BF179939-BDAC-40E4-8BFA-64FCA0A971B1}" type="presParOf" srcId="{3014E512-100E-4C7B-B64A-5E3FBE311A44}" destId="{063A990C-A452-46D7-9701-A9121A50FAD7}" srcOrd="2" destOrd="0" presId="urn:microsoft.com/office/officeart/2005/8/layout/hProcess11"/>
    <dgm:cxn modelId="{EB42727D-5F2A-4212-869F-58B0A711AB7E}" type="presParOf" srcId="{253E44F0-F28B-43BC-8293-C6FBD84EAF65}" destId="{ED5DA7F4-31DE-4855-AD1C-1223AA774C06}" srcOrd="3" destOrd="0" presId="urn:microsoft.com/office/officeart/2005/8/layout/hProcess11"/>
    <dgm:cxn modelId="{B7514FD6-5A16-46CC-9217-E4388B2312D9}" type="presParOf" srcId="{253E44F0-F28B-43BC-8293-C6FBD84EAF65}" destId="{176C6E32-4024-4DF2-87E3-B6DD439A28AC}" srcOrd="4" destOrd="0" presId="urn:microsoft.com/office/officeart/2005/8/layout/hProcess11"/>
    <dgm:cxn modelId="{1551F589-957C-4B53-B502-C58DC35AA75A}" type="presParOf" srcId="{176C6E32-4024-4DF2-87E3-B6DD439A28AC}" destId="{F116C7FB-8227-43C8-B829-34809E569A67}" srcOrd="0" destOrd="0" presId="urn:microsoft.com/office/officeart/2005/8/layout/hProcess11"/>
    <dgm:cxn modelId="{1E2FC09E-EEFB-4ECD-B9FA-258ABD21D7E7}" type="presParOf" srcId="{176C6E32-4024-4DF2-87E3-B6DD439A28AC}" destId="{2AA47303-B633-4C9D-B276-05FB53CD4B57}" srcOrd="1" destOrd="0" presId="urn:microsoft.com/office/officeart/2005/8/layout/hProcess11"/>
    <dgm:cxn modelId="{76F80AD5-0FC4-47DB-8315-20735F8B29AA}" type="presParOf" srcId="{176C6E32-4024-4DF2-87E3-B6DD439A28AC}" destId="{8D877ADE-FC96-49D2-826F-E115228B07F6}" srcOrd="2" destOrd="0" presId="urn:microsoft.com/office/officeart/2005/8/layout/hProcess11"/>
    <dgm:cxn modelId="{6D1B8A60-9182-449C-974A-53C5E2958D12}" type="presParOf" srcId="{253E44F0-F28B-43BC-8293-C6FBD84EAF65}" destId="{11A5F35A-60A9-494B-88D0-47E730D678AE}" srcOrd="5" destOrd="0" presId="urn:microsoft.com/office/officeart/2005/8/layout/hProcess11"/>
    <dgm:cxn modelId="{E0DBE55A-BE42-4234-8DE1-68850DE0F4BF}" type="presParOf" srcId="{253E44F0-F28B-43BC-8293-C6FBD84EAF65}" destId="{3B345F4E-71F2-4EA4-A477-D32E1D775D05}" srcOrd="6" destOrd="0" presId="urn:microsoft.com/office/officeart/2005/8/layout/hProcess11"/>
    <dgm:cxn modelId="{D71E79C0-B985-468D-98DB-4EE16C79A3CD}" type="presParOf" srcId="{3B345F4E-71F2-4EA4-A477-D32E1D775D05}" destId="{C11CF043-CD3E-47FD-A1D9-824958CAEC4C}" srcOrd="0" destOrd="0" presId="urn:microsoft.com/office/officeart/2005/8/layout/hProcess11"/>
    <dgm:cxn modelId="{0CF78A1D-E2AC-4813-992C-1637D26593B6}" type="presParOf" srcId="{3B345F4E-71F2-4EA4-A477-D32E1D775D05}" destId="{AEC47A9F-8C9B-45C4-BD61-5993E4761ADB}" srcOrd="1" destOrd="0" presId="urn:microsoft.com/office/officeart/2005/8/layout/hProcess11"/>
    <dgm:cxn modelId="{C262CB43-CA6A-4180-9114-5ECBDD227639}" type="presParOf" srcId="{3B345F4E-71F2-4EA4-A477-D32E1D775D05}" destId="{5C52473E-32FD-49DF-B3D9-5C43F541200A}" srcOrd="2" destOrd="0" presId="urn:microsoft.com/office/officeart/2005/8/layout/hProcess11"/>
    <dgm:cxn modelId="{83622ABE-6F33-4731-8E0A-DEDFF6009E26}" type="presParOf" srcId="{253E44F0-F28B-43BC-8293-C6FBD84EAF65}" destId="{2D91FE45-06F4-4C8D-8A56-BF76B9616F4F}" srcOrd="7" destOrd="0" presId="urn:microsoft.com/office/officeart/2005/8/layout/hProcess11"/>
    <dgm:cxn modelId="{BD36423C-48DC-4BBB-943C-F665472575CC}" type="presParOf" srcId="{253E44F0-F28B-43BC-8293-C6FBD84EAF65}" destId="{690C6B52-FD33-4C82-B35B-2EC9639B9DF0}" srcOrd="8" destOrd="0" presId="urn:microsoft.com/office/officeart/2005/8/layout/hProcess11"/>
    <dgm:cxn modelId="{33800A44-E388-402D-8DA7-3C0DB585FBDF}" type="presParOf" srcId="{690C6B52-FD33-4C82-B35B-2EC9639B9DF0}" destId="{97F9735E-FA72-482B-BD36-89BB00C4FBA7}" srcOrd="0" destOrd="0" presId="urn:microsoft.com/office/officeart/2005/8/layout/hProcess11"/>
    <dgm:cxn modelId="{586B07A3-5E76-43DF-8075-D6EDA00D094A}" type="presParOf" srcId="{690C6B52-FD33-4C82-B35B-2EC9639B9DF0}" destId="{6046979E-32E4-4030-9BF3-0FC75DA44FB9}" srcOrd="1" destOrd="0" presId="urn:microsoft.com/office/officeart/2005/8/layout/hProcess11"/>
    <dgm:cxn modelId="{5AA2C831-09D5-49AB-B00B-BB1A42854D9C}" type="presParOf" srcId="{690C6B52-FD33-4C82-B35B-2EC9639B9DF0}" destId="{85FB0724-673D-4F0D-8143-909D7666C0FE}" srcOrd="2" destOrd="0" presId="urn:microsoft.com/office/officeart/2005/8/layout/hProcess11"/>
    <dgm:cxn modelId="{5E3CC3A2-3064-427A-8CF6-28489551B9CF}" type="presParOf" srcId="{253E44F0-F28B-43BC-8293-C6FBD84EAF65}" destId="{F698BC9B-691A-4BCE-9A14-E9074EBCB801}" srcOrd="9" destOrd="0" presId="urn:microsoft.com/office/officeart/2005/8/layout/hProcess11"/>
    <dgm:cxn modelId="{70838D6A-2AB6-4C61-B76C-492EC391DF0C}" type="presParOf" srcId="{253E44F0-F28B-43BC-8293-C6FBD84EAF65}" destId="{0C37DCEE-424D-4FAC-9202-6A1294776418}" srcOrd="10" destOrd="0" presId="urn:microsoft.com/office/officeart/2005/8/layout/hProcess11"/>
    <dgm:cxn modelId="{2A7A2432-6EF0-4BF7-995A-283A2F0CC1DF}" type="presParOf" srcId="{0C37DCEE-424D-4FAC-9202-6A1294776418}" destId="{8D1CAE1C-541C-46E0-87E9-D4BCB15FD85A}" srcOrd="0" destOrd="0" presId="urn:microsoft.com/office/officeart/2005/8/layout/hProcess11"/>
    <dgm:cxn modelId="{B37267A1-C023-48B9-B436-553D32F49D0A}" type="presParOf" srcId="{0C37DCEE-424D-4FAC-9202-6A1294776418}" destId="{C959EA10-7718-4C93-B685-DCFE86BCD2B0}" srcOrd="1" destOrd="0" presId="urn:microsoft.com/office/officeart/2005/8/layout/hProcess11"/>
    <dgm:cxn modelId="{26779F06-5F6D-4078-A4DB-C348436685CC}" type="presParOf" srcId="{0C37DCEE-424D-4FAC-9202-6A1294776418}" destId="{5BE195B9-5018-442A-87E6-B00D7BF1C419}" srcOrd="2" destOrd="0" presId="urn:microsoft.com/office/officeart/2005/8/layout/hProcess11"/>
    <dgm:cxn modelId="{6C9C4739-573B-4B99-8F70-18D4EC92A768}" type="presParOf" srcId="{253E44F0-F28B-43BC-8293-C6FBD84EAF65}" destId="{FBC3220B-E20E-49AB-81A2-28C4ADD91E64}" srcOrd="11" destOrd="0" presId="urn:microsoft.com/office/officeart/2005/8/layout/hProcess11"/>
    <dgm:cxn modelId="{4F08579D-A3C3-4757-9D85-CD42888D3322}" type="presParOf" srcId="{253E44F0-F28B-43BC-8293-C6FBD84EAF65}" destId="{63D89470-FAE3-4962-97BA-6F87FD7B6B1A}" srcOrd="12" destOrd="0" presId="urn:microsoft.com/office/officeart/2005/8/layout/hProcess11"/>
    <dgm:cxn modelId="{480DDE68-AFF6-4060-A9B2-12F04B1F66CB}" type="presParOf" srcId="{63D89470-FAE3-4962-97BA-6F87FD7B6B1A}" destId="{F29F6F7F-2B50-4833-9D14-DE05DBA0D72B}" srcOrd="0" destOrd="0" presId="urn:microsoft.com/office/officeart/2005/8/layout/hProcess11"/>
    <dgm:cxn modelId="{1DF4811B-9340-43AF-B453-E78297833236}" type="presParOf" srcId="{63D89470-FAE3-4962-97BA-6F87FD7B6B1A}" destId="{A9F7BDA5-BF30-405D-935A-2256EF503D1D}" srcOrd="1" destOrd="0" presId="urn:microsoft.com/office/officeart/2005/8/layout/hProcess11"/>
    <dgm:cxn modelId="{F5711C68-CD01-4382-B06A-39312550127B}" type="presParOf" srcId="{63D89470-FAE3-4962-97BA-6F87FD7B6B1A}" destId="{A0A4DAD0-1F74-49C5-9248-EEC4680D68DA}" srcOrd="2" destOrd="0" presId="urn:microsoft.com/office/officeart/2005/8/layout/hProcess11"/>
    <dgm:cxn modelId="{033CD656-35D0-4306-8115-E6B5E3BA88AA}" type="presParOf" srcId="{253E44F0-F28B-43BC-8293-C6FBD84EAF65}" destId="{7B4765D1-F177-4CB3-BDD4-BBE093FF81B3}" srcOrd="13" destOrd="0" presId="urn:microsoft.com/office/officeart/2005/8/layout/hProcess11"/>
    <dgm:cxn modelId="{1562AC30-0DE7-4696-BBEA-E247DA2D0D5F}" type="presParOf" srcId="{253E44F0-F28B-43BC-8293-C6FBD84EAF65}" destId="{B53992D6-3E89-4FF4-81A4-82E1A84D47AA}" srcOrd="14" destOrd="0" presId="urn:microsoft.com/office/officeart/2005/8/layout/hProcess11"/>
    <dgm:cxn modelId="{ACE27018-2EF0-4C35-8F5A-B003A2F75DAD}" type="presParOf" srcId="{B53992D6-3E89-4FF4-81A4-82E1A84D47AA}" destId="{FEA9CA91-4981-4446-9E8B-5009FCBD4431}" srcOrd="0" destOrd="0" presId="urn:microsoft.com/office/officeart/2005/8/layout/hProcess11"/>
    <dgm:cxn modelId="{35997C09-4EE0-49F7-BA40-4FD6E21B267C}" type="presParOf" srcId="{B53992D6-3E89-4FF4-81A4-82E1A84D47AA}" destId="{D69D7A69-0E98-4D71-8867-548C87E63D6E}" srcOrd="1" destOrd="0" presId="urn:microsoft.com/office/officeart/2005/8/layout/hProcess11"/>
    <dgm:cxn modelId="{C39229D3-8F68-4F2E-B131-3FC8034B1F5E}" type="presParOf" srcId="{B53992D6-3E89-4FF4-81A4-82E1A84D47AA}" destId="{E2D2ADD6-45CD-49BB-8591-38F701BDFF4F}" srcOrd="2" destOrd="0" presId="urn:microsoft.com/office/officeart/2005/8/layout/hProcess11"/>
    <dgm:cxn modelId="{2C5958C9-C3A6-4F9C-BE20-7CF678152FD9}" type="presParOf" srcId="{253E44F0-F28B-43BC-8293-C6FBD84EAF65}" destId="{F48A8393-D234-4FD8-A618-9C03813D4819}" srcOrd="15" destOrd="0" presId="urn:microsoft.com/office/officeart/2005/8/layout/hProcess11"/>
    <dgm:cxn modelId="{6447E84F-3E7A-4C64-81BA-555C88F64100}" type="presParOf" srcId="{253E44F0-F28B-43BC-8293-C6FBD84EAF65}" destId="{D8A2B6B4-CE78-41F7-960D-5A68BEB7084A}" srcOrd="16" destOrd="0" presId="urn:microsoft.com/office/officeart/2005/8/layout/hProcess11"/>
    <dgm:cxn modelId="{86670EC3-BF19-475A-B854-B2FA086A6C65}" type="presParOf" srcId="{D8A2B6B4-CE78-41F7-960D-5A68BEB7084A}" destId="{18A0E6D4-CC28-4B82-A161-55077E7DF8FC}" srcOrd="0" destOrd="0" presId="urn:microsoft.com/office/officeart/2005/8/layout/hProcess11"/>
    <dgm:cxn modelId="{974C8C31-EC34-402F-BFBC-24E5F25B0E0D}" type="presParOf" srcId="{D8A2B6B4-CE78-41F7-960D-5A68BEB7084A}" destId="{2799AC75-6679-44CC-98B8-9420B3925F9B}" srcOrd="1" destOrd="0" presId="urn:microsoft.com/office/officeart/2005/8/layout/hProcess11"/>
    <dgm:cxn modelId="{D909E0C9-55DA-4BB0-9AC8-AB1162BE154F}" type="presParOf" srcId="{D8A2B6B4-CE78-41F7-960D-5A68BEB7084A}" destId="{6E8731B6-D6D3-48C2-9146-84C4D81E5FE1}" srcOrd="2" destOrd="0" presId="urn:microsoft.com/office/officeart/2005/8/layout/hProcess11"/>
    <dgm:cxn modelId="{00F4F683-8B6D-4C0B-9B1F-1B443568708E}" type="presParOf" srcId="{253E44F0-F28B-43BC-8293-C6FBD84EAF65}" destId="{899AE26F-FE22-4CE9-9C24-9DF0F78B3CB0}" srcOrd="17" destOrd="0" presId="urn:microsoft.com/office/officeart/2005/8/layout/hProcess11"/>
    <dgm:cxn modelId="{D0B02428-749F-4443-9BD2-7FED01F6BFFA}" type="presParOf" srcId="{253E44F0-F28B-43BC-8293-C6FBD84EAF65}" destId="{B748D131-D90A-496F-B15A-C9F0DEF21997}" srcOrd="18" destOrd="0" presId="urn:microsoft.com/office/officeart/2005/8/layout/hProcess11"/>
    <dgm:cxn modelId="{5D1B62FB-7826-4052-BB9F-4232DC730EA7}" type="presParOf" srcId="{B748D131-D90A-496F-B15A-C9F0DEF21997}" destId="{16516CEE-9F5E-43A8-ACE9-5BB57F1F0247}" srcOrd="0" destOrd="0" presId="urn:microsoft.com/office/officeart/2005/8/layout/hProcess11"/>
    <dgm:cxn modelId="{84D67346-DC36-4CBD-91A9-5460B4B3E9D2}" type="presParOf" srcId="{B748D131-D90A-496F-B15A-C9F0DEF21997}" destId="{24753B3F-4E64-4D49-997B-4C3591DD6C7D}" srcOrd="1" destOrd="0" presId="urn:microsoft.com/office/officeart/2005/8/layout/hProcess11"/>
    <dgm:cxn modelId="{588F2A7E-89CA-4EF0-B9C5-8815E8FF2E68}" type="presParOf" srcId="{B748D131-D90A-496F-B15A-C9F0DEF21997}" destId="{E3D0652C-F6F2-4F4B-B62D-049A416D86CB}" srcOrd="2" destOrd="0" presId="urn:microsoft.com/office/officeart/2005/8/layout/hProcess11"/>
    <dgm:cxn modelId="{A6522472-CEF3-436F-87F6-D4FE3BED716E}" type="presParOf" srcId="{253E44F0-F28B-43BC-8293-C6FBD84EAF65}" destId="{892C3389-EA96-4A6C-86F7-243053533F59}" srcOrd="19" destOrd="0" presId="urn:microsoft.com/office/officeart/2005/8/layout/hProcess11"/>
    <dgm:cxn modelId="{68044E35-86B1-4F09-B5A8-6603E616C504}" type="presParOf" srcId="{253E44F0-F28B-43BC-8293-C6FBD84EAF65}" destId="{A56D1763-C956-484E-B49F-74A901617E00}" srcOrd="20" destOrd="0" presId="urn:microsoft.com/office/officeart/2005/8/layout/hProcess11"/>
    <dgm:cxn modelId="{DE6C308F-9D60-4AF7-8B24-10143F802773}" type="presParOf" srcId="{A56D1763-C956-484E-B49F-74A901617E00}" destId="{65F72B61-EC4F-448E-A1C0-33DC7FDA457C}" srcOrd="0" destOrd="0" presId="urn:microsoft.com/office/officeart/2005/8/layout/hProcess11"/>
    <dgm:cxn modelId="{8DEC5772-14E0-4CEA-A569-BAF9C8BC1619}" type="presParOf" srcId="{A56D1763-C956-484E-B49F-74A901617E00}" destId="{3EB0BF6A-52E0-43D1-99AE-D6BF0A96CF64}" srcOrd="1" destOrd="0" presId="urn:microsoft.com/office/officeart/2005/8/layout/hProcess11"/>
    <dgm:cxn modelId="{7FE06062-2918-45D6-87F3-AB246BFA5BD2}" type="presParOf" srcId="{A56D1763-C956-484E-B49F-74A901617E00}" destId="{203CC8B8-7BFB-40AE-829D-75F20F8D370E}" srcOrd="2" destOrd="0" presId="urn:microsoft.com/office/officeart/2005/8/layout/hProcess11"/>
    <dgm:cxn modelId="{8EA5E921-892D-4F32-B9D1-1A10A139309A}" type="presParOf" srcId="{253E44F0-F28B-43BC-8293-C6FBD84EAF65}" destId="{4186B1E6-84A7-4F3C-8159-DBF7BA9E33DD}" srcOrd="21" destOrd="0" presId="urn:microsoft.com/office/officeart/2005/8/layout/hProcess11"/>
    <dgm:cxn modelId="{8251B299-0FA2-452E-9B86-6EFB9A91CE7D}" type="presParOf" srcId="{253E44F0-F28B-43BC-8293-C6FBD84EAF65}" destId="{3CEB6CA0-0A06-448C-80B6-422F971391EC}" srcOrd="22" destOrd="0" presId="urn:microsoft.com/office/officeart/2005/8/layout/hProcess11"/>
    <dgm:cxn modelId="{2FB484FB-DA4C-4EB8-AC88-E10E44E5888D}" type="presParOf" srcId="{3CEB6CA0-0A06-448C-80B6-422F971391EC}" destId="{58D95971-1D1A-441E-977C-3E0DB7B0BC56}" srcOrd="0" destOrd="0" presId="urn:microsoft.com/office/officeart/2005/8/layout/hProcess11"/>
    <dgm:cxn modelId="{0585191A-90BB-4C75-8219-643732A8B727}" type="presParOf" srcId="{3CEB6CA0-0A06-448C-80B6-422F971391EC}" destId="{C0980A2E-8B39-4F35-935C-C9A2349D008B}" srcOrd="1" destOrd="0" presId="urn:microsoft.com/office/officeart/2005/8/layout/hProcess11"/>
    <dgm:cxn modelId="{B2DD472C-E4C7-4924-9CEB-E414E92011A6}" type="presParOf" srcId="{3CEB6CA0-0A06-448C-80B6-422F971391EC}" destId="{0D94B971-3DE4-4093-A8F9-685685F59B09}" srcOrd="2" destOrd="0" presId="urn:microsoft.com/office/officeart/2005/8/layout/hProcess11"/>
    <dgm:cxn modelId="{D4BA0904-4A0A-4474-B0AD-AF58429A3378}" type="presParOf" srcId="{253E44F0-F28B-43BC-8293-C6FBD84EAF65}" destId="{ECE0FC0C-919A-4462-BE8A-1367D7E11173}" srcOrd="23" destOrd="0" presId="urn:microsoft.com/office/officeart/2005/8/layout/hProcess11"/>
    <dgm:cxn modelId="{D7759CBA-48E7-4C0D-AB60-CC7ABF2E2ABC}" type="presParOf" srcId="{253E44F0-F28B-43BC-8293-C6FBD84EAF65}" destId="{9303222D-983D-4F89-B6C2-6122484D0265}" srcOrd="24" destOrd="0" presId="urn:microsoft.com/office/officeart/2005/8/layout/hProcess11"/>
    <dgm:cxn modelId="{567C61FE-8209-4567-BADB-F1AA6F9B6056}" type="presParOf" srcId="{9303222D-983D-4F89-B6C2-6122484D0265}" destId="{914B3101-0037-4B90-94AA-7CE060DC94CC}" srcOrd="0" destOrd="0" presId="urn:microsoft.com/office/officeart/2005/8/layout/hProcess11"/>
    <dgm:cxn modelId="{96D880F9-0690-4AB7-97CD-82810568DE2A}" type="presParOf" srcId="{9303222D-983D-4F89-B6C2-6122484D0265}" destId="{B1497BD8-E7AE-4813-B20F-141637CCAEC3}" srcOrd="1" destOrd="0" presId="urn:microsoft.com/office/officeart/2005/8/layout/hProcess11"/>
    <dgm:cxn modelId="{F7609B0A-F3CB-475E-AC1E-8D75031E18E8}" type="presParOf" srcId="{9303222D-983D-4F89-B6C2-6122484D0265}" destId="{151FAAE0-7064-4E3A-AAC0-4CE57360B262}" srcOrd="2" destOrd="0" presId="urn:microsoft.com/office/officeart/2005/8/layout/hProcess11"/>
    <dgm:cxn modelId="{FD9C1B6B-89FC-47C2-A31A-BF242E1E64AC}" type="presParOf" srcId="{253E44F0-F28B-43BC-8293-C6FBD84EAF65}" destId="{568420C2-D74A-4316-A49C-C38BF0348D06}" srcOrd="25" destOrd="0" presId="urn:microsoft.com/office/officeart/2005/8/layout/hProcess11"/>
    <dgm:cxn modelId="{1533AD50-992A-482C-A44F-3D50DA295496}" type="presParOf" srcId="{253E44F0-F28B-43BC-8293-C6FBD84EAF65}" destId="{785D69BD-91BE-4099-89E8-E159F3CB0926}" srcOrd="26" destOrd="0" presId="urn:microsoft.com/office/officeart/2005/8/layout/hProcess11"/>
    <dgm:cxn modelId="{7D64D58F-591E-409D-B0E7-3B04ADC86410}" type="presParOf" srcId="{785D69BD-91BE-4099-89E8-E159F3CB0926}" destId="{AC27BD36-92C2-48E2-A82E-A4768E853A70}" srcOrd="0" destOrd="0" presId="urn:microsoft.com/office/officeart/2005/8/layout/hProcess11"/>
    <dgm:cxn modelId="{74E2A1C9-2206-4636-890A-1E34D19DD509}" type="presParOf" srcId="{785D69BD-91BE-4099-89E8-E159F3CB0926}" destId="{16A2B8E5-9141-485D-B34E-39EDC1614E69}" srcOrd="1" destOrd="0" presId="urn:microsoft.com/office/officeart/2005/8/layout/hProcess11"/>
    <dgm:cxn modelId="{C0B213D5-58C0-4562-B57F-FEE99E3B2090}" type="presParOf" srcId="{785D69BD-91BE-4099-89E8-E159F3CB0926}" destId="{ED2D171E-B2B2-400D-B3F3-D6643FF3911F}" srcOrd="2" destOrd="0" presId="urn:microsoft.com/office/officeart/2005/8/layout/hProcess11"/>
    <dgm:cxn modelId="{0BAA316B-FE40-4877-9E71-ED443618D6E7}" type="presParOf" srcId="{253E44F0-F28B-43BC-8293-C6FBD84EAF65}" destId="{2D40FE5F-95FB-4D38-950E-4FB1E6B8E3F3}" srcOrd="27" destOrd="0" presId="urn:microsoft.com/office/officeart/2005/8/layout/hProcess11"/>
    <dgm:cxn modelId="{614B0790-E613-438A-B2B1-BC22D9000745}" type="presParOf" srcId="{253E44F0-F28B-43BC-8293-C6FBD84EAF65}" destId="{B7F6FBC4-F8C0-4934-81E8-AA38098B0FAC}" srcOrd="28" destOrd="0" presId="urn:microsoft.com/office/officeart/2005/8/layout/hProcess11"/>
    <dgm:cxn modelId="{61005143-4440-4B58-87E5-1F83AE1D02A7}" type="presParOf" srcId="{B7F6FBC4-F8C0-4934-81E8-AA38098B0FAC}" destId="{9FE1B1DD-490C-4968-81FE-C2D16E7D57B6}" srcOrd="0" destOrd="0" presId="urn:microsoft.com/office/officeart/2005/8/layout/hProcess11"/>
    <dgm:cxn modelId="{399FF9AE-76D1-412C-B98B-4C70D0A74EBF}" type="presParOf" srcId="{B7F6FBC4-F8C0-4934-81E8-AA38098B0FAC}" destId="{6A6ED288-7688-4FAA-AC86-EA52017EC63A}" srcOrd="1" destOrd="0" presId="urn:microsoft.com/office/officeart/2005/8/layout/hProcess11"/>
    <dgm:cxn modelId="{5E042407-4EC5-45A8-BF98-F19DB3237A52}" type="presParOf" srcId="{B7F6FBC4-F8C0-4934-81E8-AA38098B0FAC}" destId="{76A39526-8858-430F-8600-3DB4ECF75B27}" srcOrd="2" destOrd="0" presId="urn:microsoft.com/office/officeart/2005/8/layout/hProcess11"/>
    <dgm:cxn modelId="{3ABA9C39-834A-495D-98A2-B983BC6438DA}" type="presParOf" srcId="{253E44F0-F28B-43BC-8293-C6FBD84EAF65}" destId="{E630802C-0B45-413C-BC1D-3C720823953C}" srcOrd="29" destOrd="0" presId="urn:microsoft.com/office/officeart/2005/8/layout/hProcess11"/>
    <dgm:cxn modelId="{7F56BF23-4EF4-4E35-920C-45DAA1ACE12B}" type="presParOf" srcId="{253E44F0-F28B-43BC-8293-C6FBD84EAF65}" destId="{EA8A3F3D-49A0-4AC6-8FEE-91C5D109B015}" srcOrd="30" destOrd="0" presId="urn:microsoft.com/office/officeart/2005/8/layout/hProcess11"/>
    <dgm:cxn modelId="{26C6AC0A-4CB2-4F86-AF9C-1B3C36757B72}" type="presParOf" srcId="{EA8A3F3D-49A0-4AC6-8FEE-91C5D109B015}" destId="{62085348-C181-4CFA-B1BF-7F8C2B8BF7EC}" srcOrd="0" destOrd="0" presId="urn:microsoft.com/office/officeart/2005/8/layout/hProcess11"/>
    <dgm:cxn modelId="{C9A96DC1-A133-42E8-AF06-5B9621E6AF4E}" type="presParOf" srcId="{EA8A3F3D-49A0-4AC6-8FEE-91C5D109B015}" destId="{DE9BD4C9-900D-482F-98E0-4D9A5912D3D9}" srcOrd="1" destOrd="0" presId="urn:microsoft.com/office/officeart/2005/8/layout/hProcess11"/>
    <dgm:cxn modelId="{393284C8-B76F-4C62-8F37-A0A4357970A7}" type="presParOf" srcId="{EA8A3F3D-49A0-4AC6-8FEE-91C5D109B015}" destId="{1D9462CC-D59E-4E28-8473-A7375A6F8131}" srcOrd="2" destOrd="0" presId="urn:microsoft.com/office/officeart/2005/8/layout/hProcess11"/>
    <dgm:cxn modelId="{4D93BD2A-82B1-40AE-82AA-D28B2A05CDBA}" type="presParOf" srcId="{253E44F0-F28B-43BC-8293-C6FBD84EAF65}" destId="{0208ADC1-734F-45B3-AF2D-EB0D85F96D36}" srcOrd="31" destOrd="0" presId="urn:microsoft.com/office/officeart/2005/8/layout/hProcess11"/>
    <dgm:cxn modelId="{A721AD7D-C672-4B03-836E-A827A7F35457}" type="presParOf" srcId="{253E44F0-F28B-43BC-8293-C6FBD84EAF65}" destId="{A985A176-524B-4BA6-9CA4-A5A96A0FB742}" srcOrd="32" destOrd="0" presId="urn:microsoft.com/office/officeart/2005/8/layout/hProcess11"/>
    <dgm:cxn modelId="{7494F535-87FA-4638-BDE9-CC629F94ECED}" type="presParOf" srcId="{A985A176-524B-4BA6-9CA4-A5A96A0FB742}" destId="{0B2089C1-11BC-4B3E-943B-73DFCBD229DF}" srcOrd="0" destOrd="0" presId="urn:microsoft.com/office/officeart/2005/8/layout/hProcess11"/>
    <dgm:cxn modelId="{425B61DC-DCE1-47D0-8C0A-C2CE9AAD647F}" type="presParOf" srcId="{A985A176-524B-4BA6-9CA4-A5A96A0FB742}" destId="{023DADB0-A7FF-4B02-9E19-B48533396ADF}" srcOrd="1" destOrd="0" presId="urn:microsoft.com/office/officeart/2005/8/layout/hProcess11"/>
    <dgm:cxn modelId="{0D11CBF6-826C-491D-A2AB-DB04AC182CB3}" type="presParOf" srcId="{A985A176-524B-4BA6-9CA4-A5A96A0FB742}" destId="{0F375D6C-EA91-4B78-A86C-235878CB1568}" srcOrd="2" destOrd="0" presId="urn:microsoft.com/office/officeart/2005/8/layout/hProcess11"/>
    <dgm:cxn modelId="{F68D89D9-C553-4B89-BFA4-1A5AF8DC1D3C}" type="presParOf" srcId="{253E44F0-F28B-43BC-8293-C6FBD84EAF65}" destId="{57505883-1538-4715-B78D-299AE1107671}" srcOrd="33" destOrd="0" presId="urn:microsoft.com/office/officeart/2005/8/layout/hProcess11"/>
    <dgm:cxn modelId="{A8AC573C-B050-49D4-A012-277BDB5911DE}" type="presParOf" srcId="{253E44F0-F28B-43BC-8293-C6FBD84EAF65}" destId="{CF706646-7554-424B-AA9C-3AB5B1A1DD11}" srcOrd="34" destOrd="0" presId="urn:microsoft.com/office/officeart/2005/8/layout/hProcess11"/>
    <dgm:cxn modelId="{C42BED14-A125-4192-9172-F913ABFA662D}" type="presParOf" srcId="{CF706646-7554-424B-AA9C-3AB5B1A1DD11}" destId="{B5FCDF28-0BCD-4303-BDD7-49658A9C9AFC}" srcOrd="0" destOrd="0" presId="urn:microsoft.com/office/officeart/2005/8/layout/hProcess11"/>
    <dgm:cxn modelId="{FB06898D-4634-4179-B399-099CA0CDDF86}" type="presParOf" srcId="{CF706646-7554-424B-AA9C-3AB5B1A1DD11}" destId="{88DE7411-EE43-47FA-B754-D91A2B4CED26}" srcOrd="1" destOrd="0" presId="urn:microsoft.com/office/officeart/2005/8/layout/hProcess11"/>
    <dgm:cxn modelId="{B3F355A7-69B8-46A4-B2CB-DE46CAD2157B}" type="presParOf" srcId="{CF706646-7554-424B-AA9C-3AB5B1A1DD11}" destId="{C8A3DA1F-2E80-40E2-B22F-6116B18C1680}" srcOrd="2" destOrd="0" presId="urn:microsoft.com/office/officeart/2005/8/layout/hProcess11"/>
    <dgm:cxn modelId="{CCB0C56B-711F-4B41-A40F-7A85422E3CA9}" type="presParOf" srcId="{253E44F0-F28B-43BC-8293-C6FBD84EAF65}" destId="{DA7373E3-DE04-4261-AD2F-CD8EE6CAE936}" srcOrd="35" destOrd="0" presId="urn:microsoft.com/office/officeart/2005/8/layout/hProcess11"/>
    <dgm:cxn modelId="{B52E81B4-AAD0-434A-A8DB-33817762C070}" type="presParOf" srcId="{253E44F0-F28B-43BC-8293-C6FBD84EAF65}" destId="{65C26E1A-7A67-44EE-BBE0-988E33A10657}" srcOrd="36" destOrd="0" presId="urn:microsoft.com/office/officeart/2005/8/layout/hProcess11"/>
    <dgm:cxn modelId="{BB195E9B-2166-4D8E-91B3-663DB2EA2E5A}" type="presParOf" srcId="{65C26E1A-7A67-44EE-BBE0-988E33A10657}" destId="{244A411B-FE2B-424C-9634-B9F214319134}" srcOrd="0" destOrd="0" presId="urn:microsoft.com/office/officeart/2005/8/layout/hProcess11"/>
    <dgm:cxn modelId="{ADDCC8CA-CC7A-4F4A-B241-6EE4964CDE2E}" type="presParOf" srcId="{65C26E1A-7A67-44EE-BBE0-988E33A10657}" destId="{6244DBF9-3D09-4456-876D-0F74C4EDBB6C}" srcOrd="1" destOrd="0" presId="urn:microsoft.com/office/officeart/2005/8/layout/hProcess11"/>
    <dgm:cxn modelId="{98F56136-0C80-4805-AF5B-C46266D6EEDE}" type="presParOf" srcId="{65C26E1A-7A67-44EE-BBE0-988E33A10657}" destId="{C40E3CEF-E1A7-49A1-82D7-FEC883CEAB36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0044D-95A2-4834-B352-BB10B2BF6DD2}">
      <dgm:prSet/>
      <dgm:spPr/>
      <dgm:t>
        <a:bodyPr/>
        <a:lstStyle/>
        <a:p>
          <a:r>
            <a:rPr lang="en-US" dirty="0"/>
            <a:t>User Stories Approved: Date</a:t>
          </a:r>
        </a:p>
      </dgm:t>
    </dgm:pt>
    <dgm:pt modelId="{56FF43FB-17C4-4838-A6DB-DBBB8350617F}" type="parTrans" cxnId="{E49F9732-093B-472F-9A0F-A977F39FD3C7}">
      <dgm:prSet/>
      <dgm:spPr/>
      <dgm:t>
        <a:bodyPr/>
        <a:lstStyle/>
        <a:p>
          <a:endParaRPr lang="en-US"/>
        </a:p>
      </dgm:t>
    </dgm:pt>
    <dgm:pt modelId="{B273FB70-1DA6-40B9-85AE-A79138251BFE}" type="sibTrans" cxnId="{E49F9732-093B-472F-9A0F-A977F39FD3C7}">
      <dgm:prSet/>
      <dgm:spPr/>
      <dgm:t>
        <a:bodyPr/>
        <a:lstStyle/>
        <a:p>
          <a:endParaRPr lang="en-US"/>
        </a:p>
      </dgm:t>
    </dgm:pt>
    <dgm:pt modelId="{9DFA1406-4007-497C-98FD-8A23239C70BA}">
      <dgm:prSet/>
      <dgm:spPr/>
      <dgm:t>
        <a:bodyPr/>
        <a:lstStyle/>
        <a:p>
          <a:r>
            <a:rPr lang="en-US" dirty="0"/>
            <a:t>Performance – Response Metrics: Date</a:t>
          </a:r>
        </a:p>
      </dgm:t>
    </dgm:pt>
    <dgm:pt modelId="{9E7CC07B-973A-467F-93A4-7B0D4A717C96}" type="parTrans" cxnId="{E8ADE512-1612-4724-AF73-636CECDB314C}">
      <dgm:prSet/>
      <dgm:spPr/>
      <dgm:t>
        <a:bodyPr/>
        <a:lstStyle/>
        <a:p>
          <a:endParaRPr lang="en-US"/>
        </a:p>
      </dgm:t>
    </dgm:pt>
    <dgm:pt modelId="{34EE1A19-C01D-4ACB-B503-A026D2085155}" type="sibTrans" cxnId="{E8ADE512-1612-4724-AF73-636CECDB314C}">
      <dgm:prSet/>
      <dgm:spPr/>
      <dgm:t>
        <a:bodyPr/>
        <a:lstStyle/>
        <a:p>
          <a:endParaRPr lang="en-US"/>
        </a:p>
      </dgm:t>
    </dgm:pt>
    <dgm:pt modelId="{6684302B-A7F3-400A-932E-21EC4C49715E}">
      <dgm:prSet/>
      <dgm:spPr/>
      <dgm:t>
        <a:bodyPr/>
        <a:lstStyle/>
        <a:p>
          <a:r>
            <a:rPr lang="en-US" dirty="0"/>
            <a:t>User Stories Traced to Development Story and Test Cases: Date</a:t>
          </a:r>
        </a:p>
      </dgm:t>
    </dgm:pt>
    <dgm:pt modelId="{98EFB4C3-53FE-49D5-8782-D9C0E52EB670}" type="parTrans" cxnId="{C0D31242-2DF0-4F5F-9C98-C83BF88CBA6D}">
      <dgm:prSet/>
      <dgm:spPr/>
      <dgm:t>
        <a:bodyPr/>
        <a:lstStyle/>
        <a:p>
          <a:endParaRPr lang="en-US"/>
        </a:p>
      </dgm:t>
    </dgm:pt>
    <dgm:pt modelId="{7E19ECD7-BC25-439F-BBB7-86BCC24DD0CA}" type="sibTrans" cxnId="{C0D31242-2DF0-4F5F-9C98-C83BF88CBA6D}">
      <dgm:prSet/>
      <dgm:spPr/>
      <dgm:t>
        <a:bodyPr/>
        <a:lstStyle/>
        <a:p>
          <a:endParaRPr lang="en-US"/>
        </a:p>
      </dgm:t>
    </dgm:pt>
    <dgm:pt modelId="{5DA28095-8424-4001-93BD-26BBE134583F}">
      <dgm:prSet/>
      <dgm:spPr/>
      <dgm:t>
        <a:bodyPr/>
        <a:lstStyle/>
        <a:p>
          <a:r>
            <a:rPr lang="en-US" dirty="0"/>
            <a:t>Open Severity 1 or 2 Defects: Date</a:t>
          </a:r>
        </a:p>
      </dgm:t>
    </dgm:pt>
    <dgm:pt modelId="{5E98E905-4B00-4870-BA53-F0D7D4055FB1}" type="parTrans" cxnId="{8AA68D28-38C1-432C-9538-703B8090781F}">
      <dgm:prSet/>
      <dgm:spPr/>
      <dgm:t>
        <a:bodyPr/>
        <a:lstStyle/>
        <a:p>
          <a:endParaRPr lang="en-US"/>
        </a:p>
      </dgm:t>
    </dgm:pt>
    <dgm:pt modelId="{8BB32A0F-CB1D-432F-BCE2-2ECD3DBD422C}" type="sibTrans" cxnId="{8AA68D28-38C1-432C-9538-703B8090781F}">
      <dgm:prSet/>
      <dgm:spPr/>
      <dgm:t>
        <a:bodyPr/>
        <a:lstStyle/>
        <a:p>
          <a:endParaRPr lang="en-US"/>
        </a:p>
      </dgm:t>
    </dgm:pt>
    <dgm:pt modelId="{1DFE8D71-85BD-4D73-BDDB-B833F0E13E12}">
      <dgm:prSet/>
      <dgm:spPr/>
      <dgm:t>
        <a:bodyPr/>
        <a:lstStyle/>
        <a:p>
          <a:r>
            <a:rPr lang="en-US" dirty="0"/>
            <a:t>User Stories Passed: Date</a:t>
          </a:r>
        </a:p>
      </dgm:t>
    </dgm:pt>
    <dgm:pt modelId="{E4D8C418-454A-498E-9669-E812CE87A9F1}" type="parTrans" cxnId="{CD91D3F5-E67A-473C-931F-5F254611628A}">
      <dgm:prSet/>
      <dgm:spPr/>
      <dgm:t>
        <a:bodyPr/>
        <a:lstStyle/>
        <a:p>
          <a:endParaRPr lang="en-US"/>
        </a:p>
      </dgm:t>
    </dgm:pt>
    <dgm:pt modelId="{C6012514-4C75-45B4-A290-677A4D8C3340}" type="sibTrans" cxnId="{CD91D3F5-E67A-473C-931F-5F254611628A}">
      <dgm:prSet/>
      <dgm:spPr/>
      <dgm:t>
        <a:bodyPr/>
        <a:lstStyle/>
        <a:p>
          <a:endParaRPr lang="en-US"/>
        </a:p>
      </dgm:t>
    </dgm:pt>
    <dgm:pt modelId="{0A938569-7FA8-46FD-A6CA-F53E1DE9C3B8}">
      <dgm:prSet/>
      <dgm:spPr/>
      <dgm:t>
        <a:bodyPr/>
        <a:lstStyle/>
        <a:p>
          <a:r>
            <a:rPr lang="en-US" dirty="0"/>
            <a:t>Performance Testing Executed: Date</a:t>
          </a:r>
        </a:p>
      </dgm:t>
    </dgm:pt>
    <dgm:pt modelId="{56F7861B-EE15-4881-BA81-98B5D47AB267}" type="parTrans" cxnId="{35CDADEC-0661-4399-B0DD-113FCDF92AE3}">
      <dgm:prSet/>
      <dgm:spPr/>
      <dgm:t>
        <a:bodyPr/>
        <a:lstStyle/>
        <a:p>
          <a:endParaRPr lang="en-US"/>
        </a:p>
      </dgm:t>
    </dgm:pt>
    <dgm:pt modelId="{A83513D3-CB3C-4C90-BD61-2EE459D55469}" type="sibTrans" cxnId="{35CDADEC-0661-4399-B0DD-113FCDF92AE3}">
      <dgm:prSet/>
      <dgm:spPr/>
      <dgm:t>
        <a:bodyPr/>
        <a:lstStyle/>
        <a:p>
          <a:endParaRPr lang="en-US"/>
        </a:p>
      </dgm:t>
    </dgm:pt>
    <dgm:pt modelId="{EF125187-E787-449F-9807-1FDA9FBCD4F2}">
      <dgm:prSet/>
      <dgm:spPr/>
      <dgm:t>
        <a:bodyPr/>
        <a:lstStyle/>
        <a:p>
          <a:r>
            <a:rPr lang="en-US" dirty="0"/>
            <a:t>Regression Testing Executed for Build intended for Production: Date</a:t>
          </a:r>
        </a:p>
      </dgm:t>
    </dgm:pt>
    <dgm:pt modelId="{05ADEDA8-E471-4542-9616-70034B30937F}" type="parTrans" cxnId="{A1472D8C-7680-4C23-970C-EE67B96C8937}">
      <dgm:prSet/>
      <dgm:spPr/>
      <dgm:t>
        <a:bodyPr/>
        <a:lstStyle/>
        <a:p>
          <a:endParaRPr lang="en-US"/>
        </a:p>
      </dgm:t>
    </dgm:pt>
    <dgm:pt modelId="{6CF5889B-8151-4A22-9651-543DAB588D87}" type="sibTrans" cxnId="{A1472D8C-7680-4C23-970C-EE67B96C8937}">
      <dgm:prSet/>
      <dgm:spPr/>
      <dgm:t>
        <a:bodyPr/>
        <a:lstStyle/>
        <a:p>
          <a:endParaRPr lang="en-US"/>
        </a:p>
      </dgm:t>
    </dgm:pt>
    <dgm:pt modelId="{BC687184-3C93-45AE-943F-D2824684A9A2}">
      <dgm:prSet/>
      <dgm:spPr/>
      <dgm:t>
        <a:bodyPr/>
        <a:lstStyle/>
        <a:p>
          <a:r>
            <a:rPr lang="en-US" dirty="0"/>
            <a:t>IOC Exit Site Concurrence: Date</a:t>
          </a:r>
        </a:p>
      </dgm:t>
    </dgm:pt>
    <dgm:pt modelId="{752D4B12-8513-4FBE-9A84-6E6DCF7357C3}" type="parTrans" cxnId="{BA969967-F060-452E-BE5A-9C0998E74C83}">
      <dgm:prSet/>
      <dgm:spPr/>
      <dgm:t>
        <a:bodyPr/>
        <a:lstStyle/>
        <a:p>
          <a:endParaRPr lang="en-US"/>
        </a:p>
      </dgm:t>
    </dgm:pt>
    <dgm:pt modelId="{864DA674-11AB-4683-880D-ADF3DFAD66B1}" type="sibTrans" cxnId="{BA969967-F060-452E-BE5A-9C0998E74C83}">
      <dgm:prSet/>
      <dgm:spPr/>
      <dgm:t>
        <a:bodyPr/>
        <a:lstStyle/>
        <a:p>
          <a:endParaRPr lang="en-US"/>
        </a:p>
      </dgm:t>
    </dgm:pt>
    <dgm:pt modelId="{96FC5970-2B55-44E5-A590-0C67E06CB1C8}">
      <dgm:prSet/>
      <dgm:spPr/>
      <dgm:t>
        <a:bodyPr/>
        <a:lstStyle/>
        <a:p>
          <a:r>
            <a:rPr lang="en-US" dirty="0"/>
            <a:t>Unmitigated Risks with High (Red) Exposure Level: Date</a:t>
          </a:r>
        </a:p>
      </dgm:t>
    </dgm:pt>
    <dgm:pt modelId="{7261D554-979E-4B0B-94E5-F9B7D62EF296}" type="parTrans" cxnId="{7FADA836-2244-44BE-B6C5-2C0F2258FF26}">
      <dgm:prSet/>
      <dgm:spPr/>
      <dgm:t>
        <a:bodyPr/>
        <a:lstStyle/>
        <a:p>
          <a:endParaRPr lang="en-US"/>
        </a:p>
      </dgm:t>
    </dgm:pt>
    <dgm:pt modelId="{AAA0FC4E-B423-41CE-BEA1-6CC94E56FA1C}" type="sibTrans" cxnId="{7FADA836-2244-44BE-B6C5-2C0F2258FF26}">
      <dgm:prSet/>
      <dgm:spPr/>
      <dgm:t>
        <a:bodyPr/>
        <a:lstStyle/>
        <a:p>
          <a:endParaRPr lang="en-US"/>
        </a:p>
      </dgm:t>
    </dgm:pt>
    <dgm:pt modelId="{CD1333A4-1DDA-4B82-A696-FBED73E033AC}">
      <dgm:prSet/>
      <dgm:spPr/>
      <dgm:t>
        <a:bodyPr/>
        <a:lstStyle/>
        <a:p>
          <a:r>
            <a:rPr lang="en-US" dirty="0"/>
            <a:t>DE&amp;A Compliance Evidence Verified: Date</a:t>
          </a:r>
        </a:p>
      </dgm:t>
    </dgm:pt>
    <dgm:pt modelId="{4164575F-15BB-4107-9FFB-C41216FFBBBA}" type="parTrans" cxnId="{8D87F8E1-7F78-4704-B0C2-293FE4E1FE05}">
      <dgm:prSet/>
      <dgm:spPr/>
      <dgm:t>
        <a:bodyPr/>
        <a:lstStyle/>
        <a:p>
          <a:endParaRPr lang="en-US"/>
        </a:p>
      </dgm:t>
    </dgm:pt>
    <dgm:pt modelId="{03BCE33F-AF37-4B2D-AF10-B33E48D86C4C}" type="sibTrans" cxnId="{8D87F8E1-7F78-4704-B0C2-293FE4E1FE05}">
      <dgm:prSet/>
      <dgm:spPr/>
      <dgm:t>
        <a:bodyPr/>
        <a:lstStyle/>
        <a:p>
          <a:endParaRPr lang="en-US"/>
        </a:p>
      </dgm:t>
    </dgm:pt>
    <dgm:pt modelId="{E1DF2B2B-5031-450D-BD5F-9990D744FD58}">
      <dgm:prSet/>
      <dgm:spPr/>
      <dgm:t>
        <a:bodyPr/>
        <a:lstStyle/>
        <a:p>
          <a:r>
            <a:rPr lang="en-US" dirty="0"/>
            <a:t>Section 508 Release Recommended: Date</a:t>
          </a:r>
        </a:p>
      </dgm:t>
    </dgm:pt>
    <dgm:pt modelId="{79FE62DF-B28C-4F73-8CA8-42C2281467F7}" type="parTrans" cxnId="{FAA1B573-46D4-481D-B20F-2E91A8529244}">
      <dgm:prSet/>
      <dgm:spPr/>
      <dgm:t>
        <a:bodyPr/>
        <a:lstStyle/>
        <a:p>
          <a:endParaRPr lang="en-US"/>
        </a:p>
      </dgm:t>
    </dgm:pt>
    <dgm:pt modelId="{6B95590C-97E5-47E6-96D5-72D9C22F7CC8}" type="sibTrans" cxnId="{FAA1B573-46D4-481D-B20F-2E91A8529244}">
      <dgm:prSet/>
      <dgm:spPr/>
      <dgm:t>
        <a:bodyPr/>
        <a:lstStyle/>
        <a:p>
          <a:endParaRPr lang="en-US"/>
        </a:p>
      </dgm:t>
    </dgm:pt>
    <dgm:pt modelId="{F5C63D9F-544F-4091-ACFC-43B88032BD48}">
      <dgm:prSet/>
      <dgm:spPr/>
      <dgm:t>
        <a:bodyPr/>
        <a:lstStyle/>
        <a:p>
          <a:r>
            <a:rPr lang="en-US" dirty="0"/>
            <a:t>ATO Approved and Valid: Date</a:t>
          </a:r>
        </a:p>
      </dgm:t>
    </dgm:pt>
    <dgm:pt modelId="{340D55E1-94DD-422B-BC1A-A30D28839093}" type="parTrans" cxnId="{07DC1FBE-7A50-479D-A201-1440013610A3}">
      <dgm:prSet/>
      <dgm:spPr/>
      <dgm:t>
        <a:bodyPr/>
        <a:lstStyle/>
        <a:p>
          <a:endParaRPr lang="en-US"/>
        </a:p>
      </dgm:t>
    </dgm:pt>
    <dgm:pt modelId="{CDA975A4-34B8-4E10-AD67-7AC6EDF114CC}" type="sibTrans" cxnId="{07DC1FBE-7A50-479D-A201-1440013610A3}">
      <dgm:prSet/>
      <dgm:spPr/>
      <dgm:t>
        <a:bodyPr/>
        <a:lstStyle/>
        <a:p>
          <a:endParaRPr lang="en-US"/>
        </a:p>
      </dgm:t>
    </dgm:pt>
    <dgm:pt modelId="{1D83895F-0C1F-49AB-830B-E4AA981D2F02}">
      <dgm:prSet/>
      <dgm:spPr/>
      <dgm:t>
        <a:bodyPr/>
        <a:lstStyle/>
        <a:p>
          <a:r>
            <a:rPr lang="en-US" dirty="0"/>
            <a:t>Version Description Document Complete through Current Product Release Component Builds: Date</a:t>
          </a:r>
        </a:p>
      </dgm:t>
    </dgm:pt>
    <dgm:pt modelId="{70E73856-08B9-4DD3-8378-30E66706C226}" type="parTrans" cxnId="{A9267548-D56E-439D-94F8-DF3C747060B3}">
      <dgm:prSet/>
      <dgm:spPr/>
      <dgm:t>
        <a:bodyPr/>
        <a:lstStyle/>
        <a:p>
          <a:endParaRPr lang="en-US"/>
        </a:p>
      </dgm:t>
    </dgm:pt>
    <dgm:pt modelId="{E8D8E41C-92EC-4B68-81D2-8D35955D7124}" type="sibTrans" cxnId="{A9267548-D56E-439D-94F8-DF3C747060B3}">
      <dgm:prSet/>
      <dgm:spPr/>
      <dgm:t>
        <a:bodyPr/>
        <a:lstStyle/>
        <a:p>
          <a:endParaRPr lang="en-US"/>
        </a:p>
      </dgm:t>
    </dgm:pt>
    <dgm:pt modelId="{4C97491D-8785-465C-AF2D-0781B9050CDD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Date</a:t>
          </a:r>
        </a:p>
      </dgm:t>
    </dgm:pt>
    <dgm:pt modelId="{0F10EFC8-19B0-4A10-9509-254F15683C48}" type="parTrans" cxnId="{2DD29658-4852-45B1-9471-AB6CCF78BEF3}">
      <dgm:prSet/>
      <dgm:spPr/>
      <dgm:t>
        <a:bodyPr/>
        <a:lstStyle/>
        <a:p>
          <a:endParaRPr lang="en-US"/>
        </a:p>
      </dgm:t>
    </dgm:pt>
    <dgm:pt modelId="{76AE56C2-5B0F-4C78-94E6-8CDBB2A13444}" type="sibTrans" cxnId="{2DD29658-4852-45B1-9471-AB6CCF78BEF3}">
      <dgm:prSet/>
      <dgm:spPr/>
      <dgm:t>
        <a:bodyPr/>
        <a:lstStyle/>
        <a:p>
          <a:endParaRPr lang="en-US"/>
        </a:p>
      </dgm:t>
    </dgm:pt>
    <dgm:pt modelId="{EEFBA195-9B6F-48C5-B389-393D462CAD63}">
      <dgm:prSet/>
      <dgm:spPr/>
      <dgm:t>
        <a:bodyPr/>
        <a:lstStyle/>
        <a:p>
          <a:r>
            <a:rPr lang="en-US" dirty="0"/>
            <a:t>Production Operations Manual (POM) or Technical Manual (VistA) Complete: Date</a:t>
          </a:r>
        </a:p>
      </dgm:t>
    </dgm:pt>
    <dgm:pt modelId="{4800BF4A-15AE-4614-8526-9CA9950FF7A5}" type="parTrans" cxnId="{7CFE3800-96E9-452F-BE23-EEF45DC95459}">
      <dgm:prSet/>
      <dgm:spPr/>
      <dgm:t>
        <a:bodyPr/>
        <a:lstStyle/>
        <a:p>
          <a:endParaRPr lang="en-US"/>
        </a:p>
      </dgm:t>
    </dgm:pt>
    <dgm:pt modelId="{15701332-44A8-474E-99F9-1DA5EA0F0DFC}" type="sibTrans" cxnId="{7CFE3800-96E9-452F-BE23-EEF45DC95459}">
      <dgm:prSet/>
      <dgm:spPr/>
      <dgm:t>
        <a:bodyPr/>
        <a:lstStyle/>
        <a:p>
          <a:endParaRPr lang="en-US"/>
        </a:p>
      </dgm:t>
    </dgm:pt>
    <dgm:pt modelId="{683A11E5-FFC4-4102-850D-3CC4084ADC75}">
      <dgm:prSet/>
      <dgm:spPr/>
      <dgm:t>
        <a:bodyPr/>
        <a:lstStyle/>
        <a:p>
          <a:r>
            <a:rPr lang="en-US" dirty="0"/>
            <a:t>Product RACI Chart Complete: Date</a:t>
          </a:r>
        </a:p>
      </dgm:t>
    </dgm:pt>
    <dgm:pt modelId="{32158455-733E-40CB-A3F1-F199A016802C}" type="parTrans" cxnId="{131F9EDC-E865-499C-8391-0288F8452A94}">
      <dgm:prSet/>
      <dgm:spPr/>
      <dgm:t>
        <a:bodyPr/>
        <a:lstStyle/>
        <a:p>
          <a:endParaRPr lang="en-US"/>
        </a:p>
      </dgm:t>
    </dgm:pt>
    <dgm:pt modelId="{36B8E306-3277-4E3A-957F-55C435FC3007}" type="sibTrans" cxnId="{131F9EDC-E865-499C-8391-0288F8452A94}">
      <dgm:prSet/>
      <dgm:spPr/>
      <dgm:t>
        <a:bodyPr/>
        <a:lstStyle/>
        <a:p>
          <a:endParaRPr lang="en-US"/>
        </a:p>
      </dgm:t>
    </dgm:pt>
    <dgm:pt modelId="{32ABA26B-7787-4C2D-82CC-C2A73D1BF5DE}">
      <dgm:prSet/>
      <dgm:spPr/>
      <dgm:t>
        <a:bodyPr/>
        <a:lstStyle/>
        <a:p>
          <a:r>
            <a:rPr lang="en-US" dirty="0"/>
            <a:t>SLAs and-or OLAs Approved: Date</a:t>
          </a:r>
        </a:p>
      </dgm:t>
    </dgm:pt>
    <dgm:pt modelId="{88FBDAF6-ADD9-4491-B8FB-7197CA18E55F}" type="parTrans" cxnId="{78D1567D-8CC4-4A6F-80D8-0F18640FA6D9}">
      <dgm:prSet/>
      <dgm:spPr/>
      <dgm:t>
        <a:bodyPr/>
        <a:lstStyle/>
        <a:p>
          <a:endParaRPr lang="en-US"/>
        </a:p>
      </dgm:t>
    </dgm:pt>
    <dgm:pt modelId="{3D9D8EAE-32EE-451A-9917-DFE027E8E021}" type="sibTrans" cxnId="{78D1567D-8CC4-4A6F-80D8-0F18640FA6D9}">
      <dgm:prSet/>
      <dgm:spPr/>
      <dgm:t>
        <a:bodyPr/>
        <a:lstStyle/>
        <a:p>
          <a:endParaRPr lang="en-US"/>
        </a:p>
      </dgm:t>
    </dgm:pt>
    <dgm:pt modelId="{29234E27-3667-4BDA-B325-C6CB27950B38}">
      <dgm:prSet/>
      <dgm:spPr/>
      <dgm:t>
        <a:bodyPr/>
        <a:lstStyle/>
        <a:p>
          <a:r>
            <a:rPr lang="en-US" dirty="0"/>
            <a:t>Acquisition and Financial Management Plan Approved: Date</a:t>
          </a:r>
        </a:p>
      </dgm:t>
    </dgm:pt>
    <dgm:pt modelId="{8A7CA43F-D154-465C-ACED-CA901AE61DFA}" type="parTrans" cxnId="{E45478C5-6726-4F57-945C-93B08CB69E79}">
      <dgm:prSet/>
      <dgm:spPr/>
      <dgm:t>
        <a:bodyPr/>
        <a:lstStyle/>
        <a:p>
          <a:endParaRPr lang="en-US"/>
        </a:p>
      </dgm:t>
    </dgm:pt>
    <dgm:pt modelId="{FA7DBD81-17D8-4457-821B-A42ADD2D9971}" type="sibTrans" cxnId="{E45478C5-6726-4F57-945C-93B08CB69E79}">
      <dgm:prSet/>
      <dgm:spPr/>
      <dgm:t>
        <a:bodyPr/>
        <a:lstStyle/>
        <a:p>
          <a:endParaRPr lang="en-US"/>
        </a:p>
      </dgm:t>
    </dgm:pt>
    <dgm:pt modelId="{D7379DAD-A18C-4CBB-A3B2-4B876F55D3F8}">
      <dgm:prSet/>
      <dgm:spPr/>
      <dgm:t>
        <a:bodyPr/>
        <a:lstStyle/>
        <a:p>
          <a:r>
            <a:rPr lang="en-US" dirty="0"/>
            <a:t>User Documentation Complete: Date</a:t>
          </a:r>
        </a:p>
      </dgm:t>
    </dgm:pt>
    <dgm:pt modelId="{D1D757BA-8ABA-4AAE-8428-033396E71868}" type="parTrans" cxnId="{AEA1BA7A-BD54-4974-A1D8-F67DF52AB060}">
      <dgm:prSet/>
      <dgm:spPr/>
      <dgm:t>
        <a:bodyPr/>
        <a:lstStyle/>
        <a:p>
          <a:endParaRPr lang="en-US"/>
        </a:p>
      </dgm:t>
    </dgm:pt>
    <dgm:pt modelId="{955D3E97-E092-4F19-B2C8-6BBD2BC2E816}" type="sibTrans" cxnId="{AEA1BA7A-BD54-4974-A1D8-F67DF52AB060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235D45E9-1CC6-46B4-8C33-9D2C680E297E}" type="pres">
      <dgm:prSet presAssocID="{CFF0044D-95A2-4834-B352-BB10B2BF6DD2}" presName="compositeA" presStyleCnt="0"/>
      <dgm:spPr/>
    </dgm:pt>
    <dgm:pt modelId="{C310CA96-0BC2-45E8-8E26-AC36807965A5}" type="pres">
      <dgm:prSet presAssocID="{CFF0044D-95A2-4834-B352-BB10B2BF6DD2}" presName="textA" presStyleLbl="revTx" presStyleIdx="0" presStyleCnt="19">
        <dgm:presLayoutVars>
          <dgm:bulletEnabled val="1"/>
        </dgm:presLayoutVars>
      </dgm:prSet>
      <dgm:spPr/>
    </dgm:pt>
    <dgm:pt modelId="{A73ADACE-3196-4488-9517-C6A1E8ED1027}" type="pres">
      <dgm:prSet presAssocID="{CFF0044D-95A2-4834-B352-BB10B2BF6DD2}" presName="circleA" presStyleLbl="node1" presStyleIdx="0" presStyleCnt="19"/>
      <dgm:spPr>
        <a:prstGeom prst="triangle">
          <a:avLst/>
        </a:prstGeom>
      </dgm:spPr>
    </dgm:pt>
    <dgm:pt modelId="{D1C314BF-20B2-4CCB-A89F-323113B3098E}" type="pres">
      <dgm:prSet presAssocID="{CFF0044D-95A2-4834-B352-BB10B2BF6DD2}" presName="spaceA" presStyleCnt="0"/>
      <dgm:spPr/>
    </dgm:pt>
    <dgm:pt modelId="{61405FC1-55D9-45C0-B790-3042688580C1}" type="pres">
      <dgm:prSet presAssocID="{B273FB70-1DA6-40B9-85AE-A79138251BFE}" presName="space" presStyleCnt="0"/>
      <dgm:spPr/>
    </dgm:pt>
    <dgm:pt modelId="{43C3E5CB-307C-4B02-ADDF-2BFB962B95DC}" type="pres">
      <dgm:prSet presAssocID="{9DFA1406-4007-497C-98FD-8A23239C70BA}" presName="compositeB" presStyleCnt="0"/>
      <dgm:spPr/>
    </dgm:pt>
    <dgm:pt modelId="{C31333EB-0D10-4158-BCE1-CBB459C89FF5}" type="pres">
      <dgm:prSet presAssocID="{9DFA1406-4007-497C-98FD-8A23239C70BA}" presName="textB" presStyleLbl="revTx" presStyleIdx="1" presStyleCnt="19">
        <dgm:presLayoutVars>
          <dgm:bulletEnabled val="1"/>
        </dgm:presLayoutVars>
      </dgm:prSet>
      <dgm:spPr/>
    </dgm:pt>
    <dgm:pt modelId="{1AB58B70-0812-4A2B-87D8-2FBFE866C042}" type="pres">
      <dgm:prSet presAssocID="{9DFA1406-4007-497C-98FD-8A23239C70BA}" presName="circleB" presStyleLbl="node1" presStyleIdx="1" presStyleCnt="19"/>
      <dgm:spPr>
        <a:prstGeom prst="triangle">
          <a:avLst/>
        </a:prstGeom>
      </dgm:spPr>
    </dgm:pt>
    <dgm:pt modelId="{2CF650B4-D422-44D8-98DF-AA125E034690}" type="pres">
      <dgm:prSet presAssocID="{9DFA1406-4007-497C-98FD-8A23239C70BA}" presName="spaceB" presStyleCnt="0"/>
      <dgm:spPr/>
    </dgm:pt>
    <dgm:pt modelId="{354885C1-5B95-4FC9-8A5A-4A1AEEBDCAF3}" type="pres">
      <dgm:prSet presAssocID="{34EE1A19-C01D-4ACB-B503-A026D2085155}" presName="space" presStyleCnt="0"/>
      <dgm:spPr/>
    </dgm:pt>
    <dgm:pt modelId="{8B35D11A-62C6-49AC-B35F-5A24A7028A99}" type="pres">
      <dgm:prSet presAssocID="{6684302B-A7F3-400A-932E-21EC4C49715E}" presName="compositeA" presStyleCnt="0"/>
      <dgm:spPr/>
    </dgm:pt>
    <dgm:pt modelId="{913D7297-7780-4312-8751-A68D0A5070D6}" type="pres">
      <dgm:prSet presAssocID="{6684302B-A7F3-400A-932E-21EC4C49715E}" presName="textA" presStyleLbl="revTx" presStyleIdx="2" presStyleCnt="19">
        <dgm:presLayoutVars>
          <dgm:bulletEnabled val="1"/>
        </dgm:presLayoutVars>
      </dgm:prSet>
      <dgm:spPr/>
    </dgm:pt>
    <dgm:pt modelId="{DBC25B7C-CA0C-4C02-B2CD-7B0BD5B92EF4}" type="pres">
      <dgm:prSet presAssocID="{6684302B-A7F3-400A-932E-21EC4C49715E}" presName="circleA" presStyleLbl="node1" presStyleIdx="2" presStyleCnt="19"/>
      <dgm:spPr>
        <a:prstGeom prst="triangle">
          <a:avLst/>
        </a:prstGeom>
      </dgm:spPr>
    </dgm:pt>
    <dgm:pt modelId="{18B5B672-FC40-40D8-AB44-C3CDE45C08C2}" type="pres">
      <dgm:prSet presAssocID="{6684302B-A7F3-400A-932E-21EC4C49715E}" presName="spaceA" presStyleCnt="0"/>
      <dgm:spPr/>
    </dgm:pt>
    <dgm:pt modelId="{5C00FAF4-7ECD-40E5-BDC5-6549E1BDB123}" type="pres">
      <dgm:prSet presAssocID="{7E19ECD7-BC25-439F-BBB7-86BCC24DD0CA}" presName="space" presStyleCnt="0"/>
      <dgm:spPr/>
    </dgm:pt>
    <dgm:pt modelId="{6A3BE5FD-1945-411B-9361-B0499950D5CC}" type="pres">
      <dgm:prSet presAssocID="{5DA28095-8424-4001-93BD-26BBE134583F}" presName="compositeB" presStyleCnt="0"/>
      <dgm:spPr/>
    </dgm:pt>
    <dgm:pt modelId="{4F3404A5-1EDC-41B8-87D6-866288EB7744}" type="pres">
      <dgm:prSet presAssocID="{5DA28095-8424-4001-93BD-26BBE134583F}" presName="textB" presStyleLbl="revTx" presStyleIdx="3" presStyleCnt="19">
        <dgm:presLayoutVars>
          <dgm:bulletEnabled val="1"/>
        </dgm:presLayoutVars>
      </dgm:prSet>
      <dgm:spPr/>
    </dgm:pt>
    <dgm:pt modelId="{2F8FDC1C-D19A-4835-9002-43FE76B54301}" type="pres">
      <dgm:prSet presAssocID="{5DA28095-8424-4001-93BD-26BBE134583F}" presName="circleB" presStyleLbl="node1" presStyleIdx="3" presStyleCnt="19"/>
      <dgm:spPr>
        <a:prstGeom prst="triangle">
          <a:avLst/>
        </a:prstGeom>
      </dgm:spPr>
    </dgm:pt>
    <dgm:pt modelId="{7A9512F0-7039-4A2C-8E95-37174957325A}" type="pres">
      <dgm:prSet presAssocID="{5DA28095-8424-4001-93BD-26BBE134583F}" presName="spaceB" presStyleCnt="0"/>
      <dgm:spPr/>
    </dgm:pt>
    <dgm:pt modelId="{7B53576C-E0A0-41FC-8152-FB9B4BB3EBF0}" type="pres">
      <dgm:prSet presAssocID="{8BB32A0F-CB1D-432F-BCE2-2ECD3DBD422C}" presName="space" presStyleCnt="0"/>
      <dgm:spPr/>
    </dgm:pt>
    <dgm:pt modelId="{E9480E8F-69BF-40FA-B4BB-A04109DF23F5}" type="pres">
      <dgm:prSet presAssocID="{1DFE8D71-85BD-4D73-BDDB-B833F0E13E12}" presName="compositeA" presStyleCnt="0"/>
      <dgm:spPr/>
    </dgm:pt>
    <dgm:pt modelId="{D25253F2-7DA7-407C-929F-B5BBF9BDDC61}" type="pres">
      <dgm:prSet presAssocID="{1DFE8D71-85BD-4D73-BDDB-B833F0E13E12}" presName="textA" presStyleLbl="revTx" presStyleIdx="4" presStyleCnt="19">
        <dgm:presLayoutVars>
          <dgm:bulletEnabled val="1"/>
        </dgm:presLayoutVars>
      </dgm:prSet>
      <dgm:spPr/>
    </dgm:pt>
    <dgm:pt modelId="{386D0670-1B5E-44DD-9785-AF742600BBD5}" type="pres">
      <dgm:prSet presAssocID="{1DFE8D71-85BD-4D73-BDDB-B833F0E13E12}" presName="circleA" presStyleLbl="node1" presStyleIdx="4" presStyleCnt="19"/>
      <dgm:spPr>
        <a:prstGeom prst="triangle">
          <a:avLst/>
        </a:prstGeom>
      </dgm:spPr>
    </dgm:pt>
    <dgm:pt modelId="{AAE8D9D9-856F-429C-8DA5-73C2A663A80F}" type="pres">
      <dgm:prSet presAssocID="{1DFE8D71-85BD-4D73-BDDB-B833F0E13E12}" presName="spaceA" presStyleCnt="0"/>
      <dgm:spPr/>
    </dgm:pt>
    <dgm:pt modelId="{E626B480-0F94-4BC6-9A2B-7B56FB723464}" type="pres">
      <dgm:prSet presAssocID="{C6012514-4C75-45B4-A290-677A4D8C3340}" presName="space" presStyleCnt="0"/>
      <dgm:spPr/>
    </dgm:pt>
    <dgm:pt modelId="{71A09AD5-F683-433C-A3B1-5233FDD70239}" type="pres">
      <dgm:prSet presAssocID="{0A938569-7FA8-46FD-A6CA-F53E1DE9C3B8}" presName="compositeB" presStyleCnt="0"/>
      <dgm:spPr/>
    </dgm:pt>
    <dgm:pt modelId="{5D1A631E-B0BD-408D-94D0-9D8858FDC547}" type="pres">
      <dgm:prSet presAssocID="{0A938569-7FA8-46FD-A6CA-F53E1DE9C3B8}" presName="textB" presStyleLbl="revTx" presStyleIdx="5" presStyleCnt="19">
        <dgm:presLayoutVars>
          <dgm:bulletEnabled val="1"/>
        </dgm:presLayoutVars>
      </dgm:prSet>
      <dgm:spPr/>
    </dgm:pt>
    <dgm:pt modelId="{A06803D6-C690-44FE-BB45-5B846E7577B5}" type="pres">
      <dgm:prSet presAssocID="{0A938569-7FA8-46FD-A6CA-F53E1DE9C3B8}" presName="circleB" presStyleLbl="node1" presStyleIdx="5" presStyleCnt="19"/>
      <dgm:spPr>
        <a:prstGeom prst="triangle">
          <a:avLst/>
        </a:prstGeom>
      </dgm:spPr>
    </dgm:pt>
    <dgm:pt modelId="{6C6AB3B5-B93D-4A07-A50D-A7F916CEA39A}" type="pres">
      <dgm:prSet presAssocID="{0A938569-7FA8-46FD-A6CA-F53E1DE9C3B8}" presName="spaceB" presStyleCnt="0"/>
      <dgm:spPr/>
    </dgm:pt>
    <dgm:pt modelId="{F3ADAE68-CC4A-4DBC-B2A2-18835EC98A5F}" type="pres">
      <dgm:prSet presAssocID="{A83513D3-CB3C-4C90-BD61-2EE459D55469}" presName="space" presStyleCnt="0"/>
      <dgm:spPr/>
    </dgm:pt>
    <dgm:pt modelId="{9B82C58C-185A-4137-B2EF-86A863C90C70}" type="pres">
      <dgm:prSet presAssocID="{EF125187-E787-449F-9807-1FDA9FBCD4F2}" presName="compositeA" presStyleCnt="0"/>
      <dgm:spPr/>
    </dgm:pt>
    <dgm:pt modelId="{A5C04EB0-21F9-49B7-897B-51EACA298B9A}" type="pres">
      <dgm:prSet presAssocID="{EF125187-E787-449F-9807-1FDA9FBCD4F2}" presName="textA" presStyleLbl="revTx" presStyleIdx="6" presStyleCnt="19">
        <dgm:presLayoutVars>
          <dgm:bulletEnabled val="1"/>
        </dgm:presLayoutVars>
      </dgm:prSet>
      <dgm:spPr/>
    </dgm:pt>
    <dgm:pt modelId="{D72F8F3C-EF79-4CD2-AFC1-C9E426830288}" type="pres">
      <dgm:prSet presAssocID="{EF125187-E787-449F-9807-1FDA9FBCD4F2}" presName="circleA" presStyleLbl="node1" presStyleIdx="6" presStyleCnt="19"/>
      <dgm:spPr>
        <a:prstGeom prst="triangle">
          <a:avLst/>
        </a:prstGeom>
      </dgm:spPr>
    </dgm:pt>
    <dgm:pt modelId="{6821D6FB-6F72-4DB1-B471-E23C517F1CE5}" type="pres">
      <dgm:prSet presAssocID="{EF125187-E787-449F-9807-1FDA9FBCD4F2}" presName="spaceA" presStyleCnt="0"/>
      <dgm:spPr/>
    </dgm:pt>
    <dgm:pt modelId="{70D5DB57-C297-409E-84DE-39B338F9D14D}" type="pres">
      <dgm:prSet presAssocID="{6CF5889B-8151-4A22-9651-543DAB588D87}" presName="space" presStyleCnt="0"/>
      <dgm:spPr/>
    </dgm:pt>
    <dgm:pt modelId="{3BB86FB1-7701-490E-91E6-8DA8D6C0FEAC}" type="pres">
      <dgm:prSet presAssocID="{BC687184-3C93-45AE-943F-D2824684A9A2}" presName="compositeB" presStyleCnt="0"/>
      <dgm:spPr/>
    </dgm:pt>
    <dgm:pt modelId="{C9771130-3B95-4297-BC7C-B3B402BCEC8A}" type="pres">
      <dgm:prSet presAssocID="{BC687184-3C93-45AE-943F-D2824684A9A2}" presName="textB" presStyleLbl="revTx" presStyleIdx="7" presStyleCnt="19">
        <dgm:presLayoutVars>
          <dgm:bulletEnabled val="1"/>
        </dgm:presLayoutVars>
      </dgm:prSet>
      <dgm:spPr/>
    </dgm:pt>
    <dgm:pt modelId="{79198ED6-D8B9-4ACC-9ABE-7F22F7C5C43F}" type="pres">
      <dgm:prSet presAssocID="{BC687184-3C93-45AE-943F-D2824684A9A2}" presName="circleB" presStyleLbl="node1" presStyleIdx="7" presStyleCnt="19"/>
      <dgm:spPr>
        <a:prstGeom prst="triangle">
          <a:avLst/>
        </a:prstGeom>
      </dgm:spPr>
    </dgm:pt>
    <dgm:pt modelId="{6157D3B4-61A6-4876-B1ED-85E39606728A}" type="pres">
      <dgm:prSet presAssocID="{BC687184-3C93-45AE-943F-D2824684A9A2}" presName="spaceB" presStyleCnt="0"/>
      <dgm:spPr/>
    </dgm:pt>
    <dgm:pt modelId="{82895B9F-ADA1-4719-A293-6DC3D27C5951}" type="pres">
      <dgm:prSet presAssocID="{864DA674-11AB-4683-880D-ADF3DFAD66B1}" presName="space" presStyleCnt="0"/>
      <dgm:spPr/>
    </dgm:pt>
    <dgm:pt modelId="{38A74303-8EA9-46B4-B408-761ECEFFA473}" type="pres">
      <dgm:prSet presAssocID="{96FC5970-2B55-44E5-A590-0C67E06CB1C8}" presName="compositeA" presStyleCnt="0"/>
      <dgm:spPr/>
    </dgm:pt>
    <dgm:pt modelId="{FF98D548-B20E-4E44-AF84-59CE4245FD2D}" type="pres">
      <dgm:prSet presAssocID="{96FC5970-2B55-44E5-A590-0C67E06CB1C8}" presName="textA" presStyleLbl="revTx" presStyleIdx="8" presStyleCnt="19">
        <dgm:presLayoutVars>
          <dgm:bulletEnabled val="1"/>
        </dgm:presLayoutVars>
      </dgm:prSet>
      <dgm:spPr/>
    </dgm:pt>
    <dgm:pt modelId="{6E2C553F-6FC9-4CDA-808D-97F35014AE26}" type="pres">
      <dgm:prSet presAssocID="{96FC5970-2B55-44E5-A590-0C67E06CB1C8}" presName="circleA" presStyleLbl="node1" presStyleIdx="8" presStyleCnt="19"/>
      <dgm:spPr>
        <a:prstGeom prst="triangle">
          <a:avLst/>
        </a:prstGeom>
      </dgm:spPr>
    </dgm:pt>
    <dgm:pt modelId="{8A3EA3FB-8A03-47D9-92A7-C239ADBC9D77}" type="pres">
      <dgm:prSet presAssocID="{96FC5970-2B55-44E5-A590-0C67E06CB1C8}" presName="spaceA" presStyleCnt="0"/>
      <dgm:spPr/>
    </dgm:pt>
    <dgm:pt modelId="{6671BA20-C17C-49AF-B86D-610EE63C490B}" type="pres">
      <dgm:prSet presAssocID="{AAA0FC4E-B423-41CE-BEA1-6CC94E56FA1C}" presName="space" presStyleCnt="0"/>
      <dgm:spPr/>
    </dgm:pt>
    <dgm:pt modelId="{3B762D74-999A-4CAB-891C-AC835AB24A74}" type="pres">
      <dgm:prSet presAssocID="{CD1333A4-1DDA-4B82-A696-FBED73E033AC}" presName="compositeB" presStyleCnt="0"/>
      <dgm:spPr/>
    </dgm:pt>
    <dgm:pt modelId="{6A0184F7-E9BE-41D5-9DD3-204F280A73D4}" type="pres">
      <dgm:prSet presAssocID="{CD1333A4-1DDA-4B82-A696-FBED73E033AC}" presName="textB" presStyleLbl="revTx" presStyleIdx="9" presStyleCnt="19">
        <dgm:presLayoutVars>
          <dgm:bulletEnabled val="1"/>
        </dgm:presLayoutVars>
      </dgm:prSet>
      <dgm:spPr/>
    </dgm:pt>
    <dgm:pt modelId="{3465B315-A4B7-491A-94B6-DD04853BC952}" type="pres">
      <dgm:prSet presAssocID="{CD1333A4-1DDA-4B82-A696-FBED73E033AC}" presName="circleB" presStyleLbl="node1" presStyleIdx="9" presStyleCnt="19"/>
      <dgm:spPr>
        <a:prstGeom prst="triangle">
          <a:avLst/>
        </a:prstGeom>
      </dgm:spPr>
    </dgm:pt>
    <dgm:pt modelId="{D2BFBF1E-2A37-473A-9C10-F6142B5F8EEE}" type="pres">
      <dgm:prSet presAssocID="{CD1333A4-1DDA-4B82-A696-FBED73E033AC}" presName="spaceB" presStyleCnt="0"/>
      <dgm:spPr/>
    </dgm:pt>
    <dgm:pt modelId="{AE70AF31-59DD-47DD-9F6A-670749F78482}" type="pres">
      <dgm:prSet presAssocID="{03BCE33F-AF37-4B2D-AF10-B33E48D86C4C}" presName="space" presStyleCnt="0"/>
      <dgm:spPr/>
    </dgm:pt>
    <dgm:pt modelId="{F2C1DD3E-0189-40FE-886D-7AED6FEF1742}" type="pres">
      <dgm:prSet presAssocID="{E1DF2B2B-5031-450D-BD5F-9990D744FD58}" presName="compositeA" presStyleCnt="0"/>
      <dgm:spPr/>
    </dgm:pt>
    <dgm:pt modelId="{A8ABD3B7-02E1-4587-8466-1A07E3D18B38}" type="pres">
      <dgm:prSet presAssocID="{E1DF2B2B-5031-450D-BD5F-9990D744FD58}" presName="textA" presStyleLbl="revTx" presStyleIdx="10" presStyleCnt="19">
        <dgm:presLayoutVars>
          <dgm:bulletEnabled val="1"/>
        </dgm:presLayoutVars>
      </dgm:prSet>
      <dgm:spPr/>
    </dgm:pt>
    <dgm:pt modelId="{4BFD3954-75A9-43AD-B00A-EF0D195702AE}" type="pres">
      <dgm:prSet presAssocID="{E1DF2B2B-5031-450D-BD5F-9990D744FD58}" presName="circleA" presStyleLbl="node1" presStyleIdx="10" presStyleCnt="19"/>
      <dgm:spPr>
        <a:prstGeom prst="triangle">
          <a:avLst/>
        </a:prstGeom>
      </dgm:spPr>
    </dgm:pt>
    <dgm:pt modelId="{1EC94B54-3525-4E84-9DBA-13824AF23903}" type="pres">
      <dgm:prSet presAssocID="{E1DF2B2B-5031-450D-BD5F-9990D744FD58}" presName="spaceA" presStyleCnt="0"/>
      <dgm:spPr/>
    </dgm:pt>
    <dgm:pt modelId="{1290BEB6-C63F-49C3-9D27-F21B5ABD3C69}" type="pres">
      <dgm:prSet presAssocID="{6B95590C-97E5-47E6-96D5-72D9C22F7CC8}" presName="space" presStyleCnt="0"/>
      <dgm:spPr/>
    </dgm:pt>
    <dgm:pt modelId="{A49B04FD-0002-4297-BA41-682159333532}" type="pres">
      <dgm:prSet presAssocID="{F5C63D9F-544F-4091-ACFC-43B88032BD48}" presName="compositeB" presStyleCnt="0"/>
      <dgm:spPr/>
    </dgm:pt>
    <dgm:pt modelId="{31DD30A6-0D33-4A0B-9690-9612F03E9CB6}" type="pres">
      <dgm:prSet presAssocID="{F5C63D9F-544F-4091-ACFC-43B88032BD48}" presName="textB" presStyleLbl="revTx" presStyleIdx="11" presStyleCnt="19">
        <dgm:presLayoutVars>
          <dgm:bulletEnabled val="1"/>
        </dgm:presLayoutVars>
      </dgm:prSet>
      <dgm:spPr/>
    </dgm:pt>
    <dgm:pt modelId="{DF01B250-BE91-4869-A40D-C0913E2D26C0}" type="pres">
      <dgm:prSet presAssocID="{F5C63D9F-544F-4091-ACFC-43B88032BD48}" presName="circleB" presStyleLbl="node1" presStyleIdx="11" presStyleCnt="19"/>
      <dgm:spPr>
        <a:prstGeom prst="triangle">
          <a:avLst/>
        </a:prstGeom>
      </dgm:spPr>
    </dgm:pt>
    <dgm:pt modelId="{D765065B-3EAC-471E-813E-306623346932}" type="pres">
      <dgm:prSet presAssocID="{F5C63D9F-544F-4091-ACFC-43B88032BD48}" presName="spaceB" presStyleCnt="0"/>
      <dgm:spPr/>
    </dgm:pt>
    <dgm:pt modelId="{4327C995-BC4F-4848-9532-4F91214DE763}" type="pres">
      <dgm:prSet presAssocID="{CDA975A4-34B8-4E10-AD67-7AC6EDF114CC}" presName="space" presStyleCnt="0"/>
      <dgm:spPr/>
    </dgm:pt>
    <dgm:pt modelId="{040306EE-5777-4650-9A3D-343D3D43D927}" type="pres">
      <dgm:prSet presAssocID="{1D83895F-0C1F-49AB-830B-E4AA981D2F02}" presName="compositeA" presStyleCnt="0"/>
      <dgm:spPr/>
    </dgm:pt>
    <dgm:pt modelId="{DA14351E-A6B6-439C-A48B-D8736AE9F413}" type="pres">
      <dgm:prSet presAssocID="{1D83895F-0C1F-49AB-830B-E4AA981D2F02}" presName="textA" presStyleLbl="revTx" presStyleIdx="12" presStyleCnt="19">
        <dgm:presLayoutVars>
          <dgm:bulletEnabled val="1"/>
        </dgm:presLayoutVars>
      </dgm:prSet>
      <dgm:spPr/>
    </dgm:pt>
    <dgm:pt modelId="{5CE359DE-9B3B-4971-9DAD-DD18E82EE5E5}" type="pres">
      <dgm:prSet presAssocID="{1D83895F-0C1F-49AB-830B-E4AA981D2F02}" presName="circleA" presStyleLbl="node1" presStyleIdx="12" presStyleCnt="19"/>
      <dgm:spPr>
        <a:prstGeom prst="triangle">
          <a:avLst/>
        </a:prstGeom>
      </dgm:spPr>
    </dgm:pt>
    <dgm:pt modelId="{7AAAE40E-5E72-48A3-9C89-07BF8E61714D}" type="pres">
      <dgm:prSet presAssocID="{1D83895F-0C1F-49AB-830B-E4AA981D2F02}" presName="spaceA" presStyleCnt="0"/>
      <dgm:spPr/>
    </dgm:pt>
    <dgm:pt modelId="{268685CA-C531-4F88-BE4E-2B1D6D8A69C6}" type="pres">
      <dgm:prSet presAssocID="{E8D8E41C-92EC-4B68-81D2-8D35955D7124}" presName="space" presStyleCnt="0"/>
      <dgm:spPr/>
    </dgm:pt>
    <dgm:pt modelId="{89118D45-EEF4-417E-84C1-A73596896A03}" type="pres">
      <dgm:prSet presAssocID="{4C97491D-8785-465C-AF2D-0781B9050CDD}" presName="compositeB" presStyleCnt="0"/>
      <dgm:spPr/>
    </dgm:pt>
    <dgm:pt modelId="{E753D46C-0B80-4A0A-99E7-AAA728A5A898}" type="pres">
      <dgm:prSet presAssocID="{4C97491D-8785-465C-AF2D-0781B9050CDD}" presName="textB" presStyleLbl="revTx" presStyleIdx="13" presStyleCnt="19">
        <dgm:presLayoutVars>
          <dgm:bulletEnabled val="1"/>
        </dgm:presLayoutVars>
      </dgm:prSet>
      <dgm:spPr/>
    </dgm:pt>
    <dgm:pt modelId="{ABD8A93C-8FA1-4F7B-AC1C-A490F32CE702}" type="pres">
      <dgm:prSet presAssocID="{4C97491D-8785-465C-AF2D-0781B9050CDD}" presName="circleB" presStyleLbl="node1" presStyleIdx="13" presStyleCnt="19"/>
      <dgm:spPr>
        <a:prstGeom prst="triangle">
          <a:avLst/>
        </a:prstGeom>
      </dgm:spPr>
    </dgm:pt>
    <dgm:pt modelId="{141D0E67-2AF0-48F0-87C3-CE16B5E9CCC8}" type="pres">
      <dgm:prSet presAssocID="{4C97491D-8785-465C-AF2D-0781B9050CDD}" presName="spaceB" presStyleCnt="0"/>
      <dgm:spPr/>
    </dgm:pt>
    <dgm:pt modelId="{B5275DBE-F7FB-4BF7-9DB4-DEE23791FAF7}" type="pres">
      <dgm:prSet presAssocID="{76AE56C2-5B0F-4C78-94E6-8CDBB2A13444}" presName="space" presStyleCnt="0"/>
      <dgm:spPr/>
    </dgm:pt>
    <dgm:pt modelId="{E469DA85-F1ED-4F41-8122-32420040B5A3}" type="pres">
      <dgm:prSet presAssocID="{EEFBA195-9B6F-48C5-B389-393D462CAD63}" presName="compositeA" presStyleCnt="0"/>
      <dgm:spPr/>
    </dgm:pt>
    <dgm:pt modelId="{3AD48373-E7AD-4DEE-A862-4151E5B77EAF}" type="pres">
      <dgm:prSet presAssocID="{EEFBA195-9B6F-48C5-B389-393D462CAD63}" presName="textA" presStyleLbl="revTx" presStyleIdx="14" presStyleCnt="19">
        <dgm:presLayoutVars>
          <dgm:bulletEnabled val="1"/>
        </dgm:presLayoutVars>
      </dgm:prSet>
      <dgm:spPr/>
    </dgm:pt>
    <dgm:pt modelId="{88EF66D9-8415-4D94-8753-8D2E979418E1}" type="pres">
      <dgm:prSet presAssocID="{EEFBA195-9B6F-48C5-B389-393D462CAD63}" presName="circleA" presStyleLbl="node1" presStyleIdx="14" presStyleCnt="19"/>
      <dgm:spPr>
        <a:prstGeom prst="triangle">
          <a:avLst/>
        </a:prstGeom>
      </dgm:spPr>
    </dgm:pt>
    <dgm:pt modelId="{FBF4FEF3-FACA-4A9D-8409-0CFAF0B77487}" type="pres">
      <dgm:prSet presAssocID="{EEFBA195-9B6F-48C5-B389-393D462CAD63}" presName="spaceA" presStyleCnt="0"/>
      <dgm:spPr/>
    </dgm:pt>
    <dgm:pt modelId="{09E549F2-4F27-4663-8F39-3BA47A14D661}" type="pres">
      <dgm:prSet presAssocID="{15701332-44A8-474E-99F9-1DA5EA0F0DFC}" presName="space" presStyleCnt="0"/>
      <dgm:spPr/>
    </dgm:pt>
    <dgm:pt modelId="{83EB4AC3-220C-405F-B7C7-43149A6140F0}" type="pres">
      <dgm:prSet presAssocID="{683A11E5-FFC4-4102-850D-3CC4084ADC75}" presName="compositeB" presStyleCnt="0"/>
      <dgm:spPr/>
    </dgm:pt>
    <dgm:pt modelId="{6C7437FF-24F2-433A-A2DF-9EBBB48B3D6D}" type="pres">
      <dgm:prSet presAssocID="{683A11E5-FFC4-4102-850D-3CC4084ADC75}" presName="textB" presStyleLbl="revTx" presStyleIdx="15" presStyleCnt="19">
        <dgm:presLayoutVars>
          <dgm:bulletEnabled val="1"/>
        </dgm:presLayoutVars>
      </dgm:prSet>
      <dgm:spPr/>
    </dgm:pt>
    <dgm:pt modelId="{9B79ADFF-0A2A-4194-A952-4A1486ECA8C9}" type="pres">
      <dgm:prSet presAssocID="{683A11E5-FFC4-4102-850D-3CC4084ADC75}" presName="circleB" presStyleLbl="node1" presStyleIdx="15" presStyleCnt="19"/>
      <dgm:spPr>
        <a:prstGeom prst="triangle">
          <a:avLst/>
        </a:prstGeom>
      </dgm:spPr>
    </dgm:pt>
    <dgm:pt modelId="{A96A57BC-94F9-4BDD-99B0-D00EB21B634F}" type="pres">
      <dgm:prSet presAssocID="{683A11E5-FFC4-4102-850D-3CC4084ADC75}" presName="spaceB" presStyleCnt="0"/>
      <dgm:spPr/>
    </dgm:pt>
    <dgm:pt modelId="{D92B1112-A397-421F-8125-8A4F1E40B319}" type="pres">
      <dgm:prSet presAssocID="{36B8E306-3277-4E3A-957F-55C435FC3007}" presName="space" presStyleCnt="0"/>
      <dgm:spPr/>
    </dgm:pt>
    <dgm:pt modelId="{6D6348BA-BB2D-4370-8CAD-E1F9D25F0545}" type="pres">
      <dgm:prSet presAssocID="{32ABA26B-7787-4C2D-82CC-C2A73D1BF5DE}" presName="compositeA" presStyleCnt="0"/>
      <dgm:spPr/>
    </dgm:pt>
    <dgm:pt modelId="{2D40D594-C41C-4C28-8FAD-94E5EC72C735}" type="pres">
      <dgm:prSet presAssocID="{32ABA26B-7787-4C2D-82CC-C2A73D1BF5DE}" presName="textA" presStyleLbl="revTx" presStyleIdx="16" presStyleCnt="19">
        <dgm:presLayoutVars>
          <dgm:bulletEnabled val="1"/>
        </dgm:presLayoutVars>
      </dgm:prSet>
      <dgm:spPr/>
    </dgm:pt>
    <dgm:pt modelId="{C9FC9507-78FC-4881-975E-67419F376F22}" type="pres">
      <dgm:prSet presAssocID="{32ABA26B-7787-4C2D-82CC-C2A73D1BF5DE}" presName="circleA" presStyleLbl="node1" presStyleIdx="16" presStyleCnt="19"/>
      <dgm:spPr>
        <a:prstGeom prst="triangle">
          <a:avLst/>
        </a:prstGeom>
      </dgm:spPr>
    </dgm:pt>
    <dgm:pt modelId="{63B42655-FC52-4705-8B87-44BAEC1E7234}" type="pres">
      <dgm:prSet presAssocID="{32ABA26B-7787-4C2D-82CC-C2A73D1BF5DE}" presName="spaceA" presStyleCnt="0"/>
      <dgm:spPr/>
    </dgm:pt>
    <dgm:pt modelId="{5237B323-D44C-4DCF-A5FF-38D26CF1DF48}" type="pres">
      <dgm:prSet presAssocID="{3D9D8EAE-32EE-451A-9917-DFE027E8E021}" presName="space" presStyleCnt="0"/>
      <dgm:spPr/>
    </dgm:pt>
    <dgm:pt modelId="{DCE28A55-D0E9-401B-BF0F-DB028E7791D1}" type="pres">
      <dgm:prSet presAssocID="{29234E27-3667-4BDA-B325-C6CB27950B38}" presName="compositeB" presStyleCnt="0"/>
      <dgm:spPr/>
    </dgm:pt>
    <dgm:pt modelId="{E1A38156-E2E1-4151-8F63-E5F8B8FFE80E}" type="pres">
      <dgm:prSet presAssocID="{29234E27-3667-4BDA-B325-C6CB27950B38}" presName="textB" presStyleLbl="revTx" presStyleIdx="17" presStyleCnt="19">
        <dgm:presLayoutVars>
          <dgm:bulletEnabled val="1"/>
        </dgm:presLayoutVars>
      </dgm:prSet>
      <dgm:spPr/>
    </dgm:pt>
    <dgm:pt modelId="{8102B20A-79AE-4B7F-AEA0-BDC65248BD2D}" type="pres">
      <dgm:prSet presAssocID="{29234E27-3667-4BDA-B325-C6CB27950B38}" presName="circleB" presStyleLbl="node1" presStyleIdx="17" presStyleCnt="19"/>
      <dgm:spPr>
        <a:prstGeom prst="triangle">
          <a:avLst/>
        </a:prstGeom>
      </dgm:spPr>
    </dgm:pt>
    <dgm:pt modelId="{08463FFB-74CE-4169-ADB7-AAD4B2DE75F2}" type="pres">
      <dgm:prSet presAssocID="{29234E27-3667-4BDA-B325-C6CB27950B38}" presName="spaceB" presStyleCnt="0"/>
      <dgm:spPr/>
    </dgm:pt>
    <dgm:pt modelId="{D10377D4-8EE6-4FE3-9B44-B960C6E8284F}" type="pres">
      <dgm:prSet presAssocID="{FA7DBD81-17D8-4457-821B-A42ADD2D9971}" presName="space" presStyleCnt="0"/>
      <dgm:spPr/>
    </dgm:pt>
    <dgm:pt modelId="{CB837662-DE12-4EEF-BAA2-6B290AE2E11C}" type="pres">
      <dgm:prSet presAssocID="{D7379DAD-A18C-4CBB-A3B2-4B876F55D3F8}" presName="compositeA" presStyleCnt="0"/>
      <dgm:spPr/>
    </dgm:pt>
    <dgm:pt modelId="{F03A97F6-A869-4889-821F-050F8D4B3756}" type="pres">
      <dgm:prSet presAssocID="{D7379DAD-A18C-4CBB-A3B2-4B876F55D3F8}" presName="textA" presStyleLbl="revTx" presStyleIdx="18" presStyleCnt="19">
        <dgm:presLayoutVars>
          <dgm:bulletEnabled val="1"/>
        </dgm:presLayoutVars>
      </dgm:prSet>
      <dgm:spPr/>
    </dgm:pt>
    <dgm:pt modelId="{450B3A2A-9400-46BF-957A-CFD38B22E1D2}" type="pres">
      <dgm:prSet presAssocID="{D7379DAD-A18C-4CBB-A3B2-4B876F55D3F8}" presName="circleA" presStyleLbl="node1" presStyleIdx="18" presStyleCnt="19"/>
      <dgm:spPr>
        <a:prstGeom prst="triangle">
          <a:avLst/>
        </a:prstGeom>
      </dgm:spPr>
    </dgm:pt>
    <dgm:pt modelId="{43A24067-5D2F-4683-96DE-824E36144B86}" type="pres">
      <dgm:prSet presAssocID="{D7379DAD-A18C-4CBB-A3B2-4B876F55D3F8}" presName="spaceA" presStyleCnt="0"/>
      <dgm:spPr/>
    </dgm:pt>
  </dgm:ptLst>
  <dgm:cxnLst>
    <dgm:cxn modelId="{7CFE3800-96E9-452F-BE23-EEF45DC95459}" srcId="{13E5A844-D30B-4A0C-A356-FD85FA0C5FAE}" destId="{EEFBA195-9B6F-48C5-B389-393D462CAD63}" srcOrd="14" destOrd="0" parTransId="{4800BF4A-15AE-4614-8526-9CA9950FF7A5}" sibTransId="{15701332-44A8-474E-99F9-1DA5EA0F0DFC}"/>
    <dgm:cxn modelId="{D7C3F100-E681-4E64-B207-BAFA7FBE5CD2}" type="presOf" srcId="{EF125187-E787-449F-9807-1FDA9FBCD4F2}" destId="{A5C04EB0-21F9-49B7-897B-51EACA298B9A}" srcOrd="0" destOrd="0" presId="urn:microsoft.com/office/officeart/2005/8/layout/hProcess11"/>
    <dgm:cxn modelId="{E8ADE512-1612-4724-AF73-636CECDB314C}" srcId="{13E5A844-D30B-4A0C-A356-FD85FA0C5FAE}" destId="{9DFA1406-4007-497C-98FD-8A23239C70BA}" srcOrd="1" destOrd="0" parTransId="{9E7CC07B-973A-467F-93A4-7B0D4A717C96}" sibTransId="{34EE1A19-C01D-4ACB-B503-A026D2085155}"/>
    <dgm:cxn modelId="{9839B121-3029-4E0A-89EE-D46F0879266A}" type="presOf" srcId="{29234E27-3667-4BDA-B325-C6CB27950B38}" destId="{E1A38156-E2E1-4151-8F63-E5F8B8FFE80E}" srcOrd="0" destOrd="0" presId="urn:microsoft.com/office/officeart/2005/8/layout/hProcess11"/>
    <dgm:cxn modelId="{30ED7827-CC2A-4030-BBCA-D08B6579025F}" type="presOf" srcId="{96FC5970-2B55-44E5-A590-0C67E06CB1C8}" destId="{FF98D548-B20E-4E44-AF84-59CE4245FD2D}" srcOrd="0" destOrd="0" presId="urn:microsoft.com/office/officeart/2005/8/layout/hProcess11"/>
    <dgm:cxn modelId="{8AA68D28-38C1-432C-9538-703B8090781F}" srcId="{13E5A844-D30B-4A0C-A356-FD85FA0C5FAE}" destId="{5DA28095-8424-4001-93BD-26BBE134583F}" srcOrd="3" destOrd="0" parTransId="{5E98E905-4B00-4870-BA53-F0D7D4055FB1}" sibTransId="{8BB32A0F-CB1D-432F-BCE2-2ECD3DBD422C}"/>
    <dgm:cxn modelId="{E49F9732-093B-472F-9A0F-A977F39FD3C7}" srcId="{13E5A844-D30B-4A0C-A356-FD85FA0C5FAE}" destId="{CFF0044D-95A2-4834-B352-BB10B2BF6DD2}" srcOrd="0" destOrd="0" parTransId="{56FF43FB-17C4-4838-A6DB-DBBB8350617F}" sibTransId="{B273FB70-1DA6-40B9-85AE-A79138251BFE}"/>
    <dgm:cxn modelId="{7FADA836-2244-44BE-B6C5-2C0F2258FF26}" srcId="{13E5A844-D30B-4A0C-A356-FD85FA0C5FAE}" destId="{96FC5970-2B55-44E5-A590-0C67E06CB1C8}" srcOrd="8" destOrd="0" parTransId="{7261D554-979E-4B0B-94E5-F9B7D62EF296}" sibTransId="{AAA0FC4E-B423-41CE-BEA1-6CC94E56FA1C}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C0D31242-2DF0-4F5F-9C98-C83BF88CBA6D}" srcId="{13E5A844-D30B-4A0C-A356-FD85FA0C5FAE}" destId="{6684302B-A7F3-400A-932E-21EC4C49715E}" srcOrd="2" destOrd="0" parTransId="{98EFB4C3-53FE-49D5-8782-D9C0E52EB670}" sibTransId="{7E19ECD7-BC25-439F-BBB7-86BCC24DD0CA}"/>
    <dgm:cxn modelId="{2C08E546-E363-470B-BFCD-8940BF704255}" type="presOf" srcId="{EEFBA195-9B6F-48C5-B389-393D462CAD63}" destId="{3AD48373-E7AD-4DEE-A862-4151E5B77EAF}" srcOrd="0" destOrd="0" presId="urn:microsoft.com/office/officeart/2005/8/layout/hProcess11"/>
    <dgm:cxn modelId="{BA969967-F060-452E-BE5A-9C0998E74C83}" srcId="{13E5A844-D30B-4A0C-A356-FD85FA0C5FAE}" destId="{BC687184-3C93-45AE-943F-D2824684A9A2}" srcOrd="7" destOrd="0" parTransId="{752D4B12-8513-4FBE-9A84-6E6DCF7357C3}" sibTransId="{864DA674-11AB-4683-880D-ADF3DFAD66B1}"/>
    <dgm:cxn modelId="{A9267548-D56E-439D-94F8-DF3C747060B3}" srcId="{13E5A844-D30B-4A0C-A356-FD85FA0C5FAE}" destId="{1D83895F-0C1F-49AB-830B-E4AA981D2F02}" srcOrd="12" destOrd="0" parTransId="{70E73856-08B9-4DD3-8378-30E66706C226}" sibTransId="{E8D8E41C-92EC-4B68-81D2-8D35955D7124}"/>
    <dgm:cxn modelId="{83493D4C-7D2F-4035-801B-0906477F7AB9}" type="presOf" srcId="{9DFA1406-4007-497C-98FD-8A23239C70BA}" destId="{C31333EB-0D10-4158-BCE1-CBB459C89FF5}" srcOrd="0" destOrd="0" presId="urn:microsoft.com/office/officeart/2005/8/layout/hProcess11"/>
    <dgm:cxn modelId="{FAA1B573-46D4-481D-B20F-2E91A8529244}" srcId="{13E5A844-D30B-4A0C-A356-FD85FA0C5FAE}" destId="{E1DF2B2B-5031-450D-BD5F-9990D744FD58}" srcOrd="10" destOrd="0" parTransId="{79FE62DF-B28C-4F73-8CA8-42C2281467F7}" sibTransId="{6B95590C-97E5-47E6-96D5-72D9C22F7CC8}"/>
    <dgm:cxn modelId="{2DD29658-4852-45B1-9471-AB6CCF78BEF3}" srcId="{13E5A844-D30B-4A0C-A356-FD85FA0C5FAE}" destId="{4C97491D-8785-465C-AF2D-0781B9050CDD}" srcOrd="13" destOrd="0" parTransId="{0F10EFC8-19B0-4A10-9509-254F15683C48}" sibTransId="{76AE56C2-5B0F-4C78-94E6-8CDBB2A13444}"/>
    <dgm:cxn modelId="{AEA1BA7A-BD54-4974-A1D8-F67DF52AB060}" srcId="{13E5A844-D30B-4A0C-A356-FD85FA0C5FAE}" destId="{D7379DAD-A18C-4CBB-A3B2-4B876F55D3F8}" srcOrd="18" destOrd="0" parTransId="{D1D757BA-8ABA-4AAE-8428-033396E71868}" sibTransId="{955D3E97-E092-4F19-B2C8-6BBD2BC2E816}"/>
    <dgm:cxn modelId="{78D1567D-8CC4-4A6F-80D8-0F18640FA6D9}" srcId="{13E5A844-D30B-4A0C-A356-FD85FA0C5FAE}" destId="{32ABA26B-7787-4C2D-82CC-C2A73D1BF5DE}" srcOrd="16" destOrd="0" parTransId="{88FBDAF6-ADD9-4491-B8FB-7197CA18E55F}" sibTransId="{3D9D8EAE-32EE-451A-9917-DFE027E8E021}"/>
    <dgm:cxn modelId="{A1472D8C-7680-4C23-970C-EE67B96C8937}" srcId="{13E5A844-D30B-4A0C-A356-FD85FA0C5FAE}" destId="{EF125187-E787-449F-9807-1FDA9FBCD4F2}" srcOrd="6" destOrd="0" parTransId="{05ADEDA8-E471-4542-9616-70034B30937F}" sibTransId="{6CF5889B-8151-4A22-9651-543DAB588D87}"/>
    <dgm:cxn modelId="{0223B393-83D2-42C4-96C0-098B0C3DCF06}" type="presOf" srcId="{683A11E5-FFC4-4102-850D-3CC4084ADC75}" destId="{6C7437FF-24F2-433A-A2DF-9EBBB48B3D6D}" srcOrd="0" destOrd="0" presId="urn:microsoft.com/office/officeart/2005/8/layout/hProcess11"/>
    <dgm:cxn modelId="{3090BFA2-56C2-4069-9479-E8168FB4CAC7}" type="presOf" srcId="{0A938569-7FA8-46FD-A6CA-F53E1DE9C3B8}" destId="{5D1A631E-B0BD-408D-94D0-9D8858FDC547}" srcOrd="0" destOrd="0" presId="urn:microsoft.com/office/officeart/2005/8/layout/hProcess11"/>
    <dgm:cxn modelId="{2D1590A3-22A2-468D-8F35-5421DC4AE1BB}" type="presOf" srcId="{5DA28095-8424-4001-93BD-26BBE134583F}" destId="{4F3404A5-1EDC-41B8-87D6-866288EB7744}" srcOrd="0" destOrd="0" presId="urn:microsoft.com/office/officeart/2005/8/layout/hProcess11"/>
    <dgm:cxn modelId="{DF2619A6-8963-4528-9C19-03A224DEDE83}" type="presOf" srcId="{CD1333A4-1DDA-4B82-A696-FBED73E033AC}" destId="{6A0184F7-E9BE-41D5-9DD3-204F280A73D4}" srcOrd="0" destOrd="0" presId="urn:microsoft.com/office/officeart/2005/8/layout/hProcess11"/>
    <dgm:cxn modelId="{637930A7-748D-4A70-ABC9-30181D109B7D}" type="presOf" srcId="{32ABA26B-7787-4C2D-82CC-C2A73D1BF5DE}" destId="{2D40D594-C41C-4C28-8FAD-94E5EC72C735}" srcOrd="0" destOrd="0" presId="urn:microsoft.com/office/officeart/2005/8/layout/hProcess11"/>
    <dgm:cxn modelId="{217166B8-A3EA-4C8F-B769-3A480466BAA3}" type="presOf" srcId="{D7379DAD-A18C-4CBB-A3B2-4B876F55D3F8}" destId="{F03A97F6-A869-4889-821F-050F8D4B3756}" srcOrd="0" destOrd="0" presId="urn:microsoft.com/office/officeart/2005/8/layout/hProcess11"/>
    <dgm:cxn modelId="{07DC1FBE-7A50-479D-A201-1440013610A3}" srcId="{13E5A844-D30B-4A0C-A356-FD85FA0C5FAE}" destId="{F5C63D9F-544F-4091-ACFC-43B88032BD48}" srcOrd="11" destOrd="0" parTransId="{340D55E1-94DD-422B-BC1A-A30D28839093}" sibTransId="{CDA975A4-34B8-4E10-AD67-7AC6EDF114CC}"/>
    <dgm:cxn modelId="{529D23C3-0533-47BB-8044-0C1862EE170E}" type="presOf" srcId="{1DFE8D71-85BD-4D73-BDDB-B833F0E13E12}" destId="{D25253F2-7DA7-407C-929F-B5BBF9BDDC61}" srcOrd="0" destOrd="0" presId="urn:microsoft.com/office/officeart/2005/8/layout/hProcess11"/>
    <dgm:cxn modelId="{011EF8C3-7C86-481C-B912-C1F372D5E2A7}" type="presOf" srcId="{4C97491D-8785-465C-AF2D-0781B9050CDD}" destId="{E753D46C-0B80-4A0A-99E7-AAA728A5A898}" srcOrd="0" destOrd="0" presId="urn:microsoft.com/office/officeart/2005/8/layout/hProcess11"/>
    <dgm:cxn modelId="{E45478C5-6726-4F57-945C-93B08CB69E79}" srcId="{13E5A844-D30B-4A0C-A356-FD85FA0C5FAE}" destId="{29234E27-3667-4BDA-B325-C6CB27950B38}" srcOrd="17" destOrd="0" parTransId="{8A7CA43F-D154-465C-ACED-CA901AE61DFA}" sibTransId="{FA7DBD81-17D8-4457-821B-A42ADD2D9971}"/>
    <dgm:cxn modelId="{B3BC22C8-C1DA-4FD2-BD82-C96BD6CB5940}" type="presOf" srcId="{E1DF2B2B-5031-450D-BD5F-9990D744FD58}" destId="{A8ABD3B7-02E1-4587-8466-1A07E3D18B38}" srcOrd="0" destOrd="0" presId="urn:microsoft.com/office/officeart/2005/8/layout/hProcess11"/>
    <dgm:cxn modelId="{BC2EE0CE-F0DC-41BB-816A-90216CD069DE}" type="presOf" srcId="{BC687184-3C93-45AE-943F-D2824684A9A2}" destId="{C9771130-3B95-4297-BC7C-B3B402BCEC8A}" srcOrd="0" destOrd="0" presId="urn:microsoft.com/office/officeart/2005/8/layout/hProcess11"/>
    <dgm:cxn modelId="{6FBFB4D3-84E2-41EB-807B-9264AD9B684C}" type="presOf" srcId="{F5C63D9F-544F-4091-ACFC-43B88032BD48}" destId="{31DD30A6-0D33-4A0B-9690-9612F03E9CB6}" srcOrd="0" destOrd="0" presId="urn:microsoft.com/office/officeart/2005/8/layout/hProcess11"/>
    <dgm:cxn modelId="{131F9EDC-E865-499C-8391-0288F8452A94}" srcId="{13E5A844-D30B-4A0C-A356-FD85FA0C5FAE}" destId="{683A11E5-FFC4-4102-850D-3CC4084ADC75}" srcOrd="15" destOrd="0" parTransId="{32158455-733E-40CB-A3F1-F199A016802C}" sibTransId="{36B8E306-3277-4E3A-957F-55C435FC3007}"/>
    <dgm:cxn modelId="{8D87F8E1-7F78-4704-B0C2-293FE4E1FE05}" srcId="{13E5A844-D30B-4A0C-A356-FD85FA0C5FAE}" destId="{CD1333A4-1DDA-4B82-A696-FBED73E033AC}" srcOrd="9" destOrd="0" parTransId="{4164575F-15BB-4107-9FFB-C41216FFBBBA}" sibTransId="{03BCE33F-AF37-4B2D-AF10-B33E48D86C4C}"/>
    <dgm:cxn modelId="{35CDADEC-0661-4399-B0DD-113FCDF92AE3}" srcId="{13E5A844-D30B-4A0C-A356-FD85FA0C5FAE}" destId="{0A938569-7FA8-46FD-A6CA-F53E1DE9C3B8}" srcOrd="5" destOrd="0" parTransId="{56F7861B-EE15-4881-BA81-98B5D47AB267}" sibTransId="{A83513D3-CB3C-4C90-BD61-2EE459D55469}"/>
    <dgm:cxn modelId="{B4A277F3-EC41-43C8-A045-F37B43D7F453}" type="presOf" srcId="{1D83895F-0C1F-49AB-830B-E4AA981D2F02}" destId="{DA14351E-A6B6-439C-A48B-D8736AE9F413}" srcOrd="0" destOrd="0" presId="urn:microsoft.com/office/officeart/2005/8/layout/hProcess11"/>
    <dgm:cxn modelId="{CD91D3F5-E67A-473C-931F-5F254611628A}" srcId="{13E5A844-D30B-4A0C-A356-FD85FA0C5FAE}" destId="{1DFE8D71-85BD-4D73-BDDB-B833F0E13E12}" srcOrd="4" destOrd="0" parTransId="{E4D8C418-454A-498E-9669-E812CE87A9F1}" sibTransId="{C6012514-4C75-45B4-A290-677A4D8C3340}"/>
    <dgm:cxn modelId="{DD0B48F6-70A1-4338-9076-3602B9342207}" type="presOf" srcId="{6684302B-A7F3-400A-932E-21EC4C49715E}" destId="{913D7297-7780-4312-8751-A68D0A5070D6}" srcOrd="0" destOrd="0" presId="urn:microsoft.com/office/officeart/2005/8/layout/hProcess11"/>
    <dgm:cxn modelId="{3516D7F9-634A-410F-9D47-8C952EAA6FAC}" type="presOf" srcId="{CFF0044D-95A2-4834-B352-BB10B2BF6DD2}" destId="{C310CA96-0BC2-45E8-8E26-AC36807965A5}" srcOrd="0" destOrd="0" presId="urn:microsoft.com/office/officeart/2005/8/layout/hProcess11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B74BC9AC-C8DB-4791-B182-D1529EB67365}" type="presParOf" srcId="{253E44F0-F28B-43BC-8293-C6FBD84EAF65}" destId="{235D45E9-1CC6-46B4-8C33-9D2C680E297E}" srcOrd="0" destOrd="0" presId="urn:microsoft.com/office/officeart/2005/8/layout/hProcess11"/>
    <dgm:cxn modelId="{9E05F766-8A2F-4780-A956-88EE2F9A9A46}" type="presParOf" srcId="{235D45E9-1CC6-46B4-8C33-9D2C680E297E}" destId="{C310CA96-0BC2-45E8-8E26-AC36807965A5}" srcOrd="0" destOrd="0" presId="urn:microsoft.com/office/officeart/2005/8/layout/hProcess11"/>
    <dgm:cxn modelId="{673747D3-8754-46C0-9CA8-72570F271153}" type="presParOf" srcId="{235D45E9-1CC6-46B4-8C33-9D2C680E297E}" destId="{A73ADACE-3196-4488-9517-C6A1E8ED1027}" srcOrd="1" destOrd="0" presId="urn:microsoft.com/office/officeart/2005/8/layout/hProcess11"/>
    <dgm:cxn modelId="{1361E98F-F2FC-40B0-9CE6-DDC9BEBA5780}" type="presParOf" srcId="{235D45E9-1CC6-46B4-8C33-9D2C680E297E}" destId="{D1C314BF-20B2-4CCB-A89F-323113B3098E}" srcOrd="2" destOrd="0" presId="urn:microsoft.com/office/officeart/2005/8/layout/hProcess11"/>
    <dgm:cxn modelId="{2323686D-E262-4146-916C-7F310F008968}" type="presParOf" srcId="{253E44F0-F28B-43BC-8293-C6FBD84EAF65}" destId="{61405FC1-55D9-45C0-B790-3042688580C1}" srcOrd="1" destOrd="0" presId="urn:microsoft.com/office/officeart/2005/8/layout/hProcess11"/>
    <dgm:cxn modelId="{793B2B14-5118-4882-A2C1-763A69970299}" type="presParOf" srcId="{253E44F0-F28B-43BC-8293-C6FBD84EAF65}" destId="{43C3E5CB-307C-4B02-ADDF-2BFB962B95DC}" srcOrd="2" destOrd="0" presId="urn:microsoft.com/office/officeart/2005/8/layout/hProcess11"/>
    <dgm:cxn modelId="{35AD91E7-759A-4913-AFEE-CD651BAADF50}" type="presParOf" srcId="{43C3E5CB-307C-4B02-ADDF-2BFB962B95DC}" destId="{C31333EB-0D10-4158-BCE1-CBB459C89FF5}" srcOrd="0" destOrd="0" presId="urn:microsoft.com/office/officeart/2005/8/layout/hProcess11"/>
    <dgm:cxn modelId="{969CBDD0-ACCF-455C-8532-318FB5672629}" type="presParOf" srcId="{43C3E5CB-307C-4B02-ADDF-2BFB962B95DC}" destId="{1AB58B70-0812-4A2B-87D8-2FBFE866C042}" srcOrd="1" destOrd="0" presId="urn:microsoft.com/office/officeart/2005/8/layout/hProcess11"/>
    <dgm:cxn modelId="{AB21E493-493F-4970-8C3E-74F0AD8B43DF}" type="presParOf" srcId="{43C3E5CB-307C-4B02-ADDF-2BFB962B95DC}" destId="{2CF650B4-D422-44D8-98DF-AA125E034690}" srcOrd="2" destOrd="0" presId="urn:microsoft.com/office/officeart/2005/8/layout/hProcess11"/>
    <dgm:cxn modelId="{D605C33E-23DD-478D-A179-A37C85B5F9FB}" type="presParOf" srcId="{253E44F0-F28B-43BC-8293-C6FBD84EAF65}" destId="{354885C1-5B95-4FC9-8A5A-4A1AEEBDCAF3}" srcOrd="3" destOrd="0" presId="urn:microsoft.com/office/officeart/2005/8/layout/hProcess11"/>
    <dgm:cxn modelId="{0933EB72-1A9B-412C-A2AF-E4E88289A265}" type="presParOf" srcId="{253E44F0-F28B-43BC-8293-C6FBD84EAF65}" destId="{8B35D11A-62C6-49AC-B35F-5A24A7028A99}" srcOrd="4" destOrd="0" presId="urn:microsoft.com/office/officeart/2005/8/layout/hProcess11"/>
    <dgm:cxn modelId="{14808471-95A5-4AA0-886F-803EA5553E17}" type="presParOf" srcId="{8B35D11A-62C6-49AC-B35F-5A24A7028A99}" destId="{913D7297-7780-4312-8751-A68D0A5070D6}" srcOrd="0" destOrd="0" presId="urn:microsoft.com/office/officeart/2005/8/layout/hProcess11"/>
    <dgm:cxn modelId="{9DD25DCE-ADAF-4DBA-9DA5-A0830A50E389}" type="presParOf" srcId="{8B35D11A-62C6-49AC-B35F-5A24A7028A99}" destId="{DBC25B7C-CA0C-4C02-B2CD-7B0BD5B92EF4}" srcOrd="1" destOrd="0" presId="urn:microsoft.com/office/officeart/2005/8/layout/hProcess11"/>
    <dgm:cxn modelId="{A33641AC-B761-4C07-8636-D6ED3644E241}" type="presParOf" srcId="{8B35D11A-62C6-49AC-B35F-5A24A7028A99}" destId="{18B5B672-FC40-40D8-AB44-C3CDE45C08C2}" srcOrd="2" destOrd="0" presId="urn:microsoft.com/office/officeart/2005/8/layout/hProcess11"/>
    <dgm:cxn modelId="{D371A04A-BF79-4960-9FB9-407BB5C66460}" type="presParOf" srcId="{253E44F0-F28B-43BC-8293-C6FBD84EAF65}" destId="{5C00FAF4-7ECD-40E5-BDC5-6549E1BDB123}" srcOrd="5" destOrd="0" presId="urn:microsoft.com/office/officeart/2005/8/layout/hProcess11"/>
    <dgm:cxn modelId="{3383B543-5BB1-4E43-A6BA-86C686A157A9}" type="presParOf" srcId="{253E44F0-F28B-43BC-8293-C6FBD84EAF65}" destId="{6A3BE5FD-1945-411B-9361-B0499950D5CC}" srcOrd="6" destOrd="0" presId="urn:microsoft.com/office/officeart/2005/8/layout/hProcess11"/>
    <dgm:cxn modelId="{A41F7FEF-8933-4C1C-9389-7D1D88B4D35B}" type="presParOf" srcId="{6A3BE5FD-1945-411B-9361-B0499950D5CC}" destId="{4F3404A5-1EDC-41B8-87D6-866288EB7744}" srcOrd="0" destOrd="0" presId="urn:microsoft.com/office/officeart/2005/8/layout/hProcess11"/>
    <dgm:cxn modelId="{D47F19F9-51BB-49C1-85FA-9B7E39FBAA9C}" type="presParOf" srcId="{6A3BE5FD-1945-411B-9361-B0499950D5CC}" destId="{2F8FDC1C-D19A-4835-9002-43FE76B54301}" srcOrd="1" destOrd="0" presId="urn:microsoft.com/office/officeart/2005/8/layout/hProcess11"/>
    <dgm:cxn modelId="{2C39F911-011E-4494-B076-12E025610700}" type="presParOf" srcId="{6A3BE5FD-1945-411B-9361-B0499950D5CC}" destId="{7A9512F0-7039-4A2C-8E95-37174957325A}" srcOrd="2" destOrd="0" presId="urn:microsoft.com/office/officeart/2005/8/layout/hProcess11"/>
    <dgm:cxn modelId="{C5622AC9-CA8F-4C53-B8E3-E13A786C11CB}" type="presParOf" srcId="{253E44F0-F28B-43BC-8293-C6FBD84EAF65}" destId="{7B53576C-E0A0-41FC-8152-FB9B4BB3EBF0}" srcOrd="7" destOrd="0" presId="urn:microsoft.com/office/officeart/2005/8/layout/hProcess11"/>
    <dgm:cxn modelId="{A0D28656-BABC-4F15-BB54-18C41C3A02F9}" type="presParOf" srcId="{253E44F0-F28B-43BC-8293-C6FBD84EAF65}" destId="{E9480E8F-69BF-40FA-B4BB-A04109DF23F5}" srcOrd="8" destOrd="0" presId="urn:microsoft.com/office/officeart/2005/8/layout/hProcess11"/>
    <dgm:cxn modelId="{503429BA-54F7-48ED-B99B-00C5F11BDEF3}" type="presParOf" srcId="{E9480E8F-69BF-40FA-B4BB-A04109DF23F5}" destId="{D25253F2-7DA7-407C-929F-B5BBF9BDDC61}" srcOrd="0" destOrd="0" presId="urn:microsoft.com/office/officeart/2005/8/layout/hProcess11"/>
    <dgm:cxn modelId="{405BF981-8D52-4199-8E01-48E9D972E1D6}" type="presParOf" srcId="{E9480E8F-69BF-40FA-B4BB-A04109DF23F5}" destId="{386D0670-1B5E-44DD-9785-AF742600BBD5}" srcOrd="1" destOrd="0" presId="urn:microsoft.com/office/officeart/2005/8/layout/hProcess11"/>
    <dgm:cxn modelId="{0438EB23-45B9-4505-B97F-048233E2625B}" type="presParOf" srcId="{E9480E8F-69BF-40FA-B4BB-A04109DF23F5}" destId="{AAE8D9D9-856F-429C-8DA5-73C2A663A80F}" srcOrd="2" destOrd="0" presId="urn:microsoft.com/office/officeart/2005/8/layout/hProcess11"/>
    <dgm:cxn modelId="{F99D4634-1A12-4526-8ADD-1FCABF2D6852}" type="presParOf" srcId="{253E44F0-F28B-43BC-8293-C6FBD84EAF65}" destId="{E626B480-0F94-4BC6-9A2B-7B56FB723464}" srcOrd="9" destOrd="0" presId="urn:microsoft.com/office/officeart/2005/8/layout/hProcess11"/>
    <dgm:cxn modelId="{77A48BC4-6D92-4EDA-8203-A1FC8B029437}" type="presParOf" srcId="{253E44F0-F28B-43BC-8293-C6FBD84EAF65}" destId="{71A09AD5-F683-433C-A3B1-5233FDD70239}" srcOrd="10" destOrd="0" presId="urn:microsoft.com/office/officeart/2005/8/layout/hProcess11"/>
    <dgm:cxn modelId="{23BDBD64-FB50-4597-9403-3F7611A83267}" type="presParOf" srcId="{71A09AD5-F683-433C-A3B1-5233FDD70239}" destId="{5D1A631E-B0BD-408D-94D0-9D8858FDC547}" srcOrd="0" destOrd="0" presId="urn:microsoft.com/office/officeart/2005/8/layout/hProcess11"/>
    <dgm:cxn modelId="{8E7215E5-72E1-4E35-B0FD-3E3A97CCE5AD}" type="presParOf" srcId="{71A09AD5-F683-433C-A3B1-5233FDD70239}" destId="{A06803D6-C690-44FE-BB45-5B846E7577B5}" srcOrd="1" destOrd="0" presId="urn:microsoft.com/office/officeart/2005/8/layout/hProcess11"/>
    <dgm:cxn modelId="{F4DEF837-D928-4808-9E9B-404F6FFA3243}" type="presParOf" srcId="{71A09AD5-F683-433C-A3B1-5233FDD70239}" destId="{6C6AB3B5-B93D-4A07-A50D-A7F916CEA39A}" srcOrd="2" destOrd="0" presId="urn:microsoft.com/office/officeart/2005/8/layout/hProcess11"/>
    <dgm:cxn modelId="{42A891E8-43FF-44BC-9CBC-42AC3819E0CD}" type="presParOf" srcId="{253E44F0-F28B-43BC-8293-C6FBD84EAF65}" destId="{F3ADAE68-CC4A-4DBC-B2A2-18835EC98A5F}" srcOrd="11" destOrd="0" presId="urn:microsoft.com/office/officeart/2005/8/layout/hProcess11"/>
    <dgm:cxn modelId="{4C65A033-1570-431A-A65B-DDFDF2557DA9}" type="presParOf" srcId="{253E44F0-F28B-43BC-8293-C6FBD84EAF65}" destId="{9B82C58C-185A-4137-B2EF-86A863C90C70}" srcOrd="12" destOrd="0" presId="urn:microsoft.com/office/officeart/2005/8/layout/hProcess11"/>
    <dgm:cxn modelId="{7E267156-DB31-41D4-A33A-9A728CF2F744}" type="presParOf" srcId="{9B82C58C-185A-4137-B2EF-86A863C90C70}" destId="{A5C04EB0-21F9-49B7-897B-51EACA298B9A}" srcOrd="0" destOrd="0" presId="urn:microsoft.com/office/officeart/2005/8/layout/hProcess11"/>
    <dgm:cxn modelId="{6F86D84C-053E-414D-96B8-4A5CEC8C64E2}" type="presParOf" srcId="{9B82C58C-185A-4137-B2EF-86A863C90C70}" destId="{D72F8F3C-EF79-4CD2-AFC1-C9E426830288}" srcOrd="1" destOrd="0" presId="urn:microsoft.com/office/officeart/2005/8/layout/hProcess11"/>
    <dgm:cxn modelId="{62D495EC-5C23-4023-B899-E349E3AC51FA}" type="presParOf" srcId="{9B82C58C-185A-4137-B2EF-86A863C90C70}" destId="{6821D6FB-6F72-4DB1-B471-E23C517F1CE5}" srcOrd="2" destOrd="0" presId="urn:microsoft.com/office/officeart/2005/8/layout/hProcess11"/>
    <dgm:cxn modelId="{F9C7D3C4-613B-4242-B908-8DA5350E3FC5}" type="presParOf" srcId="{253E44F0-F28B-43BC-8293-C6FBD84EAF65}" destId="{70D5DB57-C297-409E-84DE-39B338F9D14D}" srcOrd="13" destOrd="0" presId="urn:microsoft.com/office/officeart/2005/8/layout/hProcess11"/>
    <dgm:cxn modelId="{E816779D-8F4D-4CC6-A3EF-8931AC452C62}" type="presParOf" srcId="{253E44F0-F28B-43BC-8293-C6FBD84EAF65}" destId="{3BB86FB1-7701-490E-91E6-8DA8D6C0FEAC}" srcOrd="14" destOrd="0" presId="urn:microsoft.com/office/officeart/2005/8/layout/hProcess11"/>
    <dgm:cxn modelId="{FF27B928-73CB-4326-8F92-28C72CB0A4B8}" type="presParOf" srcId="{3BB86FB1-7701-490E-91E6-8DA8D6C0FEAC}" destId="{C9771130-3B95-4297-BC7C-B3B402BCEC8A}" srcOrd="0" destOrd="0" presId="urn:microsoft.com/office/officeart/2005/8/layout/hProcess11"/>
    <dgm:cxn modelId="{131CBC06-CFE9-4884-9062-B43F8FF5A19C}" type="presParOf" srcId="{3BB86FB1-7701-490E-91E6-8DA8D6C0FEAC}" destId="{79198ED6-D8B9-4ACC-9ABE-7F22F7C5C43F}" srcOrd="1" destOrd="0" presId="urn:microsoft.com/office/officeart/2005/8/layout/hProcess11"/>
    <dgm:cxn modelId="{238AC6B5-4DB9-4618-8FBC-1CEB10B1A764}" type="presParOf" srcId="{3BB86FB1-7701-490E-91E6-8DA8D6C0FEAC}" destId="{6157D3B4-61A6-4876-B1ED-85E39606728A}" srcOrd="2" destOrd="0" presId="urn:microsoft.com/office/officeart/2005/8/layout/hProcess11"/>
    <dgm:cxn modelId="{839526E4-B810-4B2C-88C4-050766351127}" type="presParOf" srcId="{253E44F0-F28B-43BC-8293-C6FBD84EAF65}" destId="{82895B9F-ADA1-4719-A293-6DC3D27C5951}" srcOrd="15" destOrd="0" presId="urn:microsoft.com/office/officeart/2005/8/layout/hProcess11"/>
    <dgm:cxn modelId="{B2AE300D-DE59-4FD3-B894-E72F5B0F80E1}" type="presParOf" srcId="{253E44F0-F28B-43BC-8293-C6FBD84EAF65}" destId="{38A74303-8EA9-46B4-B408-761ECEFFA473}" srcOrd="16" destOrd="0" presId="urn:microsoft.com/office/officeart/2005/8/layout/hProcess11"/>
    <dgm:cxn modelId="{D5C8B508-8D2A-495C-8F62-A37E2F3699EB}" type="presParOf" srcId="{38A74303-8EA9-46B4-B408-761ECEFFA473}" destId="{FF98D548-B20E-4E44-AF84-59CE4245FD2D}" srcOrd="0" destOrd="0" presId="urn:microsoft.com/office/officeart/2005/8/layout/hProcess11"/>
    <dgm:cxn modelId="{8FEE3DF9-3AC4-4158-8C80-9B6B70B39B22}" type="presParOf" srcId="{38A74303-8EA9-46B4-B408-761ECEFFA473}" destId="{6E2C553F-6FC9-4CDA-808D-97F35014AE26}" srcOrd="1" destOrd="0" presId="urn:microsoft.com/office/officeart/2005/8/layout/hProcess11"/>
    <dgm:cxn modelId="{4529EED7-3D8A-43AC-8A90-C2A931F4FE68}" type="presParOf" srcId="{38A74303-8EA9-46B4-B408-761ECEFFA473}" destId="{8A3EA3FB-8A03-47D9-92A7-C239ADBC9D77}" srcOrd="2" destOrd="0" presId="urn:microsoft.com/office/officeart/2005/8/layout/hProcess11"/>
    <dgm:cxn modelId="{218AF3ED-DD4B-467C-BA35-7D3578CC7528}" type="presParOf" srcId="{253E44F0-F28B-43BC-8293-C6FBD84EAF65}" destId="{6671BA20-C17C-49AF-B86D-610EE63C490B}" srcOrd="17" destOrd="0" presId="urn:microsoft.com/office/officeart/2005/8/layout/hProcess11"/>
    <dgm:cxn modelId="{6314F42D-E7D2-416D-BEAA-FF2A88483EF2}" type="presParOf" srcId="{253E44F0-F28B-43BC-8293-C6FBD84EAF65}" destId="{3B762D74-999A-4CAB-891C-AC835AB24A74}" srcOrd="18" destOrd="0" presId="urn:microsoft.com/office/officeart/2005/8/layout/hProcess11"/>
    <dgm:cxn modelId="{B86E4E2F-1119-4E5C-B4B2-77D5BAEEB644}" type="presParOf" srcId="{3B762D74-999A-4CAB-891C-AC835AB24A74}" destId="{6A0184F7-E9BE-41D5-9DD3-204F280A73D4}" srcOrd="0" destOrd="0" presId="urn:microsoft.com/office/officeart/2005/8/layout/hProcess11"/>
    <dgm:cxn modelId="{36984D0A-7CC1-4227-90A8-74A985A203D7}" type="presParOf" srcId="{3B762D74-999A-4CAB-891C-AC835AB24A74}" destId="{3465B315-A4B7-491A-94B6-DD04853BC952}" srcOrd="1" destOrd="0" presId="urn:microsoft.com/office/officeart/2005/8/layout/hProcess11"/>
    <dgm:cxn modelId="{1271DD84-EB9D-4858-9EFC-25D93141E66D}" type="presParOf" srcId="{3B762D74-999A-4CAB-891C-AC835AB24A74}" destId="{D2BFBF1E-2A37-473A-9C10-F6142B5F8EEE}" srcOrd="2" destOrd="0" presId="urn:microsoft.com/office/officeart/2005/8/layout/hProcess11"/>
    <dgm:cxn modelId="{38C24937-B87D-4176-8F34-B048A15EB030}" type="presParOf" srcId="{253E44F0-F28B-43BC-8293-C6FBD84EAF65}" destId="{AE70AF31-59DD-47DD-9F6A-670749F78482}" srcOrd="19" destOrd="0" presId="urn:microsoft.com/office/officeart/2005/8/layout/hProcess11"/>
    <dgm:cxn modelId="{AF86710A-C5E4-4CDE-816F-70A6430409B9}" type="presParOf" srcId="{253E44F0-F28B-43BC-8293-C6FBD84EAF65}" destId="{F2C1DD3E-0189-40FE-886D-7AED6FEF1742}" srcOrd="20" destOrd="0" presId="urn:microsoft.com/office/officeart/2005/8/layout/hProcess11"/>
    <dgm:cxn modelId="{B9492D34-DBC4-4A01-9C96-DBE9742FCDD4}" type="presParOf" srcId="{F2C1DD3E-0189-40FE-886D-7AED6FEF1742}" destId="{A8ABD3B7-02E1-4587-8466-1A07E3D18B38}" srcOrd="0" destOrd="0" presId="urn:microsoft.com/office/officeart/2005/8/layout/hProcess11"/>
    <dgm:cxn modelId="{174C79B4-3E96-4AF7-8F59-830FBEC07FBE}" type="presParOf" srcId="{F2C1DD3E-0189-40FE-886D-7AED6FEF1742}" destId="{4BFD3954-75A9-43AD-B00A-EF0D195702AE}" srcOrd="1" destOrd="0" presId="urn:microsoft.com/office/officeart/2005/8/layout/hProcess11"/>
    <dgm:cxn modelId="{CECB21A8-6503-4FB7-8991-247222852FEB}" type="presParOf" srcId="{F2C1DD3E-0189-40FE-886D-7AED6FEF1742}" destId="{1EC94B54-3525-4E84-9DBA-13824AF23903}" srcOrd="2" destOrd="0" presId="urn:microsoft.com/office/officeart/2005/8/layout/hProcess11"/>
    <dgm:cxn modelId="{D42B6E3B-4074-4060-801F-0D7335C92245}" type="presParOf" srcId="{253E44F0-F28B-43BC-8293-C6FBD84EAF65}" destId="{1290BEB6-C63F-49C3-9D27-F21B5ABD3C69}" srcOrd="21" destOrd="0" presId="urn:microsoft.com/office/officeart/2005/8/layout/hProcess11"/>
    <dgm:cxn modelId="{24AC0D51-5FCF-478E-A57A-077AAA2FA310}" type="presParOf" srcId="{253E44F0-F28B-43BC-8293-C6FBD84EAF65}" destId="{A49B04FD-0002-4297-BA41-682159333532}" srcOrd="22" destOrd="0" presId="urn:microsoft.com/office/officeart/2005/8/layout/hProcess11"/>
    <dgm:cxn modelId="{9BF9335D-F508-42D6-8881-D02F3A389907}" type="presParOf" srcId="{A49B04FD-0002-4297-BA41-682159333532}" destId="{31DD30A6-0D33-4A0B-9690-9612F03E9CB6}" srcOrd="0" destOrd="0" presId="urn:microsoft.com/office/officeart/2005/8/layout/hProcess11"/>
    <dgm:cxn modelId="{F96E09D6-E722-43F5-8280-B3177E8C8750}" type="presParOf" srcId="{A49B04FD-0002-4297-BA41-682159333532}" destId="{DF01B250-BE91-4869-A40D-C0913E2D26C0}" srcOrd="1" destOrd="0" presId="urn:microsoft.com/office/officeart/2005/8/layout/hProcess11"/>
    <dgm:cxn modelId="{855E6754-4882-47D7-945E-DFD0701C79D1}" type="presParOf" srcId="{A49B04FD-0002-4297-BA41-682159333532}" destId="{D765065B-3EAC-471E-813E-306623346932}" srcOrd="2" destOrd="0" presId="urn:microsoft.com/office/officeart/2005/8/layout/hProcess11"/>
    <dgm:cxn modelId="{9766575E-F9DF-4592-BD9D-49187CE7ED29}" type="presParOf" srcId="{253E44F0-F28B-43BC-8293-C6FBD84EAF65}" destId="{4327C995-BC4F-4848-9532-4F91214DE763}" srcOrd="23" destOrd="0" presId="urn:microsoft.com/office/officeart/2005/8/layout/hProcess11"/>
    <dgm:cxn modelId="{547B89DC-41D7-4E30-BCC7-7D22E036A692}" type="presParOf" srcId="{253E44F0-F28B-43BC-8293-C6FBD84EAF65}" destId="{040306EE-5777-4650-9A3D-343D3D43D927}" srcOrd="24" destOrd="0" presId="urn:microsoft.com/office/officeart/2005/8/layout/hProcess11"/>
    <dgm:cxn modelId="{E701F5D5-6961-4051-AC51-2666E1FC104C}" type="presParOf" srcId="{040306EE-5777-4650-9A3D-343D3D43D927}" destId="{DA14351E-A6B6-439C-A48B-D8736AE9F413}" srcOrd="0" destOrd="0" presId="urn:microsoft.com/office/officeart/2005/8/layout/hProcess11"/>
    <dgm:cxn modelId="{E64B139B-AABB-4287-A316-0D636942E795}" type="presParOf" srcId="{040306EE-5777-4650-9A3D-343D3D43D927}" destId="{5CE359DE-9B3B-4971-9DAD-DD18E82EE5E5}" srcOrd="1" destOrd="0" presId="urn:microsoft.com/office/officeart/2005/8/layout/hProcess11"/>
    <dgm:cxn modelId="{0BDA40CD-75E6-4F3A-822C-1F995FFCB642}" type="presParOf" srcId="{040306EE-5777-4650-9A3D-343D3D43D927}" destId="{7AAAE40E-5E72-48A3-9C89-07BF8E61714D}" srcOrd="2" destOrd="0" presId="urn:microsoft.com/office/officeart/2005/8/layout/hProcess11"/>
    <dgm:cxn modelId="{8DD07DE8-46EB-44C5-A04A-09D79336AFC6}" type="presParOf" srcId="{253E44F0-F28B-43BC-8293-C6FBD84EAF65}" destId="{268685CA-C531-4F88-BE4E-2B1D6D8A69C6}" srcOrd="25" destOrd="0" presId="urn:microsoft.com/office/officeart/2005/8/layout/hProcess11"/>
    <dgm:cxn modelId="{E2BE25DC-1286-4188-B5C5-03EE305A746A}" type="presParOf" srcId="{253E44F0-F28B-43BC-8293-C6FBD84EAF65}" destId="{89118D45-EEF4-417E-84C1-A73596896A03}" srcOrd="26" destOrd="0" presId="urn:microsoft.com/office/officeart/2005/8/layout/hProcess11"/>
    <dgm:cxn modelId="{FDCFEB9C-DCC0-47B0-A16A-53A549FE7088}" type="presParOf" srcId="{89118D45-EEF4-417E-84C1-A73596896A03}" destId="{E753D46C-0B80-4A0A-99E7-AAA728A5A898}" srcOrd="0" destOrd="0" presId="urn:microsoft.com/office/officeart/2005/8/layout/hProcess11"/>
    <dgm:cxn modelId="{F081B850-50D1-45CF-9F38-07A1C50AC3FF}" type="presParOf" srcId="{89118D45-EEF4-417E-84C1-A73596896A03}" destId="{ABD8A93C-8FA1-4F7B-AC1C-A490F32CE702}" srcOrd="1" destOrd="0" presId="urn:microsoft.com/office/officeart/2005/8/layout/hProcess11"/>
    <dgm:cxn modelId="{EC1A9A4B-8AA6-485F-A97A-E3B4EA7A14A9}" type="presParOf" srcId="{89118D45-EEF4-417E-84C1-A73596896A03}" destId="{141D0E67-2AF0-48F0-87C3-CE16B5E9CCC8}" srcOrd="2" destOrd="0" presId="urn:microsoft.com/office/officeart/2005/8/layout/hProcess11"/>
    <dgm:cxn modelId="{829D78D7-BF2F-4BF5-A551-4B3F8179A7EA}" type="presParOf" srcId="{253E44F0-F28B-43BC-8293-C6FBD84EAF65}" destId="{B5275DBE-F7FB-4BF7-9DB4-DEE23791FAF7}" srcOrd="27" destOrd="0" presId="urn:microsoft.com/office/officeart/2005/8/layout/hProcess11"/>
    <dgm:cxn modelId="{D7D400B9-4609-4161-8E22-F28DD49964DB}" type="presParOf" srcId="{253E44F0-F28B-43BC-8293-C6FBD84EAF65}" destId="{E469DA85-F1ED-4F41-8122-32420040B5A3}" srcOrd="28" destOrd="0" presId="urn:microsoft.com/office/officeart/2005/8/layout/hProcess11"/>
    <dgm:cxn modelId="{D6434E27-7C1E-4871-930B-010F48B0BEB7}" type="presParOf" srcId="{E469DA85-F1ED-4F41-8122-32420040B5A3}" destId="{3AD48373-E7AD-4DEE-A862-4151E5B77EAF}" srcOrd="0" destOrd="0" presId="urn:microsoft.com/office/officeart/2005/8/layout/hProcess11"/>
    <dgm:cxn modelId="{6BCD2750-A2D5-4E70-99C5-F547D2264310}" type="presParOf" srcId="{E469DA85-F1ED-4F41-8122-32420040B5A3}" destId="{88EF66D9-8415-4D94-8753-8D2E979418E1}" srcOrd="1" destOrd="0" presId="urn:microsoft.com/office/officeart/2005/8/layout/hProcess11"/>
    <dgm:cxn modelId="{B3D02A77-B456-4E86-A2EE-B12B7CDA2F76}" type="presParOf" srcId="{E469DA85-F1ED-4F41-8122-32420040B5A3}" destId="{FBF4FEF3-FACA-4A9D-8409-0CFAF0B77487}" srcOrd="2" destOrd="0" presId="urn:microsoft.com/office/officeart/2005/8/layout/hProcess11"/>
    <dgm:cxn modelId="{237F7BB0-9111-4291-8D02-19827715B46C}" type="presParOf" srcId="{253E44F0-F28B-43BC-8293-C6FBD84EAF65}" destId="{09E549F2-4F27-4663-8F39-3BA47A14D661}" srcOrd="29" destOrd="0" presId="urn:microsoft.com/office/officeart/2005/8/layout/hProcess11"/>
    <dgm:cxn modelId="{F89039A4-BB57-41AA-A5D5-278AB4B86DA0}" type="presParOf" srcId="{253E44F0-F28B-43BC-8293-C6FBD84EAF65}" destId="{83EB4AC3-220C-405F-B7C7-43149A6140F0}" srcOrd="30" destOrd="0" presId="urn:microsoft.com/office/officeart/2005/8/layout/hProcess11"/>
    <dgm:cxn modelId="{DA50353B-92C8-4B7B-BE60-D99B02B8BD54}" type="presParOf" srcId="{83EB4AC3-220C-405F-B7C7-43149A6140F0}" destId="{6C7437FF-24F2-433A-A2DF-9EBBB48B3D6D}" srcOrd="0" destOrd="0" presId="urn:microsoft.com/office/officeart/2005/8/layout/hProcess11"/>
    <dgm:cxn modelId="{59CADFC1-10DB-44E8-A575-3918166303F1}" type="presParOf" srcId="{83EB4AC3-220C-405F-B7C7-43149A6140F0}" destId="{9B79ADFF-0A2A-4194-A952-4A1486ECA8C9}" srcOrd="1" destOrd="0" presId="urn:microsoft.com/office/officeart/2005/8/layout/hProcess11"/>
    <dgm:cxn modelId="{8767EEFD-12B6-4897-9072-5181B325822F}" type="presParOf" srcId="{83EB4AC3-220C-405F-B7C7-43149A6140F0}" destId="{A96A57BC-94F9-4BDD-99B0-D00EB21B634F}" srcOrd="2" destOrd="0" presId="urn:microsoft.com/office/officeart/2005/8/layout/hProcess11"/>
    <dgm:cxn modelId="{B1541291-E178-4195-BDB0-BE554898AB02}" type="presParOf" srcId="{253E44F0-F28B-43BC-8293-C6FBD84EAF65}" destId="{D92B1112-A397-421F-8125-8A4F1E40B319}" srcOrd="31" destOrd="0" presId="urn:microsoft.com/office/officeart/2005/8/layout/hProcess11"/>
    <dgm:cxn modelId="{342C46AF-A98F-4F1D-909F-C9E4E4FBEC52}" type="presParOf" srcId="{253E44F0-F28B-43BC-8293-C6FBD84EAF65}" destId="{6D6348BA-BB2D-4370-8CAD-E1F9D25F0545}" srcOrd="32" destOrd="0" presId="urn:microsoft.com/office/officeart/2005/8/layout/hProcess11"/>
    <dgm:cxn modelId="{AA3EA8CF-B1EA-4B60-A25A-C918F4FAB433}" type="presParOf" srcId="{6D6348BA-BB2D-4370-8CAD-E1F9D25F0545}" destId="{2D40D594-C41C-4C28-8FAD-94E5EC72C735}" srcOrd="0" destOrd="0" presId="urn:microsoft.com/office/officeart/2005/8/layout/hProcess11"/>
    <dgm:cxn modelId="{5D66A5AB-751B-4E9C-84B7-E0D83BAEF993}" type="presParOf" srcId="{6D6348BA-BB2D-4370-8CAD-E1F9D25F0545}" destId="{C9FC9507-78FC-4881-975E-67419F376F22}" srcOrd="1" destOrd="0" presId="urn:microsoft.com/office/officeart/2005/8/layout/hProcess11"/>
    <dgm:cxn modelId="{F1BD6B49-8914-4B39-9409-B08E5B098871}" type="presParOf" srcId="{6D6348BA-BB2D-4370-8CAD-E1F9D25F0545}" destId="{63B42655-FC52-4705-8B87-44BAEC1E7234}" srcOrd="2" destOrd="0" presId="urn:microsoft.com/office/officeart/2005/8/layout/hProcess11"/>
    <dgm:cxn modelId="{34830CC7-84E5-462E-8F66-C52112107798}" type="presParOf" srcId="{253E44F0-F28B-43BC-8293-C6FBD84EAF65}" destId="{5237B323-D44C-4DCF-A5FF-38D26CF1DF48}" srcOrd="33" destOrd="0" presId="urn:microsoft.com/office/officeart/2005/8/layout/hProcess11"/>
    <dgm:cxn modelId="{552EE952-0AFD-406E-93BF-C95CB5A2E63E}" type="presParOf" srcId="{253E44F0-F28B-43BC-8293-C6FBD84EAF65}" destId="{DCE28A55-D0E9-401B-BF0F-DB028E7791D1}" srcOrd="34" destOrd="0" presId="urn:microsoft.com/office/officeart/2005/8/layout/hProcess11"/>
    <dgm:cxn modelId="{A5009075-BB08-4500-BCB7-B8A0F5F2AA42}" type="presParOf" srcId="{DCE28A55-D0E9-401B-BF0F-DB028E7791D1}" destId="{E1A38156-E2E1-4151-8F63-E5F8B8FFE80E}" srcOrd="0" destOrd="0" presId="urn:microsoft.com/office/officeart/2005/8/layout/hProcess11"/>
    <dgm:cxn modelId="{58B9544B-3A73-4C49-BE38-837053E7AB46}" type="presParOf" srcId="{DCE28A55-D0E9-401B-BF0F-DB028E7791D1}" destId="{8102B20A-79AE-4B7F-AEA0-BDC65248BD2D}" srcOrd="1" destOrd="0" presId="urn:microsoft.com/office/officeart/2005/8/layout/hProcess11"/>
    <dgm:cxn modelId="{7554CB21-6207-4A2C-A534-C02DE26DBC41}" type="presParOf" srcId="{DCE28A55-D0E9-401B-BF0F-DB028E7791D1}" destId="{08463FFB-74CE-4169-ADB7-AAD4B2DE75F2}" srcOrd="2" destOrd="0" presId="urn:microsoft.com/office/officeart/2005/8/layout/hProcess11"/>
    <dgm:cxn modelId="{B5C9F2A8-009A-4FD6-B91E-7A1A9A501A2D}" type="presParOf" srcId="{253E44F0-F28B-43BC-8293-C6FBD84EAF65}" destId="{D10377D4-8EE6-4FE3-9B44-B960C6E8284F}" srcOrd="35" destOrd="0" presId="urn:microsoft.com/office/officeart/2005/8/layout/hProcess11"/>
    <dgm:cxn modelId="{433AED00-AD3E-4585-85FA-9A4E919B8D2C}" type="presParOf" srcId="{253E44F0-F28B-43BC-8293-C6FBD84EAF65}" destId="{CB837662-DE12-4EEF-BAA2-6B290AE2E11C}" srcOrd="36" destOrd="0" presId="urn:microsoft.com/office/officeart/2005/8/layout/hProcess11"/>
    <dgm:cxn modelId="{6BDF2EB2-1F01-4536-9F05-BF886C4F46FC}" type="presParOf" srcId="{CB837662-DE12-4EEF-BAA2-6B290AE2E11C}" destId="{F03A97F6-A869-4889-821F-050F8D4B3756}" srcOrd="0" destOrd="0" presId="urn:microsoft.com/office/officeart/2005/8/layout/hProcess11"/>
    <dgm:cxn modelId="{171E9D60-F5F6-43DD-9169-7B77CF681EAE}" type="presParOf" srcId="{CB837662-DE12-4EEF-BAA2-6B290AE2E11C}" destId="{450B3A2A-9400-46BF-957A-CFD38B22E1D2}" srcOrd="1" destOrd="0" presId="urn:microsoft.com/office/officeart/2005/8/layout/hProcess11"/>
    <dgm:cxn modelId="{203C3979-3632-48FF-922B-8D1722DCE0FC}" type="presParOf" srcId="{CB837662-DE12-4EEF-BAA2-6B290AE2E11C}" destId="{43A24067-5D2F-4683-96DE-824E36144B86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E5A844-D30B-4A0C-A356-FD85FA0C5FA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7420BB-5375-4A6B-BC21-6FF3B579D771}">
      <dgm:prSet/>
      <dgm:spPr/>
      <dgm:t>
        <a:bodyPr/>
        <a:lstStyle/>
        <a:p>
          <a:r>
            <a:rPr lang="en-US" dirty="0"/>
            <a:t>User Stories Approved: Date</a:t>
          </a:r>
        </a:p>
      </dgm:t>
    </dgm:pt>
    <dgm:pt modelId="{7F20A329-F7E9-4BE6-8BE5-659E0577F524}" type="parTrans" cxnId="{A7B8CDB0-0FAE-4D22-AEF2-0080E98F1744}">
      <dgm:prSet/>
      <dgm:spPr/>
      <dgm:t>
        <a:bodyPr/>
        <a:lstStyle/>
        <a:p>
          <a:endParaRPr lang="en-US"/>
        </a:p>
      </dgm:t>
    </dgm:pt>
    <dgm:pt modelId="{52C378B0-452A-4F6A-83F7-736825B3AADE}" type="sibTrans" cxnId="{A7B8CDB0-0FAE-4D22-AEF2-0080E98F1744}">
      <dgm:prSet/>
      <dgm:spPr/>
      <dgm:t>
        <a:bodyPr/>
        <a:lstStyle/>
        <a:p>
          <a:endParaRPr lang="en-US"/>
        </a:p>
      </dgm:t>
    </dgm:pt>
    <dgm:pt modelId="{1E6C66E1-40A5-42DD-82C4-9D2FF3B3F0F7}">
      <dgm:prSet/>
      <dgm:spPr/>
      <dgm:t>
        <a:bodyPr/>
        <a:lstStyle/>
        <a:p>
          <a:r>
            <a:rPr lang="en-US" dirty="0"/>
            <a:t>Performance – Response Metrics: Date: NA</a:t>
          </a:r>
        </a:p>
      </dgm:t>
    </dgm:pt>
    <dgm:pt modelId="{CCC201A4-705B-488F-847D-986027325EF0}" type="parTrans" cxnId="{27C8C1F2-3C75-4756-856D-F65C3E2A9C7D}">
      <dgm:prSet/>
      <dgm:spPr/>
      <dgm:t>
        <a:bodyPr/>
        <a:lstStyle/>
        <a:p>
          <a:endParaRPr lang="en-US"/>
        </a:p>
      </dgm:t>
    </dgm:pt>
    <dgm:pt modelId="{AA61A88A-12A3-462B-B9DB-01DA9C3E8282}" type="sibTrans" cxnId="{27C8C1F2-3C75-4756-856D-F65C3E2A9C7D}">
      <dgm:prSet/>
      <dgm:spPr/>
      <dgm:t>
        <a:bodyPr/>
        <a:lstStyle/>
        <a:p>
          <a:endParaRPr lang="en-US"/>
        </a:p>
      </dgm:t>
    </dgm:pt>
    <dgm:pt modelId="{8FC06DA3-6A95-43FB-8094-AD60FC651CA0}">
      <dgm:prSet/>
      <dgm:spPr/>
      <dgm:t>
        <a:bodyPr/>
        <a:lstStyle/>
        <a:p>
          <a:r>
            <a:rPr lang="en-US" dirty="0"/>
            <a:t>User Stories Traced to Development Story and Test Cases: 8/2/19</a:t>
          </a:r>
        </a:p>
      </dgm:t>
    </dgm:pt>
    <dgm:pt modelId="{77B64FC2-1372-4A89-BFF8-A2C422F4A786}" type="parTrans" cxnId="{C02B4F5A-CA15-4A05-8D07-F331056CC62F}">
      <dgm:prSet/>
      <dgm:spPr/>
      <dgm:t>
        <a:bodyPr/>
        <a:lstStyle/>
        <a:p>
          <a:endParaRPr lang="en-US"/>
        </a:p>
      </dgm:t>
    </dgm:pt>
    <dgm:pt modelId="{68DABB8E-ABF9-4AB0-9CAB-3F17A034F0C9}" type="sibTrans" cxnId="{C02B4F5A-CA15-4A05-8D07-F331056CC62F}">
      <dgm:prSet/>
      <dgm:spPr/>
      <dgm:t>
        <a:bodyPr/>
        <a:lstStyle/>
        <a:p>
          <a:endParaRPr lang="en-US"/>
        </a:p>
      </dgm:t>
    </dgm:pt>
    <dgm:pt modelId="{48F0EA20-F7A9-48FB-894A-83210A7902B9}">
      <dgm:prSet/>
      <dgm:spPr/>
      <dgm:t>
        <a:bodyPr/>
        <a:lstStyle/>
        <a:p>
          <a:r>
            <a:rPr lang="en-US" dirty="0"/>
            <a:t>Open Severity 1 or 2 Defects: 8/2/19</a:t>
          </a:r>
        </a:p>
      </dgm:t>
    </dgm:pt>
    <dgm:pt modelId="{97061DCD-4074-4AE0-8673-200D9A8F3A7E}" type="parTrans" cxnId="{9717DF8E-97BB-413D-A8E3-32683F0AEF6F}">
      <dgm:prSet/>
      <dgm:spPr/>
      <dgm:t>
        <a:bodyPr/>
        <a:lstStyle/>
        <a:p>
          <a:endParaRPr lang="en-US"/>
        </a:p>
      </dgm:t>
    </dgm:pt>
    <dgm:pt modelId="{3E868F34-D9D2-4DEC-8F15-EB5D4FE729FB}" type="sibTrans" cxnId="{9717DF8E-97BB-413D-A8E3-32683F0AEF6F}">
      <dgm:prSet/>
      <dgm:spPr/>
      <dgm:t>
        <a:bodyPr/>
        <a:lstStyle/>
        <a:p>
          <a:endParaRPr lang="en-US"/>
        </a:p>
      </dgm:t>
    </dgm:pt>
    <dgm:pt modelId="{C9B5FFA4-7106-4B30-880F-4FCB60585883}">
      <dgm:prSet/>
      <dgm:spPr/>
      <dgm:t>
        <a:bodyPr/>
        <a:lstStyle/>
        <a:p>
          <a:r>
            <a:rPr lang="en-US" dirty="0"/>
            <a:t>User Stories Passed: 8/2/19</a:t>
          </a:r>
        </a:p>
      </dgm:t>
    </dgm:pt>
    <dgm:pt modelId="{291F6467-C3C8-48DC-A1E8-F0EC97529F69}" type="parTrans" cxnId="{A4C2E2CC-FBB9-42BF-856C-1B94A11E1555}">
      <dgm:prSet/>
      <dgm:spPr/>
      <dgm:t>
        <a:bodyPr/>
        <a:lstStyle/>
        <a:p>
          <a:endParaRPr lang="en-US"/>
        </a:p>
      </dgm:t>
    </dgm:pt>
    <dgm:pt modelId="{F558C668-F551-44CC-917C-903804C6F36F}" type="sibTrans" cxnId="{A4C2E2CC-FBB9-42BF-856C-1B94A11E1555}">
      <dgm:prSet/>
      <dgm:spPr/>
      <dgm:t>
        <a:bodyPr/>
        <a:lstStyle/>
        <a:p>
          <a:endParaRPr lang="en-US"/>
        </a:p>
      </dgm:t>
    </dgm:pt>
    <dgm:pt modelId="{52606BE6-DD7B-4DCC-A342-2DA4F107E71F}">
      <dgm:prSet/>
      <dgm:spPr/>
      <dgm:t>
        <a:bodyPr/>
        <a:lstStyle/>
        <a:p>
          <a:r>
            <a:rPr lang="en-US" dirty="0"/>
            <a:t>Performance Testing Executed: Date: 8/2/19</a:t>
          </a:r>
        </a:p>
      </dgm:t>
    </dgm:pt>
    <dgm:pt modelId="{20BCFE2B-4DF7-4C1A-A31D-4097A1CE4FEF}" type="parTrans" cxnId="{56D7DB22-2E45-460E-8879-AEC79787FF7A}">
      <dgm:prSet/>
      <dgm:spPr/>
      <dgm:t>
        <a:bodyPr/>
        <a:lstStyle/>
        <a:p>
          <a:endParaRPr lang="en-US"/>
        </a:p>
      </dgm:t>
    </dgm:pt>
    <dgm:pt modelId="{1BEC8668-D59C-4CBB-8415-4F525213A5E5}" type="sibTrans" cxnId="{56D7DB22-2E45-460E-8879-AEC79787FF7A}">
      <dgm:prSet/>
      <dgm:spPr/>
      <dgm:t>
        <a:bodyPr/>
        <a:lstStyle/>
        <a:p>
          <a:endParaRPr lang="en-US"/>
        </a:p>
      </dgm:t>
    </dgm:pt>
    <dgm:pt modelId="{A3590C8C-71C5-4B18-A1A5-151CF3EB08D0}">
      <dgm:prSet/>
      <dgm:spPr/>
      <dgm:t>
        <a:bodyPr/>
        <a:lstStyle/>
        <a:p>
          <a:r>
            <a:rPr lang="en-US" dirty="0"/>
            <a:t>Regression Testing Executed for Build intended for Production: Date: 8/2/19</a:t>
          </a:r>
        </a:p>
      </dgm:t>
    </dgm:pt>
    <dgm:pt modelId="{4C9569FF-C103-445C-85BB-31CB2690CF19}" type="parTrans" cxnId="{AE2EBB3C-A5BA-45E8-845C-A976B595C012}">
      <dgm:prSet/>
      <dgm:spPr/>
      <dgm:t>
        <a:bodyPr/>
        <a:lstStyle/>
        <a:p>
          <a:endParaRPr lang="en-US"/>
        </a:p>
      </dgm:t>
    </dgm:pt>
    <dgm:pt modelId="{E3D0ECDA-8BE8-4E71-A33F-50A17E686754}" type="sibTrans" cxnId="{AE2EBB3C-A5BA-45E8-845C-A976B595C012}">
      <dgm:prSet/>
      <dgm:spPr/>
      <dgm:t>
        <a:bodyPr/>
        <a:lstStyle/>
        <a:p>
          <a:endParaRPr lang="en-US"/>
        </a:p>
      </dgm:t>
    </dgm:pt>
    <dgm:pt modelId="{9D6C6721-F3CF-4CF5-B437-83CFD18E2D0D}">
      <dgm:prSet/>
      <dgm:spPr/>
      <dgm:t>
        <a:bodyPr/>
        <a:lstStyle/>
        <a:p>
          <a:r>
            <a:rPr lang="en-US" dirty="0"/>
            <a:t>IOC Exit Site Concurrence: Date: NA</a:t>
          </a:r>
        </a:p>
      </dgm:t>
    </dgm:pt>
    <dgm:pt modelId="{1D025EAA-CE76-4443-A5B1-18F2C964B434}" type="parTrans" cxnId="{7FF94042-000B-49DB-884F-AC99CC66D9B8}">
      <dgm:prSet/>
      <dgm:spPr/>
      <dgm:t>
        <a:bodyPr/>
        <a:lstStyle/>
        <a:p>
          <a:endParaRPr lang="en-US"/>
        </a:p>
      </dgm:t>
    </dgm:pt>
    <dgm:pt modelId="{075CA559-FA61-473F-A116-E6748E8E8404}" type="sibTrans" cxnId="{7FF94042-000B-49DB-884F-AC99CC66D9B8}">
      <dgm:prSet/>
      <dgm:spPr/>
      <dgm:t>
        <a:bodyPr/>
        <a:lstStyle/>
        <a:p>
          <a:endParaRPr lang="en-US"/>
        </a:p>
      </dgm:t>
    </dgm:pt>
    <dgm:pt modelId="{45101E41-8F51-4341-8BD6-6BB7D8B0C1CA}">
      <dgm:prSet/>
      <dgm:spPr/>
      <dgm:t>
        <a:bodyPr/>
        <a:lstStyle/>
        <a:p>
          <a:r>
            <a:rPr lang="en-US" dirty="0"/>
            <a:t>Unmitigated Risks with High (Red) Exposure Level: Date: 8/9/19</a:t>
          </a:r>
        </a:p>
      </dgm:t>
    </dgm:pt>
    <dgm:pt modelId="{84667739-C212-40F5-8E72-C9F7CF8BD890}" type="parTrans" cxnId="{44EF4924-8655-4132-AD4F-B7E181E3F742}">
      <dgm:prSet/>
      <dgm:spPr/>
      <dgm:t>
        <a:bodyPr/>
        <a:lstStyle/>
        <a:p>
          <a:endParaRPr lang="en-US"/>
        </a:p>
      </dgm:t>
    </dgm:pt>
    <dgm:pt modelId="{938E5085-2DE1-4178-80B7-5479D4BDA846}" type="sibTrans" cxnId="{44EF4924-8655-4132-AD4F-B7E181E3F742}">
      <dgm:prSet/>
      <dgm:spPr/>
      <dgm:t>
        <a:bodyPr/>
        <a:lstStyle/>
        <a:p>
          <a:endParaRPr lang="en-US"/>
        </a:p>
      </dgm:t>
    </dgm:pt>
    <dgm:pt modelId="{DEC290EB-AC95-4AC8-AD65-CF9CB2C141FC}">
      <dgm:prSet/>
      <dgm:spPr/>
      <dgm:t>
        <a:bodyPr/>
        <a:lstStyle/>
        <a:p>
          <a:r>
            <a:rPr lang="en-US" dirty="0"/>
            <a:t>DE&amp;A Compliance Evidence Verified: Date:7/19/19</a:t>
          </a:r>
        </a:p>
      </dgm:t>
    </dgm:pt>
    <dgm:pt modelId="{48C71B13-4F22-4319-AEB7-863E3E176AD3}" type="parTrans" cxnId="{1E0A781B-AD4C-4290-97A5-51F1D3EC709C}">
      <dgm:prSet/>
      <dgm:spPr/>
      <dgm:t>
        <a:bodyPr/>
        <a:lstStyle/>
        <a:p>
          <a:endParaRPr lang="en-US"/>
        </a:p>
      </dgm:t>
    </dgm:pt>
    <dgm:pt modelId="{3A1416C6-37FF-4971-BFDC-006D0E396DD9}" type="sibTrans" cxnId="{1E0A781B-AD4C-4290-97A5-51F1D3EC709C}">
      <dgm:prSet/>
      <dgm:spPr/>
      <dgm:t>
        <a:bodyPr/>
        <a:lstStyle/>
        <a:p>
          <a:endParaRPr lang="en-US"/>
        </a:p>
      </dgm:t>
    </dgm:pt>
    <dgm:pt modelId="{A7780D26-B884-41B7-AF6D-1CA6F3D0A062}">
      <dgm:prSet/>
      <dgm:spPr/>
      <dgm:t>
        <a:bodyPr/>
        <a:lstStyle/>
        <a:p>
          <a:r>
            <a:rPr lang="en-US" dirty="0"/>
            <a:t>Section 508 Release Recommended: Date: 7/19/19</a:t>
          </a:r>
        </a:p>
      </dgm:t>
    </dgm:pt>
    <dgm:pt modelId="{EA36D480-D60E-45CD-A47D-5254A2AA15A8}" type="parTrans" cxnId="{B023242C-5A84-4B68-9E49-AE7D54962C30}">
      <dgm:prSet/>
      <dgm:spPr/>
      <dgm:t>
        <a:bodyPr/>
        <a:lstStyle/>
        <a:p>
          <a:endParaRPr lang="en-US"/>
        </a:p>
      </dgm:t>
    </dgm:pt>
    <dgm:pt modelId="{631F5979-164C-47D5-972D-934CC0267EEC}" type="sibTrans" cxnId="{B023242C-5A84-4B68-9E49-AE7D54962C30}">
      <dgm:prSet/>
      <dgm:spPr/>
      <dgm:t>
        <a:bodyPr/>
        <a:lstStyle/>
        <a:p>
          <a:endParaRPr lang="en-US"/>
        </a:p>
      </dgm:t>
    </dgm:pt>
    <dgm:pt modelId="{A1099E91-E250-4ED8-A7FF-A3C21F88C879}">
      <dgm:prSet/>
      <dgm:spPr/>
      <dgm:t>
        <a:bodyPr/>
        <a:lstStyle/>
        <a:p>
          <a:r>
            <a:rPr lang="en-US" dirty="0"/>
            <a:t>ATO Approved and Valid: Date: 7/10/19</a:t>
          </a:r>
        </a:p>
      </dgm:t>
    </dgm:pt>
    <dgm:pt modelId="{9489C4D1-55CD-4681-BABC-FFB76BA37437}" type="parTrans" cxnId="{0CF4EA9D-D256-4492-BB94-E6CECB6792E1}">
      <dgm:prSet/>
      <dgm:spPr/>
      <dgm:t>
        <a:bodyPr/>
        <a:lstStyle/>
        <a:p>
          <a:endParaRPr lang="en-US"/>
        </a:p>
      </dgm:t>
    </dgm:pt>
    <dgm:pt modelId="{84127481-B5B6-4527-B692-4D5CF6E83C2B}" type="sibTrans" cxnId="{0CF4EA9D-D256-4492-BB94-E6CECB6792E1}">
      <dgm:prSet/>
      <dgm:spPr/>
      <dgm:t>
        <a:bodyPr/>
        <a:lstStyle/>
        <a:p>
          <a:endParaRPr lang="en-US"/>
        </a:p>
      </dgm:t>
    </dgm:pt>
    <dgm:pt modelId="{8D260E38-4805-4E4A-85BD-4FFD96D9F717}">
      <dgm:prSet/>
      <dgm:spPr/>
      <dgm:t>
        <a:bodyPr/>
        <a:lstStyle/>
        <a:p>
          <a:r>
            <a:rPr lang="en-US" dirty="0"/>
            <a:t>Version Description Document Complete through Current Product Release Component Builds: Date: 7/29/19</a:t>
          </a:r>
        </a:p>
      </dgm:t>
    </dgm:pt>
    <dgm:pt modelId="{6516CED6-5172-46FC-921E-8582218D8C33}" type="parTrans" cxnId="{E4AB2A3F-C8F2-4BCB-95F3-40E937B3CC50}">
      <dgm:prSet/>
      <dgm:spPr/>
      <dgm:t>
        <a:bodyPr/>
        <a:lstStyle/>
        <a:p>
          <a:endParaRPr lang="en-US"/>
        </a:p>
      </dgm:t>
    </dgm:pt>
    <dgm:pt modelId="{15A847BA-FD9A-4680-8EE9-CD569CA84D74}" type="sibTrans" cxnId="{E4AB2A3F-C8F2-4BCB-95F3-40E937B3CC50}">
      <dgm:prSet/>
      <dgm:spPr/>
      <dgm:t>
        <a:bodyPr/>
        <a:lstStyle/>
        <a:p>
          <a:endParaRPr lang="en-US"/>
        </a:p>
      </dgm:t>
    </dgm:pt>
    <dgm:pt modelId="{87DAC215-7EFB-43C0-8F16-810E4D8D1437}">
      <dgm:prSet/>
      <dgm:spPr/>
      <dgm:t>
        <a:bodyPr/>
        <a:lstStyle/>
        <a:p>
          <a:r>
            <a:rPr lang="en-US" dirty="0"/>
            <a:t>Deployment and Installation Procedures Complete Through Current Product Release Component Builds: Date: 7/29/19</a:t>
          </a:r>
        </a:p>
      </dgm:t>
    </dgm:pt>
    <dgm:pt modelId="{E9077D0F-DEAA-454F-81C8-1AC03BA20DFD}" type="parTrans" cxnId="{5126624E-BEC3-4105-A0DB-406C4A1209D3}">
      <dgm:prSet/>
      <dgm:spPr/>
      <dgm:t>
        <a:bodyPr/>
        <a:lstStyle/>
        <a:p>
          <a:endParaRPr lang="en-US"/>
        </a:p>
      </dgm:t>
    </dgm:pt>
    <dgm:pt modelId="{400BC918-4F36-4281-AB8E-8DA40632C7FE}" type="sibTrans" cxnId="{5126624E-BEC3-4105-A0DB-406C4A1209D3}">
      <dgm:prSet/>
      <dgm:spPr/>
      <dgm:t>
        <a:bodyPr/>
        <a:lstStyle/>
        <a:p>
          <a:endParaRPr lang="en-US"/>
        </a:p>
      </dgm:t>
    </dgm:pt>
    <dgm:pt modelId="{5C741832-B8B9-42C6-880B-B0C515E00DB0}">
      <dgm:prSet/>
      <dgm:spPr/>
      <dgm:t>
        <a:bodyPr/>
        <a:lstStyle/>
        <a:p>
          <a:r>
            <a:rPr lang="en-US" dirty="0"/>
            <a:t>Production Operations Manual (POM) or Technical Manual (VistA) Complete: Date:7/29/19</a:t>
          </a:r>
        </a:p>
      </dgm:t>
    </dgm:pt>
    <dgm:pt modelId="{9BF91E88-E4BA-4598-8E96-C0E8D64026C8}" type="parTrans" cxnId="{057486E5-358C-4EAC-ADDF-8708886BDF73}">
      <dgm:prSet/>
      <dgm:spPr/>
      <dgm:t>
        <a:bodyPr/>
        <a:lstStyle/>
        <a:p>
          <a:endParaRPr lang="en-US"/>
        </a:p>
      </dgm:t>
    </dgm:pt>
    <dgm:pt modelId="{66BF5063-DFE7-47B8-986C-3A5D91AC711D}" type="sibTrans" cxnId="{057486E5-358C-4EAC-ADDF-8708886BDF73}">
      <dgm:prSet/>
      <dgm:spPr/>
      <dgm:t>
        <a:bodyPr/>
        <a:lstStyle/>
        <a:p>
          <a:endParaRPr lang="en-US"/>
        </a:p>
      </dgm:t>
    </dgm:pt>
    <dgm:pt modelId="{55FB77D0-83B3-4633-9F36-65DBE52B03F2}">
      <dgm:prSet/>
      <dgm:spPr/>
      <dgm:t>
        <a:bodyPr/>
        <a:lstStyle/>
        <a:p>
          <a:r>
            <a:rPr lang="en-US" dirty="0"/>
            <a:t>Product RACI Chart Complete: Date:7/29/19</a:t>
          </a:r>
        </a:p>
      </dgm:t>
    </dgm:pt>
    <dgm:pt modelId="{5215DED0-17A8-4168-AF41-CB123C97409B}" type="parTrans" cxnId="{CCEBBFDF-70FD-48AC-8C80-78587E9C6610}">
      <dgm:prSet/>
      <dgm:spPr/>
      <dgm:t>
        <a:bodyPr/>
        <a:lstStyle/>
        <a:p>
          <a:endParaRPr lang="en-US"/>
        </a:p>
      </dgm:t>
    </dgm:pt>
    <dgm:pt modelId="{6EC34DD8-4D5B-4E51-A6B9-95CCB5B363D7}" type="sibTrans" cxnId="{CCEBBFDF-70FD-48AC-8C80-78587E9C6610}">
      <dgm:prSet/>
      <dgm:spPr/>
      <dgm:t>
        <a:bodyPr/>
        <a:lstStyle/>
        <a:p>
          <a:endParaRPr lang="en-US"/>
        </a:p>
      </dgm:t>
    </dgm:pt>
    <dgm:pt modelId="{F2CA60D0-A804-449B-8B27-EE4FB77F2E31}">
      <dgm:prSet/>
      <dgm:spPr/>
      <dgm:t>
        <a:bodyPr/>
        <a:lstStyle/>
        <a:p>
          <a:r>
            <a:rPr lang="en-US" dirty="0"/>
            <a:t>SLAs and-or OLAs Approved: Done</a:t>
          </a:r>
        </a:p>
      </dgm:t>
    </dgm:pt>
    <dgm:pt modelId="{D192767C-F1A9-4704-94F4-2A8C5FAA28CA}" type="parTrans" cxnId="{F3E24D9B-956F-4DED-9B8D-03F72AE2A7F6}">
      <dgm:prSet/>
      <dgm:spPr/>
      <dgm:t>
        <a:bodyPr/>
        <a:lstStyle/>
        <a:p>
          <a:endParaRPr lang="en-US"/>
        </a:p>
      </dgm:t>
    </dgm:pt>
    <dgm:pt modelId="{93C1A672-AB21-4ADF-8BEF-9F928619DE59}" type="sibTrans" cxnId="{F3E24D9B-956F-4DED-9B8D-03F72AE2A7F6}">
      <dgm:prSet/>
      <dgm:spPr/>
      <dgm:t>
        <a:bodyPr/>
        <a:lstStyle/>
        <a:p>
          <a:endParaRPr lang="en-US"/>
        </a:p>
      </dgm:t>
    </dgm:pt>
    <dgm:pt modelId="{8D8AC048-3809-4207-95FE-F10214B8A17B}">
      <dgm:prSet/>
      <dgm:spPr/>
      <dgm:t>
        <a:bodyPr/>
        <a:lstStyle/>
        <a:p>
          <a:r>
            <a:rPr lang="en-US" dirty="0"/>
            <a:t>Acquisition and Financial Management Plan Approved: Done</a:t>
          </a:r>
        </a:p>
      </dgm:t>
    </dgm:pt>
    <dgm:pt modelId="{422F0BC5-3CF4-4D19-A5B8-DAAB772A35E3}" type="parTrans" cxnId="{8CA58F5B-E900-4982-BB34-F896F7A73F1C}">
      <dgm:prSet/>
      <dgm:spPr/>
      <dgm:t>
        <a:bodyPr/>
        <a:lstStyle/>
        <a:p>
          <a:endParaRPr lang="en-US"/>
        </a:p>
      </dgm:t>
    </dgm:pt>
    <dgm:pt modelId="{F785F093-F821-4FC0-965E-10FC10889583}" type="sibTrans" cxnId="{8CA58F5B-E900-4982-BB34-F896F7A73F1C}">
      <dgm:prSet/>
      <dgm:spPr/>
      <dgm:t>
        <a:bodyPr/>
        <a:lstStyle/>
        <a:p>
          <a:endParaRPr lang="en-US"/>
        </a:p>
      </dgm:t>
    </dgm:pt>
    <dgm:pt modelId="{284A0E2E-6EE1-4574-AEC5-8A5E8F1DAFE3}">
      <dgm:prSet/>
      <dgm:spPr/>
      <dgm:t>
        <a:bodyPr/>
        <a:lstStyle/>
        <a:p>
          <a:r>
            <a:rPr lang="en-US" dirty="0"/>
            <a:t>User Documentation Complete: 7/29/19</a:t>
          </a:r>
        </a:p>
      </dgm:t>
    </dgm:pt>
    <dgm:pt modelId="{1B52CF40-028E-4373-91B0-C88022C2B2F0}" type="parTrans" cxnId="{445E1D4A-08BB-4FF0-AA43-ED6385114A9C}">
      <dgm:prSet/>
      <dgm:spPr/>
      <dgm:t>
        <a:bodyPr/>
        <a:lstStyle/>
        <a:p>
          <a:endParaRPr lang="en-US"/>
        </a:p>
      </dgm:t>
    </dgm:pt>
    <dgm:pt modelId="{2422F0D6-BE8C-4118-A44F-20D5A63D46E6}" type="sibTrans" cxnId="{445E1D4A-08BB-4FF0-AA43-ED6385114A9C}">
      <dgm:prSet/>
      <dgm:spPr/>
      <dgm:t>
        <a:bodyPr/>
        <a:lstStyle/>
        <a:p>
          <a:endParaRPr lang="en-US"/>
        </a:p>
      </dgm:t>
    </dgm:pt>
    <dgm:pt modelId="{C04B4CF3-B9CD-406A-A983-EA39E600784F}" type="pres">
      <dgm:prSet presAssocID="{13E5A844-D30B-4A0C-A356-FD85FA0C5FAE}" presName="Name0" presStyleCnt="0">
        <dgm:presLayoutVars>
          <dgm:dir/>
          <dgm:resizeHandles val="exact"/>
        </dgm:presLayoutVars>
      </dgm:prSet>
      <dgm:spPr/>
    </dgm:pt>
    <dgm:pt modelId="{21D9099C-FAF1-4319-9A45-DDC48C6B5014}" type="pres">
      <dgm:prSet presAssocID="{13E5A844-D30B-4A0C-A356-FD85FA0C5FAE}" presName="arrow" presStyleLbl="bgShp" presStyleIdx="0" presStyleCnt="1"/>
      <dgm:spPr/>
    </dgm:pt>
    <dgm:pt modelId="{253E44F0-F28B-43BC-8293-C6FBD84EAF65}" type="pres">
      <dgm:prSet presAssocID="{13E5A844-D30B-4A0C-A356-FD85FA0C5FAE}" presName="points" presStyleCnt="0"/>
      <dgm:spPr/>
    </dgm:pt>
    <dgm:pt modelId="{50B4394C-0EA2-4436-B087-2488F0A3543D}" type="pres">
      <dgm:prSet presAssocID="{EF7420BB-5375-4A6B-BC21-6FF3B579D771}" presName="compositeA" presStyleCnt="0"/>
      <dgm:spPr/>
    </dgm:pt>
    <dgm:pt modelId="{F456C707-439F-435B-B451-586459F8FF42}" type="pres">
      <dgm:prSet presAssocID="{EF7420BB-5375-4A6B-BC21-6FF3B579D771}" presName="textA" presStyleLbl="revTx" presStyleIdx="0" presStyleCnt="19">
        <dgm:presLayoutVars>
          <dgm:bulletEnabled val="1"/>
        </dgm:presLayoutVars>
      </dgm:prSet>
      <dgm:spPr/>
    </dgm:pt>
    <dgm:pt modelId="{F636A978-F3EE-4C8D-BCD1-D19BD10EC7DC}" type="pres">
      <dgm:prSet presAssocID="{EF7420BB-5375-4A6B-BC21-6FF3B579D771}" presName="circleA" presStyleLbl="node1" presStyleIdx="0" presStyleCnt="19"/>
      <dgm:spPr>
        <a:prstGeom prst="triangle">
          <a:avLst/>
        </a:prstGeom>
        <a:solidFill>
          <a:schemeClr val="accent6"/>
        </a:solidFill>
      </dgm:spPr>
    </dgm:pt>
    <dgm:pt modelId="{E05278F7-15AE-48F8-B0E6-B0FDE65D5FCB}" type="pres">
      <dgm:prSet presAssocID="{EF7420BB-5375-4A6B-BC21-6FF3B579D771}" presName="spaceA" presStyleCnt="0"/>
      <dgm:spPr/>
    </dgm:pt>
    <dgm:pt modelId="{D20B3276-5594-4CBB-A2E6-5959A01A132D}" type="pres">
      <dgm:prSet presAssocID="{52C378B0-452A-4F6A-83F7-736825B3AADE}" presName="space" presStyleCnt="0"/>
      <dgm:spPr/>
    </dgm:pt>
    <dgm:pt modelId="{260E77D4-7185-416A-9E3F-A2E6DE74D2CC}" type="pres">
      <dgm:prSet presAssocID="{1E6C66E1-40A5-42DD-82C4-9D2FF3B3F0F7}" presName="compositeB" presStyleCnt="0"/>
      <dgm:spPr/>
    </dgm:pt>
    <dgm:pt modelId="{B031C51F-FC0B-4829-B40B-6AA825051BCB}" type="pres">
      <dgm:prSet presAssocID="{1E6C66E1-40A5-42DD-82C4-9D2FF3B3F0F7}" presName="textB" presStyleLbl="revTx" presStyleIdx="1" presStyleCnt="19">
        <dgm:presLayoutVars>
          <dgm:bulletEnabled val="1"/>
        </dgm:presLayoutVars>
      </dgm:prSet>
      <dgm:spPr/>
    </dgm:pt>
    <dgm:pt modelId="{CD7C5816-DE88-41B8-BA48-E81C153FCF67}" type="pres">
      <dgm:prSet presAssocID="{1E6C66E1-40A5-42DD-82C4-9D2FF3B3F0F7}" presName="circleB" presStyleLbl="node1" presStyleIdx="1" presStyleCnt="19"/>
      <dgm:spPr>
        <a:prstGeom prst="triangle">
          <a:avLst/>
        </a:prstGeom>
        <a:solidFill>
          <a:schemeClr val="accent3"/>
        </a:solidFill>
      </dgm:spPr>
    </dgm:pt>
    <dgm:pt modelId="{96C43BD8-C174-4B13-9665-B8FFFAF895B4}" type="pres">
      <dgm:prSet presAssocID="{1E6C66E1-40A5-42DD-82C4-9D2FF3B3F0F7}" presName="spaceB" presStyleCnt="0"/>
      <dgm:spPr/>
    </dgm:pt>
    <dgm:pt modelId="{40963721-9F49-4726-89F7-AE732CA7B746}" type="pres">
      <dgm:prSet presAssocID="{AA61A88A-12A3-462B-B9DB-01DA9C3E8282}" presName="space" presStyleCnt="0"/>
      <dgm:spPr/>
    </dgm:pt>
    <dgm:pt modelId="{BFEA94FA-D1CC-44B3-AE14-1350E8C92F74}" type="pres">
      <dgm:prSet presAssocID="{8FC06DA3-6A95-43FB-8094-AD60FC651CA0}" presName="compositeA" presStyleCnt="0"/>
      <dgm:spPr/>
    </dgm:pt>
    <dgm:pt modelId="{66AC66E3-A804-4CD4-A04E-17BE3103E524}" type="pres">
      <dgm:prSet presAssocID="{8FC06DA3-6A95-43FB-8094-AD60FC651CA0}" presName="textA" presStyleLbl="revTx" presStyleIdx="2" presStyleCnt="19">
        <dgm:presLayoutVars>
          <dgm:bulletEnabled val="1"/>
        </dgm:presLayoutVars>
      </dgm:prSet>
      <dgm:spPr/>
    </dgm:pt>
    <dgm:pt modelId="{51DB2D8C-FAE4-4909-BC24-0AF3EB5774A2}" type="pres">
      <dgm:prSet presAssocID="{8FC06DA3-6A95-43FB-8094-AD60FC651CA0}" presName="circleA" presStyleLbl="node1" presStyleIdx="2" presStyleCnt="19"/>
      <dgm:spPr>
        <a:prstGeom prst="triangle">
          <a:avLst/>
        </a:prstGeom>
      </dgm:spPr>
    </dgm:pt>
    <dgm:pt modelId="{F7325C2E-0271-481D-9070-AE03077F8435}" type="pres">
      <dgm:prSet presAssocID="{8FC06DA3-6A95-43FB-8094-AD60FC651CA0}" presName="spaceA" presStyleCnt="0"/>
      <dgm:spPr/>
    </dgm:pt>
    <dgm:pt modelId="{6D4B2D0C-C104-40A3-89D5-B23AA4661C30}" type="pres">
      <dgm:prSet presAssocID="{68DABB8E-ABF9-4AB0-9CAB-3F17A034F0C9}" presName="space" presStyleCnt="0"/>
      <dgm:spPr/>
    </dgm:pt>
    <dgm:pt modelId="{4A6A0EC0-37D4-42F3-B67C-85629C12AC2F}" type="pres">
      <dgm:prSet presAssocID="{48F0EA20-F7A9-48FB-894A-83210A7902B9}" presName="compositeB" presStyleCnt="0"/>
      <dgm:spPr/>
    </dgm:pt>
    <dgm:pt modelId="{1702343F-ABE6-4CED-960B-3743703A54A9}" type="pres">
      <dgm:prSet presAssocID="{48F0EA20-F7A9-48FB-894A-83210A7902B9}" presName="textB" presStyleLbl="revTx" presStyleIdx="3" presStyleCnt="19">
        <dgm:presLayoutVars>
          <dgm:bulletEnabled val="1"/>
        </dgm:presLayoutVars>
      </dgm:prSet>
      <dgm:spPr/>
    </dgm:pt>
    <dgm:pt modelId="{15259393-3D11-4C7E-8475-CF8CA3624DF2}" type="pres">
      <dgm:prSet presAssocID="{48F0EA20-F7A9-48FB-894A-83210A7902B9}" presName="circleB" presStyleLbl="node1" presStyleIdx="3" presStyleCnt="19"/>
      <dgm:spPr>
        <a:prstGeom prst="triangle">
          <a:avLst/>
        </a:prstGeom>
      </dgm:spPr>
    </dgm:pt>
    <dgm:pt modelId="{E1A28C36-FF0A-4E3C-81AD-E0DE65313A50}" type="pres">
      <dgm:prSet presAssocID="{48F0EA20-F7A9-48FB-894A-83210A7902B9}" presName="spaceB" presStyleCnt="0"/>
      <dgm:spPr/>
    </dgm:pt>
    <dgm:pt modelId="{434884BF-DC59-4068-90A7-E2EC5CDE71B3}" type="pres">
      <dgm:prSet presAssocID="{3E868F34-D9D2-4DEC-8F15-EB5D4FE729FB}" presName="space" presStyleCnt="0"/>
      <dgm:spPr/>
    </dgm:pt>
    <dgm:pt modelId="{42598C57-7C69-4768-B9F9-98F53C78508C}" type="pres">
      <dgm:prSet presAssocID="{C9B5FFA4-7106-4B30-880F-4FCB60585883}" presName="compositeA" presStyleCnt="0"/>
      <dgm:spPr/>
    </dgm:pt>
    <dgm:pt modelId="{3A29EAAF-C2C6-4649-A42C-A142E763143F}" type="pres">
      <dgm:prSet presAssocID="{C9B5FFA4-7106-4B30-880F-4FCB60585883}" presName="textA" presStyleLbl="revTx" presStyleIdx="4" presStyleCnt="19">
        <dgm:presLayoutVars>
          <dgm:bulletEnabled val="1"/>
        </dgm:presLayoutVars>
      </dgm:prSet>
      <dgm:spPr/>
    </dgm:pt>
    <dgm:pt modelId="{498888D6-4F34-4057-B036-5E6B0A721FC4}" type="pres">
      <dgm:prSet presAssocID="{C9B5FFA4-7106-4B30-880F-4FCB60585883}" presName="circleA" presStyleLbl="node1" presStyleIdx="4" presStyleCnt="19"/>
      <dgm:spPr>
        <a:prstGeom prst="triangle">
          <a:avLst/>
        </a:prstGeom>
      </dgm:spPr>
    </dgm:pt>
    <dgm:pt modelId="{C5B46A70-89B8-48CA-93F0-C0EF6B6CA0C1}" type="pres">
      <dgm:prSet presAssocID="{C9B5FFA4-7106-4B30-880F-4FCB60585883}" presName="spaceA" presStyleCnt="0"/>
      <dgm:spPr/>
    </dgm:pt>
    <dgm:pt modelId="{78A40FB1-7C3B-40CB-A9C4-D7C8EFCC8BFE}" type="pres">
      <dgm:prSet presAssocID="{F558C668-F551-44CC-917C-903804C6F36F}" presName="space" presStyleCnt="0"/>
      <dgm:spPr/>
    </dgm:pt>
    <dgm:pt modelId="{742F7629-31FC-4A00-86EA-3B3C6D0D3DE8}" type="pres">
      <dgm:prSet presAssocID="{52606BE6-DD7B-4DCC-A342-2DA4F107E71F}" presName="compositeB" presStyleCnt="0"/>
      <dgm:spPr/>
    </dgm:pt>
    <dgm:pt modelId="{C5CD0159-D2AC-4074-A912-31B345764F71}" type="pres">
      <dgm:prSet presAssocID="{52606BE6-DD7B-4DCC-A342-2DA4F107E71F}" presName="textB" presStyleLbl="revTx" presStyleIdx="5" presStyleCnt="19">
        <dgm:presLayoutVars>
          <dgm:bulletEnabled val="1"/>
        </dgm:presLayoutVars>
      </dgm:prSet>
      <dgm:spPr/>
    </dgm:pt>
    <dgm:pt modelId="{FF3F06CA-C0BF-4DBA-AD32-7503AB14CDE5}" type="pres">
      <dgm:prSet presAssocID="{52606BE6-DD7B-4DCC-A342-2DA4F107E71F}" presName="circleB" presStyleLbl="node1" presStyleIdx="5" presStyleCnt="19"/>
      <dgm:spPr>
        <a:prstGeom prst="triangle">
          <a:avLst/>
        </a:prstGeom>
      </dgm:spPr>
    </dgm:pt>
    <dgm:pt modelId="{9FFB799E-7EEE-472F-B04E-A779F6446217}" type="pres">
      <dgm:prSet presAssocID="{52606BE6-DD7B-4DCC-A342-2DA4F107E71F}" presName="spaceB" presStyleCnt="0"/>
      <dgm:spPr/>
    </dgm:pt>
    <dgm:pt modelId="{5DEB8FB8-0592-4060-AA51-5D04D84C8AE9}" type="pres">
      <dgm:prSet presAssocID="{1BEC8668-D59C-4CBB-8415-4F525213A5E5}" presName="space" presStyleCnt="0"/>
      <dgm:spPr/>
    </dgm:pt>
    <dgm:pt modelId="{58B76C0F-4A50-4D65-A54E-E2BDDD76DF03}" type="pres">
      <dgm:prSet presAssocID="{A3590C8C-71C5-4B18-A1A5-151CF3EB08D0}" presName="compositeA" presStyleCnt="0"/>
      <dgm:spPr/>
    </dgm:pt>
    <dgm:pt modelId="{FCDC199F-4294-4CC1-8291-E7C5B32E00D3}" type="pres">
      <dgm:prSet presAssocID="{A3590C8C-71C5-4B18-A1A5-151CF3EB08D0}" presName="textA" presStyleLbl="revTx" presStyleIdx="6" presStyleCnt="19">
        <dgm:presLayoutVars>
          <dgm:bulletEnabled val="1"/>
        </dgm:presLayoutVars>
      </dgm:prSet>
      <dgm:spPr/>
    </dgm:pt>
    <dgm:pt modelId="{907614A3-73B9-41F6-A4BD-98A47CEB4379}" type="pres">
      <dgm:prSet presAssocID="{A3590C8C-71C5-4B18-A1A5-151CF3EB08D0}" presName="circleA" presStyleLbl="node1" presStyleIdx="6" presStyleCnt="19"/>
      <dgm:spPr>
        <a:prstGeom prst="triangle">
          <a:avLst/>
        </a:prstGeom>
      </dgm:spPr>
    </dgm:pt>
    <dgm:pt modelId="{EB366119-28B2-4F37-87CB-11DD490B4A82}" type="pres">
      <dgm:prSet presAssocID="{A3590C8C-71C5-4B18-A1A5-151CF3EB08D0}" presName="spaceA" presStyleCnt="0"/>
      <dgm:spPr/>
    </dgm:pt>
    <dgm:pt modelId="{7B27E983-E7D4-4B01-925D-EFEDD08E1EE6}" type="pres">
      <dgm:prSet presAssocID="{E3D0ECDA-8BE8-4E71-A33F-50A17E686754}" presName="space" presStyleCnt="0"/>
      <dgm:spPr/>
    </dgm:pt>
    <dgm:pt modelId="{68C0F5E9-36D6-4F1A-A02B-4555C268A661}" type="pres">
      <dgm:prSet presAssocID="{9D6C6721-F3CF-4CF5-B437-83CFD18E2D0D}" presName="compositeB" presStyleCnt="0"/>
      <dgm:spPr/>
    </dgm:pt>
    <dgm:pt modelId="{ABD86897-33A9-46AF-9421-3035D5ABC3EE}" type="pres">
      <dgm:prSet presAssocID="{9D6C6721-F3CF-4CF5-B437-83CFD18E2D0D}" presName="textB" presStyleLbl="revTx" presStyleIdx="7" presStyleCnt="19">
        <dgm:presLayoutVars>
          <dgm:bulletEnabled val="1"/>
        </dgm:presLayoutVars>
      </dgm:prSet>
      <dgm:spPr/>
    </dgm:pt>
    <dgm:pt modelId="{DADB11FF-DCD0-468C-9C9F-26085D21D296}" type="pres">
      <dgm:prSet presAssocID="{9D6C6721-F3CF-4CF5-B437-83CFD18E2D0D}" presName="circleB" presStyleLbl="node1" presStyleIdx="7" presStyleCnt="19"/>
      <dgm:spPr>
        <a:prstGeom prst="triangle">
          <a:avLst/>
        </a:prstGeom>
        <a:solidFill>
          <a:schemeClr val="accent3"/>
        </a:solidFill>
      </dgm:spPr>
    </dgm:pt>
    <dgm:pt modelId="{F6C703C4-3A35-4E09-80DC-439F63B4E011}" type="pres">
      <dgm:prSet presAssocID="{9D6C6721-F3CF-4CF5-B437-83CFD18E2D0D}" presName="spaceB" presStyleCnt="0"/>
      <dgm:spPr/>
    </dgm:pt>
    <dgm:pt modelId="{EDB1F82D-D6FB-48B3-979D-0C6448F33B3F}" type="pres">
      <dgm:prSet presAssocID="{075CA559-FA61-473F-A116-E6748E8E8404}" presName="space" presStyleCnt="0"/>
      <dgm:spPr/>
    </dgm:pt>
    <dgm:pt modelId="{E1B4F206-3AAD-494B-A02C-50EF03BF2E82}" type="pres">
      <dgm:prSet presAssocID="{45101E41-8F51-4341-8BD6-6BB7D8B0C1CA}" presName="compositeA" presStyleCnt="0"/>
      <dgm:spPr/>
    </dgm:pt>
    <dgm:pt modelId="{92BAB936-747F-4EFD-B729-AC49374DBE28}" type="pres">
      <dgm:prSet presAssocID="{45101E41-8F51-4341-8BD6-6BB7D8B0C1CA}" presName="textA" presStyleLbl="revTx" presStyleIdx="8" presStyleCnt="19">
        <dgm:presLayoutVars>
          <dgm:bulletEnabled val="1"/>
        </dgm:presLayoutVars>
      </dgm:prSet>
      <dgm:spPr/>
    </dgm:pt>
    <dgm:pt modelId="{F4823EFF-B185-44B5-BB61-C88CEED59164}" type="pres">
      <dgm:prSet presAssocID="{45101E41-8F51-4341-8BD6-6BB7D8B0C1CA}" presName="circleA" presStyleLbl="node1" presStyleIdx="8" presStyleCnt="19"/>
      <dgm:spPr>
        <a:prstGeom prst="triangle">
          <a:avLst/>
        </a:prstGeom>
      </dgm:spPr>
    </dgm:pt>
    <dgm:pt modelId="{55C49FD5-10D9-4807-96DB-9BAB4637631B}" type="pres">
      <dgm:prSet presAssocID="{45101E41-8F51-4341-8BD6-6BB7D8B0C1CA}" presName="spaceA" presStyleCnt="0"/>
      <dgm:spPr/>
    </dgm:pt>
    <dgm:pt modelId="{7D921DF1-35D2-4C1F-93FD-1C8359A620AE}" type="pres">
      <dgm:prSet presAssocID="{938E5085-2DE1-4178-80B7-5479D4BDA846}" presName="space" presStyleCnt="0"/>
      <dgm:spPr/>
    </dgm:pt>
    <dgm:pt modelId="{0489D5C9-1C94-4312-9BBC-8F3472CDDFC5}" type="pres">
      <dgm:prSet presAssocID="{DEC290EB-AC95-4AC8-AD65-CF9CB2C141FC}" presName="compositeB" presStyleCnt="0"/>
      <dgm:spPr/>
    </dgm:pt>
    <dgm:pt modelId="{D84823D7-9B86-4CE8-958A-A25AD0998AEC}" type="pres">
      <dgm:prSet presAssocID="{DEC290EB-AC95-4AC8-AD65-CF9CB2C141FC}" presName="textB" presStyleLbl="revTx" presStyleIdx="9" presStyleCnt="19">
        <dgm:presLayoutVars>
          <dgm:bulletEnabled val="1"/>
        </dgm:presLayoutVars>
      </dgm:prSet>
      <dgm:spPr/>
    </dgm:pt>
    <dgm:pt modelId="{36F98E4D-90B0-41D9-A0C7-706E17BCE836}" type="pres">
      <dgm:prSet presAssocID="{DEC290EB-AC95-4AC8-AD65-CF9CB2C141FC}" presName="circleB" presStyleLbl="node1" presStyleIdx="9" presStyleCnt="19"/>
      <dgm:spPr>
        <a:prstGeom prst="triangle">
          <a:avLst/>
        </a:prstGeom>
        <a:solidFill>
          <a:srgbClr val="FFFF00"/>
        </a:solidFill>
      </dgm:spPr>
    </dgm:pt>
    <dgm:pt modelId="{17A206DD-F9C0-44B4-B3E4-50A2BF7FA114}" type="pres">
      <dgm:prSet presAssocID="{DEC290EB-AC95-4AC8-AD65-CF9CB2C141FC}" presName="spaceB" presStyleCnt="0"/>
      <dgm:spPr/>
    </dgm:pt>
    <dgm:pt modelId="{DFEC587F-9683-4D49-BA27-5CE7A2B2BDD3}" type="pres">
      <dgm:prSet presAssocID="{3A1416C6-37FF-4971-BFDC-006D0E396DD9}" presName="space" presStyleCnt="0"/>
      <dgm:spPr/>
    </dgm:pt>
    <dgm:pt modelId="{E4179D61-F61E-440C-BB29-7444A1B46C1C}" type="pres">
      <dgm:prSet presAssocID="{A7780D26-B884-41B7-AF6D-1CA6F3D0A062}" presName="compositeA" presStyleCnt="0"/>
      <dgm:spPr/>
    </dgm:pt>
    <dgm:pt modelId="{D17D44B2-2AD6-402C-93DD-0DE53324E271}" type="pres">
      <dgm:prSet presAssocID="{A7780D26-B884-41B7-AF6D-1CA6F3D0A062}" presName="textA" presStyleLbl="revTx" presStyleIdx="10" presStyleCnt="19">
        <dgm:presLayoutVars>
          <dgm:bulletEnabled val="1"/>
        </dgm:presLayoutVars>
      </dgm:prSet>
      <dgm:spPr/>
    </dgm:pt>
    <dgm:pt modelId="{218D26F5-82F2-4EB5-9814-ABAC0CC2C645}" type="pres">
      <dgm:prSet presAssocID="{A7780D26-B884-41B7-AF6D-1CA6F3D0A062}" presName="circleA" presStyleLbl="node1" presStyleIdx="10" presStyleCnt="19"/>
      <dgm:spPr>
        <a:prstGeom prst="triangle">
          <a:avLst/>
        </a:prstGeom>
        <a:solidFill>
          <a:srgbClr val="FFFF00"/>
        </a:solidFill>
      </dgm:spPr>
    </dgm:pt>
    <dgm:pt modelId="{387C1CA3-4632-4192-98F7-0E7199B9FE6D}" type="pres">
      <dgm:prSet presAssocID="{A7780D26-B884-41B7-AF6D-1CA6F3D0A062}" presName="spaceA" presStyleCnt="0"/>
      <dgm:spPr/>
    </dgm:pt>
    <dgm:pt modelId="{7AF739DE-8623-4427-AAB9-E15F42B71F08}" type="pres">
      <dgm:prSet presAssocID="{631F5979-164C-47D5-972D-934CC0267EEC}" presName="space" presStyleCnt="0"/>
      <dgm:spPr/>
    </dgm:pt>
    <dgm:pt modelId="{478F65BB-A3C9-4AB6-9850-89F78799962A}" type="pres">
      <dgm:prSet presAssocID="{A1099E91-E250-4ED8-A7FF-A3C21F88C879}" presName="compositeB" presStyleCnt="0"/>
      <dgm:spPr/>
    </dgm:pt>
    <dgm:pt modelId="{11390BAF-90C2-429B-A724-1185CB6DB711}" type="pres">
      <dgm:prSet presAssocID="{A1099E91-E250-4ED8-A7FF-A3C21F88C879}" presName="textB" presStyleLbl="revTx" presStyleIdx="11" presStyleCnt="19">
        <dgm:presLayoutVars>
          <dgm:bulletEnabled val="1"/>
        </dgm:presLayoutVars>
      </dgm:prSet>
      <dgm:spPr/>
    </dgm:pt>
    <dgm:pt modelId="{707796D3-FC57-42ED-B7FD-E2159F654103}" type="pres">
      <dgm:prSet presAssocID="{A1099E91-E250-4ED8-A7FF-A3C21F88C879}" presName="circleB" presStyleLbl="node1" presStyleIdx="11" presStyleCnt="19"/>
      <dgm:spPr>
        <a:prstGeom prst="triangle">
          <a:avLst/>
        </a:prstGeom>
        <a:solidFill>
          <a:schemeClr val="accent6"/>
        </a:solidFill>
      </dgm:spPr>
    </dgm:pt>
    <dgm:pt modelId="{1A7064A8-EAA5-4BC6-B3D0-8832C91D2402}" type="pres">
      <dgm:prSet presAssocID="{A1099E91-E250-4ED8-A7FF-A3C21F88C879}" presName="spaceB" presStyleCnt="0"/>
      <dgm:spPr/>
    </dgm:pt>
    <dgm:pt modelId="{6BEF0C25-98B6-4D3F-9BAC-755121567F95}" type="pres">
      <dgm:prSet presAssocID="{84127481-B5B6-4527-B692-4D5CF6E83C2B}" presName="space" presStyleCnt="0"/>
      <dgm:spPr/>
    </dgm:pt>
    <dgm:pt modelId="{D40B3490-2494-46F6-A4B5-A37E2E81507A}" type="pres">
      <dgm:prSet presAssocID="{8D260E38-4805-4E4A-85BD-4FFD96D9F717}" presName="compositeA" presStyleCnt="0"/>
      <dgm:spPr/>
    </dgm:pt>
    <dgm:pt modelId="{D91EA6E1-F436-4E63-977C-5606124F3AF9}" type="pres">
      <dgm:prSet presAssocID="{8D260E38-4805-4E4A-85BD-4FFD96D9F717}" presName="textA" presStyleLbl="revTx" presStyleIdx="12" presStyleCnt="19">
        <dgm:presLayoutVars>
          <dgm:bulletEnabled val="1"/>
        </dgm:presLayoutVars>
      </dgm:prSet>
      <dgm:spPr/>
    </dgm:pt>
    <dgm:pt modelId="{DBA8ED98-5155-42DF-9009-8B19EFA2C381}" type="pres">
      <dgm:prSet presAssocID="{8D260E38-4805-4E4A-85BD-4FFD96D9F717}" presName="circleA" presStyleLbl="node1" presStyleIdx="12" presStyleCnt="19"/>
      <dgm:spPr>
        <a:prstGeom prst="triangle">
          <a:avLst/>
        </a:prstGeom>
      </dgm:spPr>
    </dgm:pt>
    <dgm:pt modelId="{AE766B58-2E2E-44C2-AF80-02853D502012}" type="pres">
      <dgm:prSet presAssocID="{8D260E38-4805-4E4A-85BD-4FFD96D9F717}" presName="spaceA" presStyleCnt="0"/>
      <dgm:spPr/>
    </dgm:pt>
    <dgm:pt modelId="{DC48A77B-B653-4740-B832-C3E7F8263DA1}" type="pres">
      <dgm:prSet presAssocID="{15A847BA-FD9A-4680-8EE9-CD569CA84D74}" presName="space" presStyleCnt="0"/>
      <dgm:spPr/>
    </dgm:pt>
    <dgm:pt modelId="{C69D8BE0-9E87-4266-BAD2-C88C2031E99D}" type="pres">
      <dgm:prSet presAssocID="{87DAC215-7EFB-43C0-8F16-810E4D8D1437}" presName="compositeB" presStyleCnt="0"/>
      <dgm:spPr/>
    </dgm:pt>
    <dgm:pt modelId="{DA3BE84E-576E-4D3D-8F30-2B1365A85512}" type="pres">
      <dgm:prSet presAssocID="{87DAC215-7EFB-43C0-8F16-810E4D8D1437}" presName="textB" presStyleLbl="revTx" presStyleIdx="13" presStyleCnt="19">
        <dgm:presLayoutVars>
          <dgm:bulletEnabled val="1"/>
        </dgm:presLayoutVars>
      </dgm:prSet>
      <dgm:spPr/>
    </dgm:pt>
    <dgm:pt modelId="{76ED6368-14B5-4745-87A2-4696F048F2AF}" type="pres">
      <dgm:prSet presAssocID="{87DAC215-7EFB-43C0-8F16-810E4D8D1437}" presName="circleB" presStyleLbl="node1" presStyleIdx="13" presStyleCnt="19"/>
      <dgm:spPr>
        <a:prstGeom prst="triangle">
          <a:avLst/>
        </a:prstGeom>
      </dgm:spPr>
    </dgm:pt>
    <dgm:pt modelId="{944A8067-52DA-4332-93A4-443BC0CE689B}" type="pres">
      <dgm:prSet presAssocID="{87DAC215-7EFB-43C0-8F16-810E4D8D1437}" presName="spaceB" presStyleCnt="0"/>
      <dgm:spPr/>
    </dgm:pt>
    <dgm:pt modelId="{ADCD1163-C125-4806-8B14-704A4383454D}" type="pres">
      <dgm:prSet presAssocID="{400BC918-4F36-4281-AB8E-8DA40632C7FE}" presName="space" presStyleCnt="0"/>
      <dgm:spPr/>
    </dgm:pt>
    <dgm:pt modelId="{57584BA3-B29C-4170-90FE-E1ABEE91CFF9}" type="pres">
      <dgm:prSet presAssocID="{5C741832-B8B9-42C6-880B-B0C515E00DB0}" presName="compositeA" presStyleCnt="0"/>
      <dgm:spPr/>
    </dgm:pt>
    <dgm:pt modelId="{7E5660F8-8DC1-40C4-AB6E-C79AAC970F1A}" type="pres">
      <dgm:prSet presAssocID="{5C741832-B8B9-42C6-880B-B0C515E00DB0}" presName="textA" presStyleLbl="revTx" presStyleIdx="14" presStyleCnt="19">
        <dgm:presLayoutVars>
          <dgm:bulletEnabled val="1"/>
        </dgm:presLayoutVars>
      </dgm:prSet>
      <dgm:spPr/>
    </dgm:pt>
    <dgm:pt modelId="{E0F640B6-0C0D-4BD4-9C86-A7733682E53A}" type="pres">
      <dgm:prSet presAssocID="{5C741832-B8B9-42C6-880B-B0C515E00DB0}" presName="circleA" presStyleLbl="node1" presStyleIdx="14" presStyleCnt="19"/>
      <dgm:spPr>
        <a:prstGeom prst="triangle">
          <a:avLst/>
        </a:prstGeom>
      </dgm:spPr>
    </dgm:pt>
    <dgm:pt modelId="{CC28BE0F-E8ED-4E9E-997A-C068F6FB9D40}" type="pres">
      <dgm:prSet presAssocID="{5C741832-B8B9-42C6-880B-B0C515E00DB0}" presName="spaceA" presStyleCnt="0"/>
      <dgm:spPr/>
    </dgm:pt>
    <dgm:pt modelId="{D92C480A-E317-4957-A767-1C0425ADF796}" type="pres">
      <dgm:prSet presAssocID="{66BF5063-DFE7-47B8-986C-3A5D91AC711D}" presName="space" presStyleCnt="0"/>
      <dgm:spPr/>
    </dgm:pt>
    <dgm:pt modelId="{1EF454EC-5868-48A2-9D35-924A578FC4AE}" type="pres">
      <dgm:prSet presAssocID="{55FB77D0-83B3-4633-9F36-65DBE52B03F2}" presName="compositeB" presStyleCnt="0"/>
      <dgm:spPr/>
    </dgm:pt>
    <dgm:pt modelId="{781196CD-D7B2-4E65-BAC5-977F08824C3F}" type="pres">
      <dgm:prSet presAssocID="{55FB77D0-83B3-4633-9F36-65DBE52B03F2}" presName="textB" presStyleLbl="revTx" presStyleIdx="15" presStyleCnt="19">
        <dgm:presLayoutVars>
          <dgm:bulletEnabled val="1"/>
        </dgm:presLayoutVars>
      </dgm:prSet>
      <dgm:spPr/>
    </dgm:pt>
    <dgm:pt modelId="{23825DAA-9AB0-4943-98D5-7A4AEC5BB987}" type="pres">
      <dgm:prSet presAssocID="{55FB77D0-83B3-4633-9F36-65DBE52B03F2}" presName="circleB" presStyleLbl="node1" presStyleIdx="15" presStyleCnt="19"/>
      <dgm:spPr>
        <a:prstGeom prst="triangle">
          <a:avLst/>
        </a:prstGeom>
      </dgm:spPr>
    </dgm:pt>
    <dgm:pt modelId="{6F677199-F6E3-4FDD-8B59-2751C5C05C0C}" type="pres">
      <dgm:prSet presAssocID="{55FB77D0-83B3-4633-9F36-65DBE52B03F2}" presName="spaceB" presStyleCnt="0"/>
      <dgm:spPr/>
    </dgm:pt>
    <dgm:pt modelId="{D11F5953-42F6-4BB8-8A4A-D19421131079}" type="pres">
      <dgm:prSet presAssocID="{6EC34DD8-4D5B-4E51-A6B9-95CCB5B363D7}" presName="space" presStyleCnt="0"/>
      <dgm:spPr/>
    </dgm:pt>
    <dgm:pt modelId="{34A03777-D481-4C50-A082-5AA647CC77FE}" type="pres">
      <dgm:prSet presAssocID="{F2CA60D0-A804-449B-8B27-EE4FB77F2E31}" presName="compositeA" presStyleCnt="0"/>
      <dgm:spPr/>
    </dgm:pt>
    <dgm:pt modelId="{2D35883A-ACAC-49EC-AC3F-BDFE832F6EFE}" type="pres">
      <dgm:prSet presAssocID="{F2CA60D0-A804-449B-8B27-EE4FB77F2E31}" presName="textA" presStyleLbl="revTx" presStyleIdx="16" presStyleCnt="19">
        <dgm:presLayoutVars>
          <dgm:bulletEnabled val="1"/>
        </dgm:presLayoutVars>
      </dgm:prSet>
      <dgm:spPr/>
    </dgm:pt>
    <dgm:pt modelId="{772FE8DE-0B14-4067-902B-4031EC1863A8}" type="pres">
      <dgm:prSet presAssocID="{F2CA60D0-A804-449B-8B27-EE4FB77F2E31}" presName="circleA" presStyleLbl="node1" presStyleIdx="16" presStyleCnt="19"/>
      <dgm:spPr>
        <a:prstGeom prst="triangle">
          <a:avLst/>
        </a:prstGeom>
        <a:solidFill>
          <a:schemeClr val="accent6"/>
        </a:solidFill>
      </dgm:spPr>
    </dgm:pt>
    <dgm:pt modelId="{F295F2BC-54E3-42C0-B644-5F0FB94B95F0}" type="pres">
      <dgm:prSet presAssocID="{F2CA60D0-A804-449B-8B27-EE4FB77F2E31}" presName="spaceA" presStyleCnt="0"/>
      <dgm:spPr/>
    </dgm:pt>
    <dgm:pt modelId="{B8057FE1-1EAB-4113-9D81-81252D70A687}" type="pres">
      <dgm:prSet presAssocID="{93C1A672-AB21-4ADF-8BEF-9F928619DE59}" presName="space" presStyleCnt="0"/>
      <dgm:spPr/>
    </dgm:pt>
    <dgm:pt modelId="{159F4176-1180-4ADB-8D18-7091362862A9}" type="pres">
      <dgm:prSet presAssocID="{8D8AC048-3809-4207-95FE-F10214B8A17B}" presName="compositeB" presStyleCnt="0"/>
      <dgm:spPr/>
    </dgm:pt>
    <dgm:pt modelId="{AC10B2F0-67FB-43D7-93A4-B1891823F60C}" type="pres">
      <dgm:prSet presAssocID="{8D8AC048-3809-4207-95FE-F10214B8A17B}" presName="textB" presStyleLbl="revTx" presStyleIdx="17" presStyleCnt="19">
        <dgm:presLayoutVars>
          <dgm:bulletEnabled val="1"/>
        </dgm:presLayoutVars>
      </dgm:prSet>
      <dgm:spPr/>
    </dgm:pt>
    <dgm:pt modelId="{DED5716E-AAD1-4225-A08D-244F7EA5E791}" type="pres">
      <dgm:prSet presAssocID="{8D8AC048-3809-4207-95FE-F10214B8A17B}" presName="circleB" presStyleLbl="node1" presStyleIdx="17" presStyleCnt="19"/>
      <dgm:spPr>
        <a:prstGeom prst="triangle">
          <a:avLst/>
        </a:prstGeom>
        <a:solidFill>
          <a:schemeClr val="accent6"/>
        </a:solidFill>
      </dgm:spPr>
    </dgm:pt>
    <dgm:pt modelId="{DB457F07-F60C-4C3B-8A86-64EBD9AF2CA7}" type="pres">
      <dgm:prSet presAssocID="{8D8AC048-3809-4207-95FE-F10214B8A17B}" presName="spaceB" presStyleCnt="0"/>
      <dgm:spPr/>
    </dgm:pt>
    <dgm:pt modelId="{D62C27CE-61BD-46D5-85C6-3FCD5D16825C}" type="pres">
      <dgm:prSet presAssocID="{F785F093-F821-4FC0-965E-10FC10889583}" presName="space" presStyleCnt="0"/>
      <dgm:spPr/>
    </dgm:pt>
    <dgm:pt modelId="{00EE955B-046A-4C0F-9517-F2D66B81FD72}" type="pres">
      <dgm:prSet presAssocID="{284A0E2E-6EE1-4574-AEC5-8A5E8F1DAFE3}" presName="compositeA" presStyleCnt="0"/>
      <dgm:spPr/>
    </dgm:pt>
    <dgm:pt modelId="{CDD1B09D-0341-4201-A7A0-47B93A4EAD8E}" type="pres">
      <dgm:prSet presAssocID="{284A0E2E-6EE1-4574-AEC5-8A5E8F1DAFE3}" presName="textA" presStyleLbl="revTx" presStyleIdx="18" presStyleCnt="19">
        <dgm:presLayoutVars>
          <dgm:bulletEnabled val="1"/>
        </dgm:presLayoutVars>
      </dgm:prSet>
      <dgm:spPr/>
    </dgm:pt>
    <dgm:pt modelId="{EEDB68CE-1051-4F76-B931-40465ED2323A}" type="pres">
      <dgm:prSet presAssocID="{284A0E2E-6EE1-4574-AEC5-8A5E8F1DAFE3}" presName="circleA" presStyleLbl="node1" presStyleIdx="18" presStyleCnt="19"/>
      <dgm:spPr>
        <a:prstGeom prst="triangle">
          <a:avLst/>
        </a:prstGeom>
      </dgm:spPr>
    </dgm:pt>
    <dgm:pt modelId="{560260D4-95DE-41CE-8DA3-00822873070E}" type="pres">
      <dgm:prSet presAssocID="{284A0E2E-6EE1-4574-AEC5-8A5E8F1DAFE3}" presName="spaceA" presStyleCnt="0"/>
      <dgm:spPr/>
    </dgm:pt>
  </dgm:ptLst>
  <dgm:cxnLst>
    <dgm:cxn modelId="{A190EB08-DD4D-451D-86B2-72DD02298426}" type="presOf" srcId="{87DAC215-7EFB-43C0-8F16-810E4D8D1437}" destId="{DA3BE84E-576E-4D3D-8F30-2B1365A85512}" srcOrd="0" destOrd="0" presId="urn:microsoft.com/office/officeart/2005/8/layout/hProcess11"/>
    <dgm:cxn modelId="{22BA9610-721D-46DA-B0D8-503B3B903070}" type="presOf" srcId="{A3590C8C-71C5-4B18-A1A5-151CF3EB08D0}" destId="{FCDC199F-4294-4CC1-8291-E7C5B32E00D3}" srcOrd="0" destOrd="0" presId="urn:microsoft.com/office/officeart/2005/8/layout/hProcess11"/>
    <dgm:cxn modelId="{1E0A781B-AD4C-4290-97A5-51F1D3EC709C}" srcId="{13E5A844-D30B-4A0C-A356-FD85FA0C5FAE}" destId="{DEC290EB-AC95-4AC8-AD65-CF9CB2C141FC}" srcOrd="9" destOrd="0" parTransId="{48C71B13-4F22-4319-AEB7-863E3E176AD3}" sibTransId="{3A1416C6-37FF-4971-BFDC-006D0E396DD9}"/>
    <dgm:cxn modelId="{56D7DB22-2E45-460E-8879-AEC79787FF7A}" srcId="{13E5A844-D30B-4A0C-A356-FD85FA0C5FAE}" destId="{52606BE6-DD7B-4DCC-A342-2DA4F107E71F}" srcOrd="5" destOrd="0" parTransId="{20BCFE2B-4DF7-4C1A-A31D-4097A1CE4FEF}" sibTransId="{1BEC8668-D59C-4CBB-8415-4F525213A5E5}"/>
    <dgm:cxn modelId="{44EF4924-8655-4132-AD4F-B7E181E3F742}" srcId="{13E5A844-D30B-4A0C-A356-FD85FA0C5FAE}" destId="{45101E41-8F51-4341-8BD6-6BB7D8B0C1CA}" srcOrd="8" destOrd="0" parTransId="{84667739-C212-40F5-8E72-C9F7CF8BD890}" sibTransId="{938E5085-2DE1-4178-80B7-5479D4BDA846}"/>
    <dgm:cxn modelId="{B023242C-5A84-4B68-9E49-AE7D54962C30}" srcId="{13E5A844-D30B-4A0C-A356-FD85FA0C5FAE}" destId="{A7780D26-B884-41B7-AF6D-1CA6F3D0A062}" srcOrd="10" destOrd="0" parTransId="{EA36D480-D60E-45CD-A47D-5254A2AA15A8}" sibTransId="{631F5979-164C-47D5-972D-934CC0267EEC}"/>
    <dgm:cxn modelId="{5F34C434-5A8D-4888-84FB-6929FE8255FC}" type="presOf" srcId="{EF7420BB-5375-4A6B-BC21-6FF3B579D771}" destId="{F456C707-439F-435B-B451-586459F8FF42}" srcOrd="0" destOrd="0" presId="urn:microsoft.com/office/officeart/2005/8/layout/hProcess11"/>
    <dgm:cxn modelId="{AC710A38-0155-4A91-B23F-CF6C0ED25E0E}" type="presOf" srcId="{C9B5FFA4-7106-4B30-880F-4FCB60585883}" destId="{3A29EAAF-C2C6-4649-A42C-A142E763143F}" srcOrd="0" destOrd="0" presId="urn:microsoft.com/office/officeart/2005/8/layout/hProcess11"/>
    <dgm:cxn modelId="{AE2EBB3C-A5BA-45E8-845C-A976B595C012}" srcId="{13E5A844-D30B-4A0C-A356-FD85FA0C5FAE}" destId="{A3590C8C-71C5-4B18-A1A5-151CF3EB08D0}" srcOrd="6" destOrd="0" parTransId="{4C9569FF-C103-445C-85BB-31CB2690CF19}" sibTransId="{E3D0ECDA-8BE8-4E71-A33F-50A17E686754}"/>
    <dgm:cxn modelId="{D10A3C3E-C861-4F96-894B-0ED8804484F2}" type="presOf" srcId="{13E5A844-D30B-4A0C-A356-FD85FA0C5FAE}" destId="{C04B4CF3-B9CD-406A-A983-EA39E600784F}" srcOrd="0" destOrd="0" presId="urn:microsoft.com/office/officeart/2005/8/layout/hProcess11"/>
    <dgm:cxn modelId="{E4AB2A3F-C8F2-4BCB-95F3-40E937B3CC50}" srcId="{13E5A844-D30B-4A0C-A356-FD85FA0C5FAE}" destId="{8D260E38-4805-4E4A-85BD-4FFD96D9F717}" srcOrd="12" destOrd="0" parTransId="{6516CED6-5172-46FC-921E-8582218D8C33}" sibTransId="{15A847BA-FD9A-4680-8EE9-CD569CA84D74}"/>
    <dgm:cxn modelId="{8CA58F5B-E900-4982-BB34-F896F7A73F1C}" srcId="{13E5A844-D30B-4A0C-A356-FD85FA0C5FAE}" destId="{8D8AC048-3809-4207-95FE-F10214B8A17B}" srcOrd="17" destOrd="0" parTransId="{422F0BC5-3CF4-4D19-A5B8-DAAB772A35E3}" sibTransId="{F785F093-F821-4FC0-965E-10FC10889583}"/>
    <dgm:cxn modelId="{738B3C41-6082-4066-8E66-59B1560B1C8E}" type="presOf" srcId="{48F0EA20-F7A9-48FB-894A-83210A7902B9}" destId="{1702343F-ABE6-4CED-960B-3743703A54A9}" srcOrd="0" destOrd="0" presId="urn:microsoft.com/office/officeart/2005/8/layout/hProcess11"/>
    <dgm:cxn modelId="{266D0142-A9B0-4665-948D-F85A299AF8E4}" type="presOf" srcId="{8D260E38-4805-4E4A-85BD-4FFD96D9F717}" destId="{D91EA6E1-F436-4E63-977C-5606124F3AF9}" srcOrd="0" destOrd="0" presId="urn:microsoft.com/office/officeart/2005/8/layout/hProcess11"/>
    <dgm:cxn modelId="{7FF94042-000B-49DB-884F-AC99CC66D9B8}" srcId="{13E5A844-D30B-4A0C-A356-FD85FA0C5FAE}" destId="{9D6C6721-F3CF-4CF5-B437-83CFD18E2D0D}" srcOrd="7" destOrd="0" parTransId="{1D025EAA-CE76-4443-A5B1-18F2C964B434}" sibTransId="{075CA559-FA61-473F-A116-E6748E8E8404}"/>
    <dgm:cxn modelId="{81C10543-7D0D-4729-8C17-A0A72E3946D0}" type="presOf" srcId="{284A0E2E-6EE1-4574-AEC5-8A5E8F1DAFE3}" destId="{CDD1B09D-0341-4201-A7A0-47B93A4EAD8E}" srcOrd="0" destOrd="0" presId="urn:microsoft.com/office/officeart/2005/8/layout/hProcess11"/>
    <dgm:cxn modelId="{155C4663-B449-4544-9E59-F3A2AC215B31}" type="presOf" srcId="{8FC06DA3-6A95-43FB-8094-AD60FC651CA0}" destId="{66AC66E3-A804-4CD4-A04E-17BE3103E524}" srcOrd="0" destOrd="0" presId="urn:microsoft.com/office/officeart/2005/8/layout/hProcess11"/>
    <dgm:cxn modelId="{445E1D4A-08BB-4FF0-AA43-ED6385114A9C}" srcId="{13E5A844-D30B-4A0C-A356-FD85FA0C5FAE}" destId="{284A0E2E-6EE1-4574-AEC5-8A5E8F1DAFE3}" srcOrd="18" destOrd="0" parTransId="{1B52CF40-028E-4373-91B0-C88022C2B2F0}" sibTransId="{2422F0D6-BE8C-4118-A44F-20D5A63D46E6}"/>
    <dgm:cxn modelId="{5126624E-BEC3-4105-A0DB-406C4A1209D3}" srcId="{13E5A844-D30B-4A0C-A356-FD85FA0C5FAE}" destId="{87DAC215-7EFB-43C0-8F16-810E4D8D1437}" srcOrd="13" destOrd="0" parTransId="{E9077D0F-DEAA-454F-81C8-1AC03BA20DFD}" sibTransId="{400BC918-4F36-4281-AB8E-8DA40632C7FE}"/>
    <dgm:cxn modelId="{C02B4F5A-CA15-4A05-8D07-F331056CC62F}" srcId="{13E5A844-D30B-4A0C-A356-FD85FA0C5FAE}" destId="{8FC06DA3-6A95-43FB-8094-AD60FC651CA0}" srcOrd="2" destOrd="0" parTransId="{77B64FC2-1372-4A89-BFF8-A2C422F4A786}" sibTransId="{68DABB8E-ABF9-4AB0-9CAB-3F17A034F0C9}"/>
    <dgm:cxn modelId="{E71BDF83-6B1E-4C6C-A0B0-B046D9AEFA76}" type="presOf" srcId="{A1099E91-E250-4ED8-A7FF-A3C21F88C879}" destId="{11390BAF-90C2-429B-A724-1185CB6DB711}" srcOrd="0" destOrd="0" presId="urn:microsoft.com/office/officeart/2005/8/layout/hProcess11"/>
    <dgm:cxn modelId="{9717DF8E-97BB-413D-A8E3-32683F0AEF6F}" srcId="{13E5A844-D30B-4A0C-A356-FD85FA0C5FAE}" destId="{48F0EA20-F7A9-48FB-894A-83210A7902B9}" srcOrd="3" destOrd="0" parTransId="{97061DCD-4074-4AE0-8673-200D9A8F3A7E}" sibTransId="{3E868F34-D9D2-4DEC-8F15-EB5D4FE729FB}"/>
    <dgm:cxn modelId="{F3E24D9B-956F-4DED-9B8D-03F72AE2A7F6}" srcId="{13E5A844-D30B-4A0C-A356-FD85FA0C5FAE}" destId="{F2CA60D0-A804-449B-8B27-EE4FB77F2E31}" srcOrd="16" destOrd="0" parTransId="{D192767C-F1A9-4704-94F4-2A8C5FAA28CA}" sibTransId="{93C1A672-AB21-4ADF-8BEF-9F928619DE59}"/>
    <dgm:cxn modelId="{0CF4EA9D-D256-4492-BB94-E6CECB6792E1}" srcId="{13E5A844-D30B-4A0C-A356-FD85FA0C5FAE}" destId="{A1099E91-E250-4ED8-A7FF-A3C21F88C879}" srcOrd="11" destOrd="0" parTransId="{9489C4D1-55CD-4681-BABC-FFB76BA37437}" sibTransId="{84127481-B5B6-4527-B692-4D5CF6E83C2B}"/>
    <dgm:cxn modelId="{856077AB-03D6-4B1D-A947-87F07699A1B7}" type="presOf" srcId="{A7780D26-B884-41B7-AF6D-1CA6F3D0A062}" destId="{D17D44B2-2AD6-402C-93DD-0DE53324E271}" srcOrd="0" destOrd="0" presId="urn:microsoft.com/office/officeart/2005/8/layout/hProcess11"/>
    <dgm:cxn modelId="{A7B8CDB0-0FAE-4D22-AEF2-0080E98F1744}" srcId="{13E5A844-D30B-4A0C-A356-FD85FA0C5FAE}" destId="{EF7420BB-5375-4A6B-BC21-6FF3B579D771}" srcOrd="0" destOrd="0" parTransId="{7F20A329-F7E9-4BE6-8BE5-659E0577F524}" sibTransId="{52C378B0-452A-4F6A-83F7-736825B3AADE}"/>
    <dgm:cxn modelId="{D7FEA7BA-8B34-46D7-ABCC-D980126C5AA5}" type="presOf" srcId="{DEC290EB-AC95-4AC8-AD65-CF9CB2C141FC}" destId="{D84823D7-9B86-4CE8-958A-A25AD0998AEC}" srcOrd="0" destOrd="0" presId="urn:microsoft.com/office/officeart/2005/8/layout/hProcess11"/>
    <dgm:cxn modelId="{83CDFAC1-F18F-471D-BA2E-5B11557EDB2F}" type="presOf" srcId="{9D6C6721-F3CF-4CF5-B437-83CFD18E2D0D}" destId="{ABD86897-33A9-46AF-9421-3035D5ABC3EE}" srcOrd="0" destOrd="0" presId="urn:microsoft.com/office/officeart/2005/8/layout/hProcess11"/>
    <dgm:cxn modelId="{B50FE9C2-F5D0-458D-A2BB-59BE0D3F20A4}" type="presOf" srcId="{55FB77D0-83B3-4633-9F36-65DBE52B03F2}" destId="{781196CD-D7B2-4E65-BAC5-977F08824C3F}" srcOrd="0" destOrd="0" presId="urn:microsoft.com/office/officeart/2005/8/layout/hProcess11"/>
    <dgm:cxn modelId="{A4C2E2CC-FBB9-42BF-856C-1B94A11E1555}" srcId="{13E5A844-D30B-4A0C-A356-FD85FA0C5FAE}" destId="{C9B5FFA4-7106-4B30-880F-4FCB60585883}" srcOrd="4" destOrd="0" parTransId="{291F6467-C3C8-48DC-A1E8-F0EC97529F69}" sibTransId="{F558C668-F551-44CC-917C-903804C6F36F}"/>
    <dgm:cxn modelId="{E2534BD2-0550-4DFC-A2C7-FE0F54B9C295}" type="presOf" srcId="{8D8AC048-3809-4207-95FE-F10214B8A17B}" destId="{AC10B2F0-67FB-43D7-93A4-B1891823F60C}" srcOrd="0" destOrd="0" presId="urn:microsoft.com/office/officeart/2005/8/layout/hProcess11"/>
    <dgm:cxn modelId="{E677B7D2-58F7-4242-A14B-DD34AFAE25DC}" type="presOf" srcId="{5C741832-B8B9-42C6-880B-B0C515E00DB0}" destId="{7E5660F8-8DC1-40C4-AB6E-C79AAC970F1A}" srcOrd="0" destOrd="0" presId="urn:microsoft.com/office/officeart/2005/8/layout/hProcess11"/>
    <dgm:cxn modelId="{CCEBBFDF-70FD-48AC-8C80-78587E9C6610}" srcId="{13E5A844-D30B-4A0C-A356-FD85FA0C5FAE}" destId="{55FB77D0-83B3-4633-9F36-65DBE52B03F2}" srcOrd="15" destOrd="0" parTransId="{5215DED0-17A8-4168-AF41-CB123C97409B}" sibTransId="{6EC34DD8-4D5B-4E51-A6B9-95CCB5B363D7}"/>
    <dgm:cxn modelId="{057486E5-358C-4EAC-ADDF-8708886BDF73}" srcId="{13E5A844-D30B-4A0C-A356-FD85FA0C5FAE}" destId="{5C741832-B8B9-42C6-880B-B0C515E00DB0}" srcOrd="14" destOrd="0" parTransId="{9BF91E88-E4BA-4598-8E96-C0E8D64026C8}" sibTransId="{66BF5063-DFE7-47B8-986C-3A5D91AC711D}"/>
    <dgm:cxn modelId="{27C8C1F2-3C75-4756-856D-F65C3E2A9C7D}" srcId="{13E5A844-D30B-4A0C-A356-FD85FA0C5FAE}" destId="{1E6C66E1-40A5-42DD-82C4-9D2FF3B3F0F7}" srcOrd="1" destOrd="0" parTransId="{CCC201A4-705B-488F-847D-986027325EF0}" sibTransId="{AA61A88A-12A3-462B-B9DB-01DA9C3E8282}"/>
    <dgm:cxn modelId="{B46FCDF3-9895-44A0-9235-82A3975D25BF}" type="presOf" srcId="{45101E41-8F51-4341-8BD6-6BB7D8B0C1CA}" destId="{92BAB936-747F-4EFD-B729-AC49374DBE28}" srcOrd="0" destOrd="0" presId="urn:microsoft.com/office/officeart/2005/8/layout/hProcess11"/>
    <dgm:cxn modelId="{8E91FAFA-B70D-4C95-A5C2-954406E618BA}" type="presOf" srcId="{F2CA60D0-A804-449B-8B27-EE4FB77F2E31}" destId="{2D35883A-ACAC-49EC-AC3F-BDFE832F6EFE}" srcOrd="0" destOrd="0" presId="urn:microsoft.com/office/officeart/2005/8/layout/hProcess11"/>
    <dgm:cxn modelId="{666E6DFB-7252-4584-953A-7FEC5DD4D105}" type="presOf" srcId="{1E6C66E1-40A5-42DD-82C4-9D2FF3B3F0F7}" destId="{B031C51F-FC0B-4829-B40B-6AA825051BCB}" srcOrd="0" destOrd="0" presId="urn:microsoft.com/office/officeart/2005/8/layout/hProcess11"/>
    <dgm:cxn modelId="{AA3713FE-4BA0-42E3-91F3-F34AFCB0C7BB}" type="presOf" srcId="{52606BE6-DD7B-4DCC-A342-2DA4F107E71F}" destId="{C5CD0159-D2AC-4074-A912-31B345764F71}" srcOrd="0" destOrd="0" presId="urn:microsoft.com/office/officeart/2005/8/layout/hProcess11"/>
    <dgm:cxn modelId="{0A65DFEA-926E-4024-9B9A-A3AC56EC0B9C}" type="presParOf" srcId="{C04B4CF3-B9CD-406A-A983-EA39E600784F}" destId="{21D9099C-FAF1-4319-9A45-DDC48C6B5014}" srcOrd="0" destOrd="0" presId="urn:microsoft.com/office/officeart/2005/8/layout/hProcess11"/>
    <dgm:cxn modelId="{EA461B98-EE50-41A7-9CD1-76FEF17FACE0}" type="presParOf" srcId="{C04B4CF3-B9CD-406A-A983-EA39E600784F}" destId="{253E44F0-F28B-43BC-8293-C6FBD84EAF65}" srcOrd="1" destOrd="0" presId="urn:microsoft.com/office/officeart/2005/8/layout/hProcess11"/>
    <dgm:cxn modelId="{2282A894-945D-43DB-A8DC-3D2C0C20C399}" type="presParOf" srcId="{253E44F0-F28B-43BC-8293-C6FBD84EAF65}" destId="{50B4394C-0EA2-4436-B087-2488F0A3543D}" srcOrd="0" destOrd="0" presId="urn:microsoft.com/office/officeart/2005/8/layout/hProcess11"/>
    <dgm:cxn modelId="{D92016FE-3899-44D9-BA2A-41191F2A7711}" type="presParOf" srcId="{50B4394C-0EA2-4436-B087-2488F0A3543D}" destId="{F456C707-439F-435B-B451-586459F8FF42}" srcOrd="0" destOrd="0" presId="urn:microsoft.com/office/officeart/2005/8/layout/hProcess11"/>
    <dgm:cxn modelId="{0EF05D49-F334-42EE-B7C6-A3904BABFD47}" type="presParOf" srcId="{50B4394C-0EA2-4436-B087-2488F0A3543D}" destId="{F636A978-F3EE-4C8D-BCD1-D19BD10EC7DC}" srcOrd="1" destOrd="0" presId="urn:microsoft.com/office/officeart/2005/8/layout/hProcess11"/>
    <dgm:cxn modelId="{C02EEDB3-FC7B-434F-AF57-11977AA21A1F}" type="presParOf" srcId="{50B4394C-0EA2-4436-B087-2488F0A3543D}" destId="{E05278F7-15AE-48F8-B0E6-B0FDE65D5FCB}" srcOrd="2" destOrd="0" presId="urn:microsoft.com/office/officeart/2005/8/layout/hProcess11"/>
    <dgm:cxn modelId="{A50FB617-359D-40A6-A41E-1CC513BF231E}" type="presParOf" srcId="{253E44F0-F28B-43BC-8293-C6FBD84EAF65}" destId="{D20B3276-5594-4CBB-A2E6-5959A01A132D}" srcOrd="1" destOrd="0" presId="urn:microsoft.com/office/officeart/2005/8/layout/hProcess11"/>
    <dgm:cxn modelId="{73C62E30-A8A0-4349-ADB6-2BC19F573508}" type="presParOf" srcId="{253E44F0-F28B-43BC-8293-C6FBD84EAF65}" destId="{260E77D4-7185-416A-9E3F-A2E6DE74D2CC}" srcOrd="2" destOrd="0" presId="urn:microsoft.com/office/officeart/2005/8/layout/hProcess11"/>
    <dgm:cxn modelId="{AE740198-8FA9-4A9C-9057-2E15259BDFD5}" type="presParOf" srcId="{260E77D4-7185-416A-9E3F-A2E6DE74D2CC}" destId="{B031C51F-FC0B-4829-B40B-6AA825051BCB}" srcOrd="0" destOrd="0" presId="urn:microsoft.com/office/officeart/2005/8/layout/hProcess11"/>
    <dgm:cxn modelId="{DC3293DF-C391-4848-A27B-2AFEDDE62A28}" type="presParOf" srcId="{260E77D4-7185-416A-9E3F-A2E6DE74D2CC}" destId="{CD7C5816-DE88-41B8-BA48-E81C153FCF67}" srcOrd="1" destOrd="0" presId="urn:microsoft.com/office/officeart/2005/8/layout/hProcess11"/>
    <dgm:cxn modelId="{D8D68821-D2B5-418A-9BFF-EC1DB396D28B}" type="presParOf" srcId="{260E77D4-7185-416A-9E3F-A2E6DE74D2CC}" destId="{96C43BD8-C174-4B13-9665-B8FFFAF895B4}" srcOrd="2" destOrd="0" presId="urn:microsoft.com/office/officeart/2005/8/layout/hProcess11"/>
    <dgm:cxn modelId="{6D61742C-D101-4C6E-80ED-4508F8411056}" type="presParOf" srcId="{253E44F0-F28B-43BC-8293-C6FBD84EAF65}" destId="{40963721-9F49-4726-89F7-AE732CA7B746}" srcOrd="3" destOrd="0" presId="urn:microsoft.com/office/officeart/2005/8/layout/hProcess11"/>
    <dgm:cxn modelId="{A2958036-3F27-4141-BC57-B67CC45E42C3}" type="presParOf" srcId="{253E44F0-F28B-43BC-8293-C6FBD84EAF65}" destId="{BFEA94FA-D1CC-44B3-AE14-1350E8C92F74}" srcOrd="4" destOrd="0" presId="urn:microsoft.com/office/officeart/2005/8/layout/hProcess11"/>
    <dgm:cxn modelId="{72F699E9-5798-4646-A4ED-11D65404AD9F}" type="presParOf" srcId="{BFEA94FA-D1CC-44B3-AE14-1350E8C92F74}" destId="{66AC66E3-A804-4CD4-A04E-17BE3103E524}" srcOrd="0" destOrd="0" presId="urn:microsoft.com/office/officeart/2005/8/layout/hProcess11"/>
    <dgm:cxn modelId="{586E78C1-35FF-45B9-B0F0-412ACD183B93}" type="presParOf" srcId="{BFEA94FA-D1CC-44B3-AE14-1350E8C92F74}" destId="{51DB2D8C-FAE4-4909-BC24-0AF3EB5774A2}" srcOrd="1" destOrd="0" presId="urn:microsoft.com/office/officeart/2005/8/layout/hProcess11"/>
    <dgm:cxn modelId="{04D5E21B-B0B8-4468-97EA-1F02F5EDD8A3}" type="presParOf" srcId="{BFEA94FA-D1CC-44B3-AE14-1350E8C92F74}" destId="{F7325C2E-0271-481D-9070-AE03077F8435}" srcOrd="2" destOrd="0" presId="urn:microsoft.com/office/officeart/2005/8/layout/hProcess11"/>
    <dgm:cxn modelId="{BD390CAE-27B3-4C90-8706-6FD63F7390B6}" type="presParOf" srcId="{253E44F0-F28B-43BC-8293-C6FBD84EAF65}" destId="{6D4B2D0C-C104-40A3-89D5-B23AA4661C30}" srcOrd="5" destOrd="0" presId="urn:microsoft.com/office/officeart/2005/8/layout/hProcess11"/>
    <dgm:cxn modelId="{3DDA4B06-5AE7-4BBB-9DDF-30EF4B60ACCE}" type="presParOf" srcId="{253E44F0-F28B-43BC-8293-C6FBD84EAF65}" destId="{4A6A0EC0-37D4-42F3-B67C-85629C12AC2F}" srcOrd="6" destOrd="0" presId="urn:microsoft.com/office/officeart/2005/8/layout/hProcess11"/>
    <dgm:cxn modelId="{BCFB7EEA-6FC4-4540-BD62-F32A90F92F93}" type="presParOf" srcId="{4A6A0EC0-37D4-42F3-B67C-85629C12AC2F}" destId="{1702343F-ABE6-4CED-960B-3743703A54A9}" srcOrd="0" destOrd="0" presId="urn:microsoft.com/office/officeart/2005/8/layout/hProcess11"/>
    <dgm:cxn modelId="{9AE69E09-4BCF-429F-B9DF-FE0EA651AE5C}" type="presParOf" srcId="{4A6A0EC0-37D4-42F3-B67C-85629C12AC2F}" destId="{15259393-3D11-4C7E-8475-CF8CA3624DF2}" srcOrd="1" destOrd="0" presId="urn:microsoft.com/office/officeart/2005/8/layout/hProcess11"/>
    <dgm:cxn modelId="{E70C4A2C-72D2-44A3-A888-9335689E91D5}" type="presParOf" srcId="{4A6A0EC0-37D4-42F3-B67C-85629C12AC2F}" destId="{E1A28C36-FF0A-4E3C-81AD-E0DE65313A50}" srcOrd="2" destOrd="0" presId="urn:microsoft.com/office/officeart/2005/8/layout/hProcess11"/>
    <dgm:cxn modelId="{8FE8197F-BACC-4824-93FF-2FC24BC3C564}" type="presParOf" srcId="{253E44F0-F28B-43BC-8293-C6FBD84EAF65}" destId="{434884BF-DC59-4068-90A7-E2EC5CDE71B3}" srcOrd="7" destOrd="0" presId="urn:microsoft.com/office/officeart/2005/8/layout/hProcess11"/>
    <dgm:cxn modelId="{D7F92A23-EA00-4ABE-B9D0-DC4CB76CD402}" type="presParOf" srcId="{253E44F0-F28B-43BC-8293-C6FBD84EAF65}" destId="{42598C57-7C69-4768-B9F9-98F53C78508C}" srcOrd="8" destOrd="0" presId="urn:microsoft.com/office/officeart/2005/8/layout/hProcess11"/>
    <dgm:cxn modelId="{4845D7FB-62F3-4E91-887F-1BB4DDA74E8E}" type="presParOf" srcId="{42598C57-7C69-4768-B9F9-98F53C78508C}" destId="{3A29EAAF-C2C6-4649-A42C-A142E763143F}" srcOrd="0" destOrd="0" presId="urn:microsoft.com/office/officeart/2005/8/layout/hProcess11"/>
    <dgm:cxn modelId="{63A93E99-9D8D-4223-85D2-6F693E09BA87}" type="presParOf" srcId="{42598C57-7C69-4768-B9F9-98F53C78508C}" destId="{498888D6-4F34-4057-B036-5E6B0A721FC4}" srcOrd="1" destOrd="0" presId="urn:microsoft.com/office/officeart/2005/8/layout/hProcess11"/>
    <dgm:cxn modelId="{D7FA6548-0457-4F40-AD61-6320E4D58EAE}" type="presParOf" srcId="{42598C57-7C69-4768-B9F9-98F53C78508C}" destId="{C5B46A70-89B8-48CA-93F0-C0EF6B6CA0C1}" srcOrd="2" destOrd="0" presId="urn:microsoft.com/office/officeart/2005/8/layout/hProcess11"/>
    <dgm:cxn modelId="{06A958AC-A586-473C-9BF3-3E2E4D6BC153}" type="presParOf" srcId="{253E44F0-F28B-43BC-8293-C6FBD84EAF65}" destId="{78A40FB1-7C3B-40CB-A9C4-D7C8EFCC8BFE}" srcOrd="9" destOrd="0" presId="urn:microsoft.com/office/officeart/2005/8/layout/hProcess11"/>
    <dgm:cxn modelId="{D4208124-3B7F-497D-AFFE-2A72CE11C7FA}" type="presParOf" srcId="{253E44F0-F28B-43BC-8293-C6FBD84EAF65}" destId="{742F7629-31FC-4A00-86EA-3B3C6D0D3DE8}" srcOrd="10" destOrd="0" presId="urn:microsoft.com/office/officeart/2005/8/layout/hProcess11"/>
    <dgm:cxn modelId="{8BB1E0BF-D209-4BFF-8128-4445F2F1FAD8}" type="presParOf" srcId="{742F7629-31FC-4A00-86EA-3B3C6D0D3DE8}" destId="{C5CD0159-D2AC-4074-A912-31B345764F71}" srcOrd="0" destOrd="0" presId="urn:microsoft.com/office/officeart/2005/8/layout/hProcess11"/>
    <dgm:cxn modelId="{05EEFC5D-5CE4-4BFD-99E4-ADE3EAA36E6C}" type="presParOf" srcId="{742F7629-31FC-4A00-86EA-3B3C6D0D3DE8}" destId="{FF3F06CA-C0BF-4DBA-AD32-7503AB14CDE5}" srcOrd="1" destOrd="0" presId="urn:microsoft.com/office/officeart/2005/8/layout/hProcess11"/>
    <dgm:cxn modelId="{609B6734-A535-4FAC-B53C-41AEDB984E6F}" type="presParOf" srcId="{742F7629-31FC-4A00-86EA-3B3C6D0D3DE8}" destId="{9FFB799E-7EEE-472F-B04E-A779F6446217}" srcOrd="2" destOrd="0" presId="urn:microsoft.com/office/officeart/2005/8/layout/hProcess11"/>
    <dgm:cxn modelId="{D1189E54-32EE-405D-B468-316D438C4B85}" type="presParOf" srcId="{253E44F0-F28B-43BC-8293-C6FBD84EAF65}" destId="{5DEB8FB8-0592-4060-AA51-5D04D84C8AE9}" srcOrd="11" destOrd="0" presId="urn:microsoft.com/office/officeart/2005/8/layout/hProcess11"/>
    <dgm:cxn modelId="{EE967157-4F11-49A0-886D-2742536962F5}" type="presParOf" srcId="{253E44F0-F28B-43BC-8293-C6FBD84EAF65}" destId="{58B76C0F-4A50-4D65-A54E-E2BDDD76DF03}" srcOrd="12" destOrd="0" presId="urn:microsoft.com/office/officeart/2005/8/layout/hProcess11"/>
    <dgm:cxn modelId="{5219BF15-A968-4CC3-852B-4D11372E67D0}" type="presParOf" srcId="{58B76C0F-4A50-4D65-A54E-E2BDDD76DF03}" destId="{FCDC199F-4294-4CC1-8291-E7C5B32E00D3}" srcOrd="0" destOrd="0" presId="urn:microsoft.com/office/officeart/2005/8/layout/hProcess11"/>
    <dgm:cxn modelId="{D58DAA98-AEBB-4999-96DA-D96F78F1F5A5}" type="presParOf" srcId="{58B76C0F-4A50-4D65-A54E-E2BDDD76DF03}" destId="{907614A3-73B9-41F6-A4BD-98A47CEB4379}" srcOrd="1" destOrd="0" presId="urn:microsoft.com/office/officeart/2005/8/layout/hProcess11"/>
    <dgm:cxn modelId="{FA4308C1-90B4-4C7D-A5FD-0F4A7B8C410A}" type="presParOf" srcId="{58B76C0F-4A50-4D65-A54E-E2BDDD76DF03}" destId="{EB366119-28B2-4F37-87CB-11DD490B4A82}" srcOrd="2" destOrd="0" presId="urn:microsoft.com/office/officeart/2005/8/layout/hProcess11"/>
    <dgm:cxn modelId="{3A04E643-1CD6-4FA8-90C3-D493F8A44EDF}" type="presParOf" srcId="{253E44F0-F28B-43BC-8293-C6FBD84EAF65}" destId="{7B27E983-E7D4-4B01-925D-EFEDD08E1EE6}" srcOrd="13" destOrd="0" presId="urn:microsoft.com/office/officeart/2005/8/layout/hProcess11"/>
    <dgm:cxn modelId="{4056977D-D354-4EF3-BF28-638BB9D0B06A}" type="presParOf" srcId="{253E44F0-F28B-43BC-8293-C6FBD84EAF65}" destId="{68C0F5E9-36D6-4F1A-A02B-4555C268A661}" srcOrd="14" destOrd="0" presId="urn:microsoft.com/office/officeart/2005/8/layout/hProcess11"/>
    <dgm:cxn modelId="{5664592A-7D65-4CA3-AAF4-D1E89CD17CE4}" type="presParOf" srcId="{68C0F5E9-36D6-4F1A-A02B-4555C268A661}" destId="{ABD86897-33A9-46AF-9421-3035D5ABC3EE}" srcOrd="0" destOrd="0" presId="urn:microsoft.com/office/officeart/2005/8/layout/hProcess11"/>
    <dgm:cxn modelId="{658E0CA4-8701-4E88-BE6E-07F43B013D98}" type="presParOf" srcId="{68C0F5E9-36D6-4F1A-A02B-4555C268A661}" destId="{DADB11FF-DCD0-468C-9C9F-26085D21D296}" srcOrd="1" destOrd="0" presId="urn:microsoft.com/office/officeart/2005/8/layout/hProcess11"/>
    <dgm:cxn modelId="{FC5FFA5F-A9A9-44D3-87A7-0768F0A0643C}" type="presParOf" srcId="{68C0F5E9-36D6-4F1A-A02B-4555C268A661}" destId="{F6C703C4-3A35-4E09-80DC-439F63B4E011}" srcOrd="2" destOrd="0" presId="urn:microsoft.com/office/officeart/2005/8/layout/hProcess11"/>
    <dgm:cxn modelId="{C4C6667D-C259-4691-9827-65C9A1118900}" type="presParOf" srcId="{253E44F0-F28B-43BC-8293-C6FBD84EAF65}" destId="{EDB1F82D-D6FB-48B3-979D-0C6448F33B3F}" srcOrd="15" destOrd="0" presId="urn:microsoft.com/office/officeart/2005/8/layout/hProcess11"/>
    <dgm:cxn modelId="{FF2BDFC1-7D28-4AA0-AA9B-ABC26518CD2E}" type="presParOf" srcId="{253E44F0-F28B-43BC-8293-C6FBD84EAF65}" destId="{E1B4F206-3AAD-494B-A02C-50EF03BF2E82}" srcOrd="16" destOrd="0" presId="urn:microsoft.com/office/officeart/2005/8/layout/hProcess11"/>
    <dgm:cxn modelId="{D8A7165A-9B4F-41B6-B2D3-BAD5AF97C05B}" type="presParOf" srcId="{E1B4F206-3AAD-494B-A02C-50EF03BF2E82}" destId="{92BAB936-747F-4EFD-B729-AC49374DBE28}" srcOrd="0" destOrd="0" presId="urn:microsoft.com/office/officeart/2005/8/layout/hProcess11"/>
    <dgm:cxn modelId="{57DA388C-78A2-4D01-AE7C-3AC77A797BBA}" type="presParOf" srcId="{E1B4F206-3AAD-494B-A02C-50EF03BF2E82}" destId="{F4823EFF-B185-44B5-BB61-C88CEED59164}" srcOrd="1" destOrd="0" presId="urn:microsoft.com/office/officeart/2005/8/layout/hProcess11"/>
    <dgm:cxn modelId="{A5598456-37A7-4151-938D-1784FF5F51A5}" type="presParOf" srcId="{E1B4F206-3AAD-494B-A02C-50EF03BF2E82}" destId="{55C49FD5-10D9-4807-96DB-9BAB4637631B}" srcOrd="2" destOrd="0" presId="urn:microsoft.com/office/officeart/2005/8/layout/hProcess11"/>
    <dgm:cxn modelId="{6B6BD044-90CF-469A-9548-21882D37A7FA}" type="presParOf" srcId="{253E44F0-F28B-43BC-8293-C6FBD84EAF65}" destId="{7D921DF1-35D2-4C1F-93FD-1C8359A620AE}" srcOrd="17" destOrd="0" presId="urn:microsoft.com/office/officeart/2005/8/layout/hProcess11"/>
    <dgm:cxn modelId="{6ACCC7E8-808C-402B-A49F-52A830082839}" type="presParOf" srcId="{253E44F0-F28B-43BC-8293-C6FBD84EAF65}" destId="{0489D5C9-1C94-4312-9BBC-8F3472CDDFC5}" srcOrd="18" destOrd="0" presId="urn:microsoft.com/office/officeart/2005/8/layout/hProcess11"/>
    <dgm:cxn modelId="{8A6C3120-AF05-4A7F-9BF7-3D39898F1F23}" type="presParOf" srcId="{0489D5C9-1C94-4312-9BBC-8F3472CDDFC5}" destId="{D84823D7-9B86-4CE8-958A-A25AD0998AEC}" srcOrd="0" destOrd="0" presId="urn:microsoft.com/office/officeart/2005/8/layout/hProcess11"/>
    <dgm:cxn modelId="{62B3197C-81A5-4524-9643-E6F4AACC67CD}" type="presParOf" srcId="{0489D5C9-1C94-4312-9BBC-8F3472CDDFC5}" destId="{36F98E4D-90B0-41D9-A0C7-706E17BCE836}" srcOrd="1" destOrd="0" presId="urn:microsoft.com/office/officeart/2005/8/layout/hProcess11"/>
    <dgm:cxn modelId="{5A50697D-0AED-4856-9F57-09B2F2DB8C18}" type="presParOf" srcId="{0489D5C9-1C94-4312-9BBC-8F3472CDDFC5}" destId="{17A206DD-F9C0-44B4-B3E4-50A2BF7FA114}" srcOrd="2" destOrd="0" presId="urn:microsoft.com/office/officeart/2005/8/layout/hProcess11"/>
    <dgm:cxn modelId="{BA978287-05C3-4F53-83DD-14C4766EB9EB}" type="presParOf" srcId="{253E44F0-F28B-43BC-8293-C6FBD84EAF65}" destId="{DFEC587F-9683-4D49-BA27-5CE7A2B2BDD3}" srcOrd="19" destOrd="0" presId="urn:microsoft.com/office/officeart/2005/8/layout/hProcess11"/>
    <dgm:cxn modelId="{EDE98571-8F71-4B2B-A2A9-C655391A43C6}" type="presParOf" srcId="{253E44F0-F28B-43BC-8293-C6FBD84EAF65}" destId="{E4179D61-F61E-440C-BB29-7444A1B46C1C}" srcOrd="20" destOrd="0" presId="urn:microsoft.com/office/officeart/2005/8/layout/hProcess11"/>
    <dgm:cxn modelId="{24783871-461F-4A48-9D8F-6389940EB31F}" type="presParOf" srcId="{E4179D61-F61E-440C-BB29-7444A1B46C1C}" destId="{D17D44B2-2AD6-402C-93DD-0DE53324E271}" srcOrd="0" destOrd="0" presId="urn:microsoft.com/office/officeart/2005/8/layout/hProcess11"/>
    <dgm:cxn modelId="{4CE5BD14-114C-43D2-A163-9E491C36A188}" type="presParOf" srcId="{E4179D61-F61E-440C-BB29-7444A1B46C1C}" destId="{218D26F5-82F2-4EB5-9814-ABAC0CC2C645}" srcOrd="1" destOrd="0" presId="urn:microsoft.com/office/officeart/2005/8/layout/hProcess11"/>
    <dgm:cxn modelId="{8D7FD3AF-4117-42D6-A74B-C8D8B686F9B4}" type="presParOf" srcId="{E4179D61-F61E-440C-BB29-7444A1B46C1C}" destId="{387C1CA3-4632-4192-98F7-0E7199B9FE6D}" srcOrd="2" destOrd="0" presId="urn:microsoft.com/office/officeart/2005/8/layout/hProcess11"/>
    <dgm:cxn modelId="{C5E7F6F9-1985-4E8E-B949-5715F09CEC13}" type="presParOf" srcId="{253E44F0-F28B-43BC-8293-C6FBD84EAF65}" destId="{7AF739DE-8623-4427-AAB9-E15F42B71F08}" srcOrd="21" destOrd="0" presId="urn:microsoft.com/office/officeart/2005/8/layout/hProcess11"/>
    <dgm:cxn modelId="{25882006-E9A4-4C75-88FC-E4BB41BCAD5B}" type="presParOf" srcId="{253E44F0-F28B-43BC-8293-C6FBD84EAF65}" destId="{478F65BB-A3C9-4AB6-9850-89F78799962A}" srcOrd="22" destOrd="0" presId="urn:microsoft.com/office/officeart/2005/8/layout/hProcess11"/>
    <dgm:cxn modelId="{39D83580-8A42-4F4D-9799-C257DFC1B430}" type="presParOf" srcId="{478F65BB-A3C9-4AB6-9850-89F78799962A}" destId="{11390BAF-90C2-429B-A724-1185CB6DB711}" srcOrd="0" destOrd="0" presId="urn:microsoft.com/office/officeart/2005/8/layout/hProcess11"/>
    <dgm:cxn modelId="{BE3CEAB5-600F-412E-A967-3F0584556EB5}" type="presParOf" srcId="{478F65BB-A3C9-4AB6-9850-89F78799962A}" destId="{707796D3-FC57-42ED-B7FD-E2159F654103}" srcOrd="1" destOrd="0" presId="urn:microsoft.com/office/officeart/2005/8/layout/hProcess11"/>
    <dgm:cxn modelId="{6C5BB593-7B76-4C03-8BDF-F4E234F489D3}" type="presParOf" srcId="{478F65BB-A3C9-4AB6-9850-89F78799962A}" destId="{1A7064A8-EAA5-4BC6-B3D0-8832C91D2402}" srcOrd="2" destOrd="0" presId="urn:microsoft.com/office/officeart/2005/8/layout/hProcess11"/>
    <dgm:cxn modelId="{C8B7EF91-E4AE-450C-B1ED-B9DC763DF5CE}" type="presParOf" srcId="{253E44F0-F28B-43BC-8293-C6FBD84EAF65}" destId="{6BEF0C25-98B6-4D3F-9BAC-755121567F95}" srcOrd="23" destOrd="0" presId="urn:microsoft.com/office/officeart/2005/8/layout/hProcess11"/>
    <dgm:cxn modelId="{5B6B74BF-9A9E-4832-BE24-65D616406839}" type="presParOf" srcId="{253E44F0-F28B-43BC-8293-C6FBD84EAF65}" destId="{D40B3490-2494-46F6-A4B5-A37E2E81507A}" srcOrd="24" destOrd="0" presId="urn:microsoft.com/office/officeart/2005/8/layout/hProcess11"/>
    <dgm:cxn modelId="{C5003A46-14C4-4F40-8558-72F1986D7B11}" type="presParOf" srcId="{D40B3490-2494-46F6-A4B5-A37E2E81507A}" destId="{D91EA6E1-F436-4E63-977C-5606124F3AF9}" srcOrd="0" destOrd="0" presId="urn:microsoft.com/office/officeart/2005/8/layout/hProcess11"/>
    <dgm:cxn modelId="{A58B6BE1-2486-435D-AA0E-63FF9CCF5ABC}" type="presParOf" srcId="{D40B3490-2494-46F6-A4B5-A37E2E81507A}" destId="{DBA8ED98-5155-42DF-9009-8B19EFA2C381}" srcOrd="1" destOrd="0" presId="urn:microsoft.com/office/officeart/2005/8/layout/hProcess11"/>
    <dgm:cxn modelId="{0050D4A0-2831-43C3-A052-B411FAC700C6}" type="presParOf" srcId="{D40B3490-2494-46F6-A4B5-A37E2E81507A}" destId="{AE766B58-2E2E-44C2-AF80-02853D502012}" srcOrd="2" destOrd="0" presId="urn:microsoft.com/office/officeart/2005/8/layout/hProcess11"/>
    <dgm:cxn modelId="{C9E0755F-EBC0-4886-B670-0EADECDC7C83}" type="presParOf" srcId="{253E44F0-F28B-43BC-8293-C6FBD84EAF65}" destId="{DC48A77B-B653-4740-B832-C3E7F8263DA1}" srcOrd="25" destOrd="0" presId="urn:microsoft.com/office/officeart/2005/8/layout/hProcess11"/>
    <dgm:cxn modelId="{E25C7864-93F1-45FA-94B1-1D2BD54D8FD5}" type="presParOf" srcId="{253E44F0-F28B-43BC-8293-C6FBD84EAF65}" destId="{C69D8BE0-9E87-4266-BAD2-C88C2031E99D}" srcOrd="26" destOrd="0" presId="urn:microsoft.com/office/officeart/2005/8/layout/hProcess11"/>
    <dgm:cxn modelId="{2489B291-3ED4-437F-92C7-583A914CE7E3}" type="presParOf" srcId="{C69D8BE0-9E87-4266-BAD2-C88C2031E99D}" destId="{DA3BE84E-576E-4D3D-8F30-2B1365A85512}" srcOrd="0" destOrd="0" presId="urn:microsoft.com/office/officeart/2005/8/layout/hProcess11"/>
    <dgm:cxn modelId="{2F3F3459-F21D-4DFA-8850-7848BDC43C1A}" type="presParOf" srcId="{C69D8BE0-9E87-4266-BAD2-C88C2031E99D}" destId="{76ED6368-14B5-4745-87A2-4696F048F2AF}" srcOrd="1" destOrd="0" presId="urn:microsoft.com/office/officeart/2005/8/layout/hProcess11"/>
    <dgm:cxn modelId="{D9A6EC0B-5119-4E5E-9489-0511C8162A6A}" type="presParOf" srcId="{C69D8BE0-9E87-4266-BAD2-C88C2031E99D}" destId="{944A8067-52DA-4332-93A4-443BC0CE689B}" srcOrd="2" destOrd="0" presId="urn:microsoft.com/office/officeart/2005/8/layout/hProcess11"/>
    <dgm:cxn modelId="{A16C84F9-F53C-499B-B5EB-24A4BA6E871A}" type="presParOf" srcId="{253E44F0-F28B-43BC-8293-C6FBD84EAF65}" destId="{ADCD1163-C125-4806-8B14-704A4383454D}" srcOrd="27" destOrd="0" presId="urn:microsoft.com/office/officeart/2005/8/layout/hProcess11"/>
    <dgm:cxn modelId="{1464DEA8-6829-48A1-B742-FD907369D88C}" type="presParOf" srcId="{253E44F0-F28B-43BC-8293-C6FBD84EAF65}" destId="{57584BA3-B29C-4170-90FE-E1ABEE91CFF9}" srcOrd="28" destOrd="0" presId="urn:microsoft.com/office/officeart/2005/8/layout/hProcess11"/>
    <dgm:cxn modelId="{DB2AB5F7-1584-4CDF-A468-E5F05906C4BA}" type="presParOf" srcId="{57584BA3-B29C-4170-90FE-E1ABEE91CFF9}" destId="{7E5660F8-8DC1-40C4-AB6E-C79AAC970F1A}" srcOrd="0" destOrd="0" presId="urn:microsoft.com/office/officeart/2005/8/layout/hProcess11"/>
    <dgm:cxn modelId="{DF38CA2C-2296-4C10-9DD2-C5EA458995D1}" type="presParOf" srcId="{57584BA3-B29C-4170-90FE-E1ABEE91CFF9}" destId="{E0F640B6-0C0D-4BD4-9C86-A7733682E53A}" srcOrd="1" destOrd="0" presId="urn:microsoft.com/office/officeart/2005/8/layout/hProcess11"/>
    <dgm:cxn modelId="{7DB04A1E-554B-4FDE-8347-640E4FCB3059}" type="presParOf" srcId="{57584BA3-B29C-4170-90FE-E1ABEE91CFF9}" destId="{CC28BE0F-E8ED-4E9E-997A-C068F6FB9D40}" srcOrd="2" destOrd="0" presId="urn:microsoft.com/office/officeart/2005/8/layout/hProcess11"/>
    <dgm:cxn modelId="{EE007E7C-EFBF-4886-A8AC-88A20C075B32}" type="presParOf" srcId="{253E44F0-F28B-43BC-8293-C6FBD84EAF65}" destId="{D92C480A-E317-4957-A767-1C0425ADF796}" srcOrd="29" destOrd="0" presId="urn:microsoft.com/office/officeart/2005/8/layout/hProcess11"/>
    <dgm:cxn modelId="{700EFC0A-396C-443C-A965-24BF0E7D5C23}" type="presParOf" srcId="{253E44F0-F28B-43BC-8293-C6FBD84EAF65}" destId="{1EF454EC-5868-48A2-9D35-924A578FC4AE}" srcOrd="30" destOrd="0" presId="urn:microsoft.com/office/officeart/2005/8/layout/hProcess11"/>
    <dgm:cxn modelId="{0473EF08-9B09-4CA8-9D2C-6496909BF9AA}" type="presParOf" srcId="{1EF454EC-5868-48A2-9D35-924A578FC4AE}" destId="{781196CD-D7B2-4E65-BAC5-977F08824C3F}" srcOrd="0" destOrd="0" presId="urn:microsoft.com/office/officeart/2005/8/layout/hProcess11"/>
    <dgm:cxn modelId="{2D62749C-7EE9-432B-8B49-6952946588C4}" type="presParOf" srcId="{1EF454EC-5868-48A2-9D35-924A578FC4AE}" destId="{23825DAA-9AB0-4943-98D5-7A4AEC5BB987}" srcOrd="1" destOrd="0" presId="urn:microsoft.com/office/officeart/2005/8/layout/hProcess11"/>
    <dgm:cxn modelId="{0FFEB302-7244-4B08-B702-F7AEBDCDA062}" type="presParOf" srcId="{1EF454EC-5868-48A2-9D35-924A578FC4AE}" destId="{6F677199-F6E3-4FDD-8B59-2751C5C05C0C}" srcOrd="2" destOrd="0" presId="urn:microsoft.com/office/officeart/2005/8/layout/hProcess11"/>
    <dgm:cxn modelId="{DDFA135B-EEE6-4485-8575-CCD038B1D163}" type="presParOf" srcId="{253E44F0-F28B-43BC-8293-C6FBD84EAF65}" destId="{D11F5953-42F6-4BB8-8A4A-D19421131079}" srcOrd="31" destOrd="0" presId="urn:microsoft.com/office/officeart/2005/8/layout/hProcess11"/>
    <dgm:cxn modelId="{A2C4897C-AB23-47B1-956C-2059A1043F32}" type="presParOf" srcId="{253E44F0-F28B-43BC-8293-C6FBD84EAF65}" destId="{34A03777-D481-4C50-A082-5AA647CC77FE}" srcOrd="32" destOrd="0" presId="urn:microsoft.com/office/officeart/2005/8/layout/hProcess11"/>
    <dgm:cxn modelId="{50CF2281-2270-4FB4-BB4F-D668790DE095}" type="presParOf" srcId="{34A03777-D481-4C50-A082-5AA647CC77FE}" destId="{2D35883A-ACAC-49EC-AC3F-BDFE832F6EFE}" srcOrd="0" destOrd="0" presId="urn:microsoft.com/office/officeart/2005/8/layout/hProcess11"/>
    <dgm:cxn modelId="{6C7DE44C-D383-4AB5-A6C1-4FE892D92E27}" type="presParOf" srcId="{34A03777-D481-4C50-A082-5AA647CC77FE}" destId="{772FE8DE-0B14-4067-902B-4031EC1863A8}" srcOrd="1" destOrd="0" presId="urn:microsoft.com/office/officeart/2005/8/layout/hProcess11"/>
    <dgm:cxn modelId="{6EF54E94-EC02-402B-AB31-BDD17F38F871}" type="presParOf" srcId="{34A03777-D481-4C50-A082-5AA647CC77FE}" destId="{F295F2BC-54E3-42C0-B644-5F0FB94B95F0}" srcOrd="2" destOrd="0" presId="urn:microsoft.com/office/officeart/2005/8/layout/hProcess11"/>
    <dgm:cxn modelId="{E5E34A5C-F800-45AA-9E0B-7EA963ABAF74}" type="presParOf" srcId="{253E44F0-F28B-43BC-8293-C6FBD84EAF65}" destId="{B8057FE1-1EAB-4113-9D81-81252D70A687}" srcOrd="33" destOrd="0" presId="urn:microsoft.com/office/officeart/2005/8/layout/hProcess11"/>
    <dgm:cxn modelId="{009CA09F-0BC2-40ED-8EF6-EAFCEFC84411}" type="presParOf" srcId="{253E44F0-F28B-43BC-8293-C6FBD84EAF65}" destId="{159F4176-1180-4ADB-8D18-7091362862A9}" srcOrd="34" destOrd="0" presId="urn:microsoft.com/office/officeart/2005/8/layout/hProcess11"/>
    <dgm:cxn modelId="{3196F8C5-CA8D-4147-8819-8EB629085CFB}" type="presParOf" srcId="{159F4176-1180-4ADB-8D18-7091362862A9}" destId="{AC10B2F0-67FB-43D7-93A4-B1891823F60C}" srcOrd="0" destOrd="0" presId="urn:microsoft.com/office/officeart/2005/8/layout/hProcess11"/>
    <dgm:cxn modelId="{31C229FD-45EF-4C8F-ABD4-36EB1AF17205}" type="presParOf" srcId="{159F4176-1180-4ADB-8D18-7091362862A9}" destId="{DED5716E-AAD1-4225-A08D-244F7EA5E791}" srcOrd="1" destOrd="0" presId="urn:microsoft.com/office/officeart/2005/8/layout/hProcess11"/>
    <dgm:cxn modelId="{AC18657F-FDE5-4D2C-A38D-5AAA1B7A23B7}" type="presParOf" srcId="{159F4176-1180-4ADB-8D18-7091362862A9}" destId="{DB457F07-F60C-4C3B-8A86-64EBD9AF2CA7}" srcOrd="2" destOrd="0" presId="urn:microsoft.com/office/officeart/2005/8/layout/hProcess11"/>
    <dgm:cxn modelId="{C9639921-F22C-43BF-AA97-DF8D28529296}" type="presParOf" srcId="{253E44F0-F28B-43BC-8293-C6FBD84EAF65}" destId="{D62C27CE-61BD-46D5-85C6-3FCD5D16825C}" srcOrd="35" destOrd="0" presId="urn:microsoft.com/office/officeart/2005/8/layout/hProcess11"/>
    <dgm:cxn modelId="{0E356D2B-B21C-42B2-B603-7D73481A3130}" type="presParOf" srcId="{253E44F0-F28B-43BC-8293-C6FBD84EAF65}" destId="{00EE955B-046A-4C0F-9517-F2D66B81FD72}" srcOrd="36" destOrd="0" presId="urn:microsoft.com/office/officeart/2005/8/layout/hProcess11"/>
    <dgm:cxn modelId="{AF8844EB-EDEC-4796-BEEF-C88C4EFC5D1A}" type="presParOf" srcId="{00EE955B-046A-4C0F-9517-F2D66B81FD72}" destId="{CDD1B09D-0341-4201-A7A0-47B93A4EAD8E}" srcOrd="0" destOrd="0" presId="urn:microsoft.com/office/officeart/2005/8/layout/hProcess11"/>
    <dgm:cxn modelId="{1290BF79-A423-4F6C-9647-0E45681EB471}" type="presParOf" srcId="{00EE955B-046A-4C0F-9517-F2D66B81FD72}" destId="{EEDB68CE-1051-4F76-B931-40465ED2323A}" srcOrd="1" destOrd="0" presId="urn:microsoft.com/office/officeart/2005/8/layout/hProcess11"/>
    <dgm:cxn modelId="{0188085D-B916-4BFB-869D-1DCE2F018A7F}" type="presParOf" srcId="{00EE955B-046A-4C0F-9517-F2D66B81FD72}" destId="{560260D4-95DE-41CE-8DA3-00822873070E}" srcOrd="2" destOrd="0" presId="urn:microsoft.com/office/officeart/2005/8/layout/hProcess11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660082"/>
          <a:ext cx="12191999" cy="8801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8F0C9-3DF9-4ACB-9559-4AC5B6883935}">
      <dsp:nvSpPr>
        <dsp:cNvPr id="0" name=""/>
        <dsp:cNvSpPr/>
      </dsp:nvSpPr>
      <dsp:spPr>
        <a:xfrm>
          <a:off x="2109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Date:12/16/19</a:t>
          </a:r>
        </a:p>
      </dsp:txBody>
      <dsp:txXfrm>
        <a:off x="2109" y="0"/>
        <a:ext cx="551184" cy="880110"/>
      </dsp:txXfrm>
    </dsp:sp>
    <dsp:sp modelId="{D906FB65-4FE2-4F48-B335-DCC65A80A864}">
      <dsp:nvSpPr>
        <dsp:cNvPr id="0" name=""/>
        <dsp:cNvSpPr/>
      </dsp:nvSpPr>
      <dsp:spPr>
        <a:xfrm>
          <a:off x="167688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14BEA-FE4E-49D1-A3AE-BBA252FC5FE3}">
      <dsp:nvSpPr>
        <dsp:cNvPr id="0" name=""/>
        <dsp:cNvSpPr/>
      </dsp:nvSpPr>
      <dsp:spPr>
        <a:xfrm>
          <a:off x="580853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Date: NA</a:t>
          </a:r>
        </a:p>
      </dsp:txBody>
      <dsp:txXfrm>
        <a:off x="580853" y="1320165"/>
        <a:ext cx="551184" cy="880110"/>
      </dsp:txXfrm>
    </dsp:sp>
    <dsp:sp modelId="{DDA78A30-FB0E-43F5-8453-5B987808BFE2}">
      <dsp:nvSpPr>
        <dsp:cNvPr id="0" name=""/>
        <dsp:cNvSpPr/>
      </dsp:nvSpPr>
      <dsp:spPr>
        <a:xfrm>
          <a:off x="746432" y="990123"/>
          <a:ext cx="220027" cy="2200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47012-850E-461C-AA3B-9F7B28F5B440}">
      <dsp:nvSpPr>
        <dsp:cNvPr id="0" name=""/>
        <dsp:cNvSpPr/>
      </dsp:nvSpPr>
      <dsp:spPr>
        <a:xfrm>
          <a:off x="1159597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Date: 12/16/19</a:t>
          </a:r>
        </a:p>
      </dsp:txBody>
      <dsp:txXfrm>
        <a:off x="1159597" y="0"/>
        <a:ext cx="551184" cy="880110"/>
      </dsp:txXfrm>
    </dsp:sp>
    <dsp:sp modelId="{DD63BABA-6575-4997-9D8E-D85FD914371D}">
      <dsp:nvSpPr>
        <dsp:cNvPr id="0" name=""/>
        <dsp:cNvSpPr/>
      </dsp:nvSpPr>
      <dsp:spPr>
        <a:xfrm>
          <a:off x="1325176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62E37-BA1A-4473-9095-2CFA2125270A}">
      <dsp:nvSpPr>
        <dsp:cNvPr id="0" name=""/>
        <dsp:cNvSpPr/>
      </dsp:nvSpPr>
      <dsp:spPr>
        <a:xfrm>
          <a:off x="1738342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Date: 12/16/19</a:t>
          </a:r>
        </a:p>
      </dsp:txBody>
      <dsp:txXfrm>
        <a:off x="1738342" y="1320165"/>
        <a:ext cx="551184" cy="880110"/>
      </dsp:txXfrm>
    </dsp:sp>
    <dsp:sp modelId="{010B894B-AB37-4AD6-A0D7-53BED423C26E}">
      <dsp:nvSpPr>
        <dsp:cNvPr id="0" name=""/>
        <dsp:cNvSpPr/>
      </dsp:nvSpPr>
      <dsp:spPr>
        <a:xfrm>
          <a:off x="1903920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4DE56-B985-450D-AEC0-9BC93F8E71A0}">
      <dsp:nvSpPr>
        <dsp:cNvPr id="0" name=""/>
        <dsp:cNvSpPr/>
      </dsp:nvSpPr>
      <dsp:spPr>
        <a:xfrm>
          <a:off x="2317086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12/16/19</a:t>
          </a:r>
        </a:p>
      </dsp:txBody>
      <dsp:txXfrm>
        <a:off x="2317086" y="0"/>
        <a:ext cx="551184" cy="880110"/>
      </dsp:txXfrm>
    </dsp:sp>
    <dsp:sp modelId="{9BE5B9AA-6A22-4E5A-92CA-3DAB642B5D15}">
      <dsp:nvSpPr>
        <dsp:cNvPr id="0" name=""/>
        <dsp:cNvSpPr/>
      </dsp:nvSpPr>
      <dsp:spPr>
        <a:xfrm>
          <a:off x="2482664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50F05-C9AA-4FA3-8F49-E389CBFC28AA}">
      <dsp:nvSpPr>
        <dsp:cNvPr id="0" name=""/>
        <dsp:cNvSpPr/>
      </dsp:nvSpPr>
      <dsp:spPr>
        <a:xfrm>
          <a:off x="2895830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Date: NA</a:t>
          </a:r>
        </a:p>
      </dsp:txBody>
      <dsp:txXfrm>
        <a:off x="2895830" y="1320165"/>
        <a:ext cx="551184" cy="880110"/>
      </dsp:txXfrm>
    </dsp:sp>
    <dsp:sp modelId="{102F8B0B-AAA4-4212-BFAD-58E6ADE348F6}">
      <dsp:nvSpPr>
        <dsp:cNvPr id="0" name=""/>
        <dsp:cNvSpPr/>
      </dsp:nvSpPr>
      <dsp:spPr>
        <a:xfrm>
          <a:off x="3061409" y="990123"/>
          <a:ext cx="220027" cy="220027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2A96-7B0C-4AE1-A25C-1ED61AF5E2E9}">
      <dsp:nvSpPr>
        <dsp:cNvPr id="0" name=""/>
        <dsp:cNvSpPr/>
      </dsp:nvSpPr>
      <dsp:spPr>
        <a:xfrm>
          <a:off x="3474574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Date: 12/16/19</a:t>
          </a:r>
        </a:p>
      </dsp:txBody>
      <dsp:txXfrm>
        <a:off x="3474574" y="0"/>
        <a:ext cx="551184" cy="880110"/>
      </dsp:txXfrm>
    </dsp:sp>
    <dsp:sp modelId="{51FF9197-C9B3-4603-A1FA-155024947F58}">
      <dsp:nvSpPr>
        <dsp:cNvPr id="0" name=""/>
        <dsp:cNvSpPr/>
      </dsp:nvSpPr>
      <dsp:spPr>
        <a:xfrm>
          <a:off x="3640153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AC62E-FCE7-4E68-A245-1363EFB83C7B}">
      <dsp:nvSpPr>
        <dsp:cNvPr id="0" name=""/>
        <dsp:cNvSpPr/>
      </dsp:nvSpPr>
      <dsp:spPr>
        <a:xfrm>
          <a:off x="4053318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Date: NA</a:t>
          </a:r>
        </a:p>
      </dsp:txBody>
      <dsp:txXfrm>
        <a:off x="4053318" y="1320165"/>
        <a:ext cx="551184" cy="880110"/>
      </dsp:txXfrm>
    </dsp:sp>
    <dsp:sp modelId="{C9581C1C-8D01-4BE6-9A16-EFD0AFA20537}">
      <dsp:nvSpPr>
        <dsp:cNvPr id="0" name=""/>
        <dsp:cNvSpPr/>
      </dsp:nvSpPr>
      <dsp:spPr>
        <a:xfrm>
          <a:off x="4218897" y="990123"/>
          <a:ext cx="220027" cy="2200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50E09-A8A7-4348-8F80-AD7EE4FBF367}">
      <dsp:nvSpPr>
        <dsp:cNvPr id="0" name=""/>
        <dsp:cNvSpPr/>
      </dsp:nvSpPr>
      <dsp:spPr>
        <a:xfrm>
          <a:off x="4632062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Date: 12/16/19</a:t>
          </a:r>
        </a:p>
      </dsp:txBody>
      <dsp:txXfrm>
        <a:off x="4632062" y="0"/>
        <a:ext cx="551184" cy="880110"/>
      </dsp:txXfrm>
    </dsp:sp>
    <dsp:sp modelId="{22DA7424-42A7-4082-85EE-B13F7344B68C}">
      <dsp:nvSpPr>
        <dsp:cNvPr id="0" name=""/>
        <dsp:cNvSpPr/>
      </dsp:nvSpPr>
      <dsp:spPr>
        <a:xfrm>
          <a:off x="4797641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D3AFA-FA6C-48C1-BBE8-C2AA86FD0419}">
      <dsp:nvSpPr>
        <dsp:cNvPr id="0" name=""/>
        <dsp:cNvSpPr/>
      </dsp:nvSpPr>
      <dsp:spPr>
        <a:xfrm>
          <a:off x="5210807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Date: Done</a:t>
          </a:r>
        </a:p>
      </dsp:txBody>
      <dsp:txXfrm>
        <a:off x="5210807" y="1320165"/>
        <a:ext cx="551184" cy="880110"/>
      </dsp:txXfrm>
    </dsp:sp>
    <dsp:sp modelId="{6696C59F-2083-4805-83EC-C4C48B055D13}">
      <dsp:nvSpPr>
        <dsp:cNvPr id="0" name=""/>
        <dsp:cNvSpPr/>
      </dsp:nvSpPr>
      <dsp:spPr>
        <a:xfrm>
          <a:off x="5376385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5010E-064A-4DD9-9A0E-223195993915}">
      <dsp:nvSpPr>
        <dsp:cNvPr id="0" name=""/>
        <dsp:cNvSpPr/>
      </dsp:nvSpPr>
      <dsp:spPr>
        <a:xfrm>
          <a:off x="5789551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Date: Done</a:t>
          </a:r>
        </a:p>
      </dsp:txBody>
      <dsp:txXfrm>
        <a:off x="5789551" y="0"/>
        <a:ext cx="551184" cy="880110"/>
      </dsp:txXfrm>
    </dsp:sp>
    <dsp:sp modelId="{D601AC3D-2D84-487E-B4A0-A44B4DD47A89}">
      <dsp:nvSpPr>
        <dsp:cNvPr id="0" name=""/>
        <dsp:cNvSpPr/>
      </dsp:nvSpPr>
      <dsp:spPr>
        <a:xfrm>
          <a:off x="5955129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488B-0081-494F-B3DE-ABFBBCFA7BA7}">
      <dsp:nvSpPr>
        <dsp:cNvPr id="0" name=""/>
        <dsp:cNvSpPr/>
      </dsp:nvSpPr>
      <dsp:spPr>
        <a:xfrm>
          <a:off x="6368295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Date: Done</a:t>
          </a:r>
        </a:p>
      </dsp:txBody>
      <dsp:txXfrm>
        <a:off x="6368295" y="1320165"/>
        <a:ext cx="551184" cy="880110"/>
      </dsp:txXfrm>
    </dsp:sp>
    <dsp:sp modelId="{9C4BB1FE-10C4-42A8-85DD-D0D4869C69BF}">
      <dsp:nvSpPr>
        <dsp:cNvPr id="0" name=""/>
        <dsp:cNvSpPr/>
      </dsp:nvSpPr>
      <dsp:spPr>
        <a:xfrm>
          <a:off x="6533874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1CDDF-B65A-4804-B214-4BF898436BD7}">
      <dsp:nvSpPr>
        <dsp:cNvPr id="0" name=""/>
        <dsp:cNvSpPr/>
      </dsp:nvSpPr>
      <dsp:spPr>
        <a:xfrm>
          <a:off x="6947039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Version Description Version Description Document Complete through Current Product Release Component Builds: Done</a:t>
          </a:r>
        </a:p>
      </dsp:txBody>
      <dsp:txXfrm>
        <a:off x="6947039" y="0"/>
        <a:ext cx="551184" cy="880110"/>
      </dsp:txXfrm>
    </dsp:sp>
    <dsp:sp modelId="{5AB3297F-8D5F-4026-9A03-1002E3A962FF}">
      <dsp:nvSpPr>
        <dsp:cNvPr id="0" name=""/>
        <dsp:cNvSpPr/>
      </dsp:nvSpPr>
      <dsp:spPr>
        <a:xfrm>
          <a:off x="7112618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8C21C-03AD-4346-ACB7-464ACF7DB6BD}">
      <dsp:nvSpPr>
        <dsp:cNvPr id="0" name=""/>
        <dsp:cNvSpPr/>
      </dsp:nvSpPr>
      <dsp:spPr>
        <a:xfrm>
          <a:off x="7525783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Done</a:t>
          </a:r>
        </a:p>
      </dsp:txBody>
      <dsp:txXfrm>
        <a:off x="7525783" y="1320165"/>
        <a:ext cx="551184" cy="880110"/>
      </dsp:txXfrm>
    </dsp:sp>
    <dsp:sp modelId="{B3AA2871-D14B-4943-99AF-4E9A388403EC}">
      <dsp:nvSpPr>
        <dsp:cNvPr id="0" name=""/>
        <dsp:cNvSpPr/>
      </dsp:nvSpPr>
      <dsp:spPr>
        <a:xfrm>
          <a:off x="7691362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7EDA6-F786-4887-B7BA-D4009A584B54}">
      <dsp:nvSpPr>
        <dsp:cNvPr id="0" name=""/>
        <dsp:cNvSpPr/>
      </dsp:nvSpPr>
      <dsp:spPr>
        <a:xfrm>
          <a:off x="8104527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Date: 12/16/19</a:t>
          </a:r>
        </a:p>
      </dsp:txBody>
      <dsp:txXfrm>
        <a:off x="8104527" y="0"/>
        <a:ext cx="551184" cy="880110"/>
      </dsp:txXfrm>
    </dsp:sp>
    <dsp:sp modelId="{96307A97-701E-4DD7-874E-4487808ECB51}">
      <dsp:nvSpPr>
        <dsp:cNvPr id="0" name=""/>
        <dsp:cNvSpPr/>
      </dsp:nvSpPr>
      <dsp:spPr>
        <a:xfrm>
          <a:off x="8270106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2FB8E-E766-4DAC-8B60-B2B9404681EE}">
      <dsp:nvSpPr>
        <dsp:cNvPr id="0" name=""/>
        <dsp:cNvSpPr/>
      </dsp:nvSpPr>
      <dsp:spPr>
        <a:xfrm>
          <a:off x="8683272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Date: 12/16/19</a:t>
          </a:r>
        </a:p>
      </dsp:txBody>
      <dsp:txXfrm>
        <a:off x="8683272" y="1320165"/>
        <a:ext cx="551184" cy="880110"/>
      </dsp:txXfrm>
    </dsp:sp>
    <dsp:sp modelId="{44A27C3D-3339-49E7-A224-F448BE76470F}">
      <dsp:nvSpPr>
        <dsp:cNvPr id="0" name=""/>
        <dsp:cNvSpPr/>
      </dsp:nvSpPr>
      <dsp:spPr>
        <a:xfrm>
          <a:off x="8848850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CDEB5-6969-4E81-AECE-F94884789DCD}">
      <dsp:nvSpPr>
        <dsp:cNvPr id="0" name=""/>
        <dsp:cNvSpPr/>
      </dsp:nvSpPr>
      <dsp:spPr>
        <a:xfrm>
          <a:off x="9262016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Done</a:t>
          </a:r>
        </a:p>
      </dsp:txBody>
      <dsp:txXfrm>
        <a:off x="9262016" y="0"/>
        <a:ext cx="551184" cy="880110"/>
      </dsp:txXfrm>
    </dsp:sp>
    <dsp:sp modelId="{2D51B841-26A2-45C1-9392-6B91D65D78DE}">
      <dsp:nvSpPr>
        <dsp:cNvPr id="0" name=""/>
        <dsp:cNvSpPr/>
      </dsp:nvSpPr>
      <dsp:spPr>
        <a:xfrm>
          <a:off x="9427594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A495C-14D4-41F0-8D36-57951EA287A1}">
      <dsp:nvSpPr>
        <dsp:cNvPr id="0" name=""/>
        <dsp:cNvSpPr/>
      </dsp:nvSpPr>
      <dsp:spPr>
        <a:xfrm>
          <a:off x="9840760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Done</a:t>
          </a:r>
        </a:p>
      </dsp:txBody>
      <dsp:txXfrm>
        <a:off x="9840760" y="1320165"/>
        <a:ext cx="551184" cy="880110"/>
      </dsp:txXfrm>
    </dsp:sp>
    <dsp:sp modelId="{FE3714CC-B5B9-44D9-BCE2-16365C86FAEC}">
      <dsp:nvSpPr>
        <dsp:cNvPr id="0" name=""/>
        <dsp:cNvSpPr/>
      </dsp:nvSpPr>
      <dsp:spPr>
        <a:xfrm>
          <a:off x="10006339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4CA06-3990-40D0-871C-D6A4D7079B14}">
      <dsp:nvSpPr>
        <dsp:cNvPr id="0" name=""/>
        <dsp:cNvSpPr/>
      </dsp:nvSpPr>
      <dsp:spPr>
        <a:xfrm>
          <a:off x="10419504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Date:12/16/19</a:t>
          </a:r>
        </a:p>
      </dsp:txBody>
      <dsp:txXfrm>
        <a:off x="10419504" y="0"/>
        <a:ext cx="551184" cy="880110"/>
      </dsp:txXfrm>
    </dsp:sp>
    <dsp:sp modelId="{EB25823A-DBA4-4AE7-B1E3-1EC3CDD7E3F5}">
      <dsp:nvSpPr>
        <dsp:cNvPr id="0" name=""/>
        <dsp:cNvSpPr/>
      </dsp:nvSpPr>
      <dsp:spPr>
        <a:xfrm>
          <a:off x="10585083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660082"/>
          <a:ext cx="12191999" cy="8801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4D6D8-AFD3-4339-AB48-D514A49CF34F}">
      <dsp:nvSpPr>
        <dsp:cNvPr id="0" name=""/>
        <dsp:cNvSpPr/>
      </dsp:nvSpPr>
      <dsp:spPr>
        <a:xfrm>
          <a:off x="2109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Done</a:t>
          </a:r>
        </a:p>
      </dsp:txBody>
      <dsp:txXfrm>
        <a:off x="2109" y="0"/>
        <a:ext cx="551184" cy="880110"/>
      </dsp:txXfrm>
    </dsp:sp>
    <dsp:sp modelId="{5CC442B4-C3AE-404A-9C80-EF39DF3606A5}">
      <dsp:nvSpPr>
        <dsp:cNvPr id="0" name=""/>
        <dsp:cNvSpPr/>
      </dsp:nvSpPr>
      <dsp:spPr>
        <a:xfrm>
          <a:off x="167688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68C0E-FA9F-4962-8E55-820E8BA372C6}">
      <dsp:nvSpPr>
        <dsp:cNvPr id="0" name=""/>
        <dsp:cNvSpPr/>
      </dsp:nvSpPr>
      <dsp:spPr>
        <a:xfrm>
          <a:off x="580853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</a:t>
          </a:r>
          <a:r>
            <a:rPr lang="en-US" sz="500" kern="1200" dirty="0" err="1"/>
            <a:t>Date:NA</a:t>
          </a:r>
          <a:endParaRPr lang="en-US" sz="500" kern="1200" dirty="0"/>
        </a:p>
      </dsp:txBody>
      <dsp:txXfrm>
        <a:off x="580853" y="1320165"/>
        <a:ext cx="551184" cy="880110"/>
      </dsp:txXfrm>
    </dsp:sp>
    <dsp:sp modelId="{F2FA3594-829B-46AD-A6DB-627D9232266B}">
      <dsp:nvSpPr>
        <dsp:cNvPr id="0" name=""/>
        <dsp:cNvSpPr/>
      </dsp:nvSpPr>
      <dsp:spPr>
        <a:xfrm>
          <a:off x="746432" y="990123"/>
          <a:ext cx="220027" cy="2200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25111-1CEE-4498-A975-44AEE0B4CAC3}">
      <dsp:nvSpPr>
        <dsp:cNvPr id="0" name=""/>
        <dsp:cNvSpPr/>
      </dsp:nvSpPr>
      <dsp:spPr>
        <a:xfrm>
          <a:off x="1159597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7/26/19</a:t>
          </a:r>
        </a:p>
      </dsp:txBody>
      <dsp:txXfrm>
        <a:off x="1159597" y="0"/>
        <a:ext cx="551184" cy="880110"/>
      </dsp:txXfrm>
    </dsp:sp>
    <dsp:sp modelId="{20C95A95-957F-4992-B6B2-C50BDBEBB219}">
      <dsp:nvSpPr>
        <dsp:cNvPr id="0" name=""/>
        <dsp:cNvSpPr/>
      </dsp:nvSpPr>
      <dsp:spPr>
        <a:xfrm>
          <a:off x="1325176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B18B7-47FC-483F-8E12-1DC0248C89F2}">
      <dsp:nvSpPr>
        <dsp:cNvPr id="0" name=""/>
        <dsp:cNvSpPr/>
      </dsp:nvSpPr>
      <dsp:spPr>
        <a:xfrm>
          <a:off x="1738342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Date: 7/26/19</a:t>
          </a:r>
        </a:p>
      </dsp:txBody>
      <dsp:txXfrm>
        <a:off x="1738342" y="1320165"/>
        <a:ext cx="551184" cy="880110"/>
      </dsp:txXfrm>
    </dsp:sp>
    <dsp:sp modelId="{A5F06551-DD17-4744-A0D1-343FE43B550A}">
      <dsp:nvSpPr>
        <dsp:cNvPr id="0" name=""/>
        <dsp:cNvSpPr/>
      </dsp:nvSpPr>
      <dsp:spPr>
        <a:xfrm>
          <a:off x="1903920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1E298-FCC4-4BB5-AD43-0E686432FF2C}">
      <dsp:nvSpPr>
        <dsp:cNvPr id="0" name=""/>
        <dsp:cNvSpPr/>
      </dsp:nvSpPr>
      <dsp:spPr>
        <a:xfrm>
          <a:off x="2317086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Date:7/26/19</a:t>
          </a:r>
        </a:p>
      </dsp:txBody>
      <dsp:txXfrm>
        <a:off x="2317086" y="0"/>
        <a:ext cx="551184" cy="880110"/>
      </dsp:txXfrm>
    </dsp:sp>
    <dsp:sp modelId="{59A601E6-573A-460C-BB5E-D0BCDE549C1F}">
      <dsp:nvSpPr>
        <dsp:cNvPr id="0" name=""/>
        <dsp:cNvSpPr/>
      </dsp:nvSpPr>
      <dsp:spPr>
        <a:xfrm>
          <a:off x="2482664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E6DF2-CFDA-4F93-8788-9FEDF665DB23}">
      <dsp:nvSpPr>
        <dsp:cNvPr id="0" name=""/>
        <dsp:cNvSpPr/>
      </dsp:nvSpPr>
      <dsp:spPr>
        <a:xfrm>
          <a:off x="2895830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</a:t>
          </a:r>
          <a:r>
            <a:rPr lang="en-US" sz="500" kern="1200" dirty="0" err="1"/>
            <a:t>Date:NA</a:t>
          </a:r>
          <a:endParaRPr lang="en-US" sz="500" kern="1200" dirty="0"/>
        </a:p>
      </dsp:txBody>
      <dsp:txXfrm>
        <a:off x="2895830" y="1320165"/>
        <a:ext cx="551184" cy="880110"/>
      </dsp:txXfrm>
    </dsp:sp>
    <dsp:sp modelId="{F234F425-F251-4376-AE72-84E9393C872C}">
      <dsp:nvSpPr>
        <dsp:cNvPr id="0" name=""/>
        <dsp:cNvSpPr/>
      </dsp:nvSpPr>
      <dsp:spPr>
        <a:xfrm>
          <a:off x="3061409" y="990123"/>
          <a:ext cx="220027" cy="2200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D71CA-F9C4-4025-A2E3-AD6C260EFB54}">
      <dsp:nvSpPr>
        <dsp:cNvPr id="0" name=""/>
        <dsp:cNvSpPr/>
      </dsp:nvSpPr>
      <dsp:spPr>
        <a:xfrm>
          <a:off x="3474574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Date: 7/26/19</a:t>
          </a:r>
        </a:p>
      </dsp:txBody>
      <dsp:txXfrm>
        <a:off x="3474574" y="0"/>
        <a:ext cx="551184" cy="880110"/>
      </dsp:txXfrm>
    </dsp:sp>
    <dsp:sp modelId="{8252A23B-763A-434A-8CF3-935147D882E9}">
      <dsp:nvSpPr>
        <dsp:cNvPr id="0" name=""/>
        <dsp:cNvSpPr/>
      </dsp:nvSpPr>
      <dsp:spPr>
        <a:xfrm>
          <a:off x="3640153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D4853-B03F-4D9B-9EB0-A082966A4C80}">
      <dsp:nvSpPr>
        <dsp:cNvPr id="0" name=""/>
        <dsp:cNvSpPr/>
      </dsp:nvSpPr>
      <dsp:spPr>
        <a:xfrm>
          <a:off x="4053318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</a:t>
          </a:r>
        </a:p>
      </dsp:txBody>
      <dsp:txXfrm>
        <a:off x="4053318" y="1320165"/>
        <a:ext cx="551184" cy="880110"/>
      </dsp:txXfrm>
    </dsp:sp>
    <dsp:sp modelId="{89DA139F-2AAF-44FC-B6A9-28E96E0B350B}">
      <dsp:nvSpPr>
        <dsp:cNvPr id="0" name=""/>
        <dsp:cNvSpPr/>
      </dsp:nvSpPr>
      <dsp:spPr>
        <a:xfrm>
          <a:off x="4218897" y="990123"/>
          <a:ext cx="220027" cy="2200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9C8B6-22D0-4A1C-A579-5FEAD9B459B4}">
      <dsp:nvSpPr>
        <dsp:cNvPr id="0" name=""/>
        <dsp:cNvSpPr/>
      </dsp:nvSpPr>
      <dsp:spPr>
        <a:xfrm>
          <a:off x="4632062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Date: 8/2/19</a:t>
          </a:r>
        </a:p>
      </dsp:txBody>
      <dsp:txXfrm>
        <a:off x="4632062" y="0"/>
        <a:ext cx="551184" cy="880110"/>
      </dsp:txXfrm>
    </dsp:sp>
    <dsp:sp modelId="{373191AF-9C23-47BB-BC2A-BE1BE9756745}">
      <dsp:nvSpPr>
        <dsp:cNvPr id="0" name=""/>
        <dsp:cNvSpPr/>
      </dsp:nvSpPr>
      <dsp:spPr>
        <a:xfrm>
          <a:off x="4797641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52AF8-74EF-417D-832E-D26FFBD2B320}">
      <dsp:nvSpPr>
        <dsp:cNvPr id="0" name=""/>
        <dsp:cNvSpPr/>
      </dsp:nvSpPr>
      <dsp:spPr>
        <a:xfrm>
          <a:off x="5210807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Date: 7/19/19</a:t>
          </a:r>
        </a:p>
      </dsp:txBody>
      <dsp:txXfrm>
        <a:off x="5210807" y="1320165"/>
        <a:ext cx="551184" cy="880110"/>
      </dsp:txXfrm>
    </dsp:sp>
    <dsp:sp modelId="{F3930C87-A98C-4569-B958-176F433A946B}">
      <dsp:nvSpPr>
        <dsp:cNvPr id="0" name=""/>
        <dsp:cNvSpPr/>
      </dsp:nvSpPr>
      <dsp:spPr>
        <a:xfrm>
          <a:off x="5376385" y="990123"/>
          <a:ext cx="220027" cy="220027"/>
        </a:xfrm>
        <a:prstGeom prst="triangl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70618-D8A6-45B7-BA86-C893AA0229A7}">
      <dsp:nvSpPr>
        <dsp:cNvPr id="0" name=""/>
        <dsp:cNvSpPr/>
      </dsp:nvSpPr>
      <dsp:spPr>
        <a:xfrm>
          <a:off x="5789551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Date: 7/19/19</a:t>
          </a:r>
        </a:p>
      </dsp:txBody>
      <dsp:txXfrm>
        <a:off x="5789551" y="0"/>
        <a:ext cx="551184" cy="880110"/>
      </dsp:txXfrm>
    </dsp:sp>
    <dsp:sp modelId="{02A4DA2D-87BA-470E-AB4C-E087DA65C467}">
      <dsp:nvSpPr>
        <dsp:cNvPr id="0" name=""/>
        <dsp:cNvSpPr/>
      </dsp:nvSpPr>
      <dsp:spPr>
        <a:xfrm>
          <a:off x="5955129" y="990123"/>
          <a:ext cx="220027" cy="220027"/>
        </a:xfrm>
        <a:prstGeom prst="triangl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7AA95-EE41-4183-97A5-6F4308C28CDC}">
      <dsp:nvSpPr>
        <dsp:cNvPr id="0" name=""/>
        <dsp:cNvSpPr/>
      </dsp:nvSpPr>
      <dsp:spPr>
        <a:xfrm>
          <a:off x="6368295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Date: 7/10/19</a:t>
          </a:r>
        </a:p>
      </dsp:txBody>
      <dsp:txXfrm>
        <a:off x="6368295" y="1320165"/>
        <a:ext cx="551184" cy="880110"/>
      </dsp:txXfrm>
    </dsp:sp>
    <dsp:sp modelId="{27BD223B-FB58-4E16-9551-3D0A465339BB}">
      <dsp:nvSpPr>
        <dsp:cNvPr id="0" name=""/>
        <dsp:cNvSpPr/>
      </dsp:nvSpPr>
      <dsp:spPr>
        <a:xfrm>
          <a:off x="6533874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91EF2-F47E-4C38-94AC-840B533BC9D0}">
      <dsp:nvSpPr>
        <dsp:cNvPr id="0" name=""/>
        <dsp:cNvSpPr/>
      </dsp:nvSpPr>
      <dsp:spPr>
        <a:xfrm>
          <a:off x="6947039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Version Description Document Complete through Current Product Release Component Builds: Date:7/22/19</a:t>
          </a:r>
        </a:p>
      </dsp:txBody>
      <dsp:txXfrm>
        <a:off x="6947039" y="0"/>
        <a:ext cx="551184" cy="880110"/>
      </dsp:txXfrm>
    </dsp:sp>
    <dsp:sp modelId="{1E2C574C-4C31-4DA1-BA51-8302A002F9E0}">
      <dsp:nvSpPr>
        <dsp:cNvPr id="0" name=""/>
        <dsp:cNvSpPr/>
      </dsp:nvSpPr>
      <dsp:spPr>
        <a:xfrm>
          <a:off x="7112618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28EE5-313F-4D6B-9CD2-D24A1CEEDF91}">
      <dsp:nvSpPr>
        <dsp:cNvPr id="0" name=""/>
        <dsp:cNvSpPr/>
      </dsp:nvSpPr>
      <dsp:spPr>
        <a:xfrm>
          <a:off x="7525783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Date:7/22/19</a:t>
          </a:r>
        </a:p>
      </dsp:txBody>
      <dsp:txXfrm>
        <a:off x="7525783" y="1320165"/>
        <a:ext cx="551184" cy="880110"/>
      </dsp:txXfrm>
    </dsp:sp>
    <dsp:sp modelId="{B3059553-93EB-4153-8DFA-2EA292B58B50}">
      <dsp:nvSpPr>
        <dsp:cNvPr id="0" name=""/>
        <dsp:cNvSpPr/>
      </dsp:nvSpPr>
      <dsp:spPr>
        <a:xfrm>
          <a:off x="7691362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E7FC6-FEC6-4084-A850-834727D95BA5}">
      <dsp:nvSpPr>
        <dsp:cNvPr id="0" name=""/>
        <dsp:cNvSpPr/>
      </dsp:nvSpPr>
      <dsp:spPr>
        <a:xfrm>
          <a:off x="8104527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Date:7/22/19</a:t>
          </a:r>
        </a:p>
      </dsp:txBody>
      <dsp:txXfrm>
        <a:off x="8104527" y="0"/>
        <a:ext cx="551184" cy="880110"/>
      </dsp:txXfrm>
    </dsp:sp>
    <dsp:sp modelId="{B70F5EB6-9373-4184-8E93-60C07BC8C559}">
      <dsp:nvSpPr>
        <dsp:cNvPr id="0" name=""/>
        <dsp:cNvSpPr/>
      </dsp:nvSpPr>
      <dsp:spPr>
        <a:xfrm>
          <a:off x="8270106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7AF19-FC0D-440F-B8EB-8FD7E805A176}">
      <dsp:nvSpPr>
        <dsp:cNvPr id="0" name=""/>
        <dsp:cNvSpPr/>
      </dsp:nvSpPr>
      <dsp:spPr>
        <a:xfrm>
          <a:off x="8683272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Date: 7/22/19</a:t>
          </a:r>
        </a:p>
      </dsp:txBody>
      <dsp:txXfrm>
        <a:off x="8683272" y="1320165"/>
        <a:ext cx="551184" cy="880110"/>
      </dsp:txXfrm>
    </dsp:sp>
    <dsp:sp modelId="{6A1DCA3F-CF08-4E55-A9E5-E10D16B545A2}">
      <dsp:nvSpPr>
        <dsp:cNvPr id="0" name=""/>
        <dsp:cNvSpPr/>
      </dsp:nvSpPr>
      <dsp:spPr>
        <a:xfrm>
          <a:off x="8848850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90DE8-6FDF-4E76-91EC-51C0859929A9}">
      <dsp:nvSpPr>
        <dsp:cNvPr id="0" name=""/>
        <dsp:cNvSpPr/>
      </dsp:nvSpPr>
      <dsp:spPr>
        <a:xfrm>
          <a:off x="9262016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Done</a:t>
          </a:r>
        </a:p>
      </dsp:txBody>
      <dsp:txXfrm>
        <a:off x="9262016" y="0"/>
        <a:ext cx="551184" cy="880110"/>
      </dsp:txXfrm>
    </dsp:sp>
    <dsp:sp modelId="{B4993BB9-9AFC-49E0-B2D1-88A3D5A670C7}">
      <dsp:nvSpPr>
        <dsp:cNvPr id="0" name=""/>
        <dsp:cNvSpPr/>
      </dsp:nvSpPr>
      <dsp:spPr>
        <a:xfrm>
          <a:off x="9427594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CA81F-A980-42C2-B0BF-19BE4ACB5C4B}">
      <dsp:nvSpPr>
        <dsp:cNvPr id="0" name=""/>
        <dsp:cNvSpPr/>
      </dsp:nvSpPr>
      <dsp:spPr>
        <a:xfrm>
          <a:off x="9840760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Done</a:t>
          </a:r>
        </a:p>
      </dsp:txBody>
      <dsp:txXfrm>
        <a:off x="9840760" y="1320165"/>
        <a:ext cx="551184" cy="880110"/>
      </dsp:txXfrm>
    </dsp:sp>
    <dsp:sp modelId="{0F318F6C-2128-46C8-892E-E2ACECEA7964}">
      <dsp:nvSpPr>
        <dsp:cNvPr id="0" name=""/>
        <dsp:cNvSpPr/>
      </dsp:nvSpPr>
      <dsp:spPr>
        <a:xfrm>
          <a:off x="10006339" y="990123"/>
          <a:ext cx="220027" cy="2200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FFE4-228D-4990-AE27-88943183E236}">
      <dsp:nvSpPr>
        <dsp:cNvPr id="0" name=""/>
        <dsp:cNvSpPr/>
      </dsp:nvSpPr>
      <dsp:spPr>
        <a:xfrm>
          <a:off x="10419504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Date: 7/22/19</a:t>
          </a:r>
        </a:p>
      </dsp:txBody>
      <dsp:txXfrm>
        <a:off x="10419504" y="0"/>
        <a:ext cx="551184" cy="880110"/>
      </dsp:txXfrm>
    </dsp:sp>
    <dsp:sp modelId="{17EE9335-D5A6-4DFC-97F6-C7B232995F0F}">
      <dsp:nvSpPr>
        <dsp:cNvPr id="0" name=""/>
        <dsp:cNvSpPr/>
      </dsp:nvSpPr>
      <dsp:spPr>
        <a:xfrm>
          <a:off x="10585083" y="990123"/>
          <a:ext cx="220027" cy="2200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697283"/>
          <a:ext cx="12191999" cy="9297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08BBA-467B-4F86-9447-37D2F2C05949}">
      <dsp:nvSpPr>
        <dsp:cNvPr id="0" name=""/>
        <dsp:cNvSpPr/>
      </dsp:nvSpPr>
      <dsp:spPr>
        <a:xfrm>
          <a:off x="2109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Done</a:t>
          </a:r>
        </a:p>
      </dsp:txBody>
      <dsp:txXfrm>
        <a:off x="2109" y="0"/>
        <a:ext cx="551184" cy="929710"/>
      </dsp:txXfrm>
    </dsp:sp>
    <dsp:sp modelId="{3C2681DB-6666-4055-BA01-6E8C481049BB}">
      <dsp:nvSpPr>
        <dsp:cNvPr id="0" name=""/>
        <dsp:cNvSpPr/>
      </dsp:nvSpPr>
      <dsp:spPr>
        <a:xfrm>
          <a:off x="161488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FA994-418E-475A-B56D-55F5DC25A967}">
      <dsp:nvSpPr>
        <dsp:cNvPr id="0" name=""/>
        <dsp:cNvSpPr/>
      </dsp:nvSpPr>
      <dsp:spPr>
        <a:xfrm>
          <a:off x="580853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Date: NA</a:t>
          </a:r>
        </a:p>
      </dsp:txBody>
      <dsp:txXfrm>
        <a:off x="580853" y="1394566"/>
        <a:ext cx="551184" cy="929710"/>
      </dsp:txXfrm>
    </dsp:sp>
    <dsp:sp modelId="{B00F6193-C29C-4D87-85DB-85343E42BDBE}">
      <dsp:nvSpPr>
        <dsp:cNvPr id="0" name=""/>
        <dsp:cNvSpPr/>
      </dsp:nvSpPr>
      <dsp:spPr>
        <a:xfrm>
          <a:off x="740232" y="1045924"/>
          <a:ext cx="232427" cy="232427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F7C88-B6C9-4937-8039-51FDAA217085}">
      <dsp:nvSpPr>
        <dsp:cNvPr id="0" name=""/>
        <dsp:cNvSpPr/>
      </dsp:nvSpPr>
      <dsp:spPr>
        <a:xfrm>
          <a:off x="1159597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Date: 7/19/19</a:t>
          </a:r>
        </a:p>
      </dsp:txBody>
      <dsp:txXfrm>
        <a:off x="1159597" y="0"/>
        <a:ext cx="551184" cy="929710"/>
      </dsp:txXfrm>
    </dsp:sp>
    <dsp:sp modelId="{7CF75E48-9545-4F0E-AA4A-51EC4B10D0A5}">
      <dsp:nvSpPr>
        <dsp:cNvPr id="0" name=""/>
        <dsp:cNvSpPr/>
      </dsp:nvSpPr>
      <dsp:spPr>
        <a:xfrm>
          <a:off x="1318976" y="1045924"/>
          <a:ext cx="232427" cy="232427"/>
        </a:xfrm>
        <a:prstGeom prst="triangl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DB22B-836B-4691-ABBE-4DF6BB0430FF}">
      <dsp:nvSpPr>
        <dsp:cNvPr id="0" name=""/>
        <dsp:cNvSpPr/>
      </dsp:nvSpPr>
      <dsp:spPr>
        <a:xfrm>
          <a:off x="1738342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Date:7/19/19</a:t>
          </a:r>
        </a:p>
      </dsp:txBody>
      <dsp:txXfrm>
        <a:off x="1738342" y="1394566"/>
        <a:ext cx="551184" cy="929710"/>
      </dsp:txXfrm>
    </dsp:sp>
    <dsp:sp modelId="{4F2421BD-33B3-44EC-8584-A5ED2A2A234D}">
      <dsp:nvSpPr>
        <dsp:cNvPr id="0" name=""/>
        <dsp:cNvSpPr/>
      </dsp:nvSpPr>
      <dsp:spPr>
        <a:xfrm>
          <a:off x="1897720" y="1045924"/>
          <a:ext cx="232427" cy="232427"/>
        </a:xfrm>
        <a:prstGeom prst="triangl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F39B7-4B56-4F5E-8F47-4F1472E12A0B}">
      <dsp:nvSpPr>
        <dsp:cNvPr id="0" name=""/>
        <dsp:cNvSpPr/>
      </dsp:nvSpPr>
      <dsp:spPr>
        <a:xfrm>
          <a:off x="2317086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7/19/19</a:t>
          </a:r>
        </a:p>
      </dsp:txBody>
      <dsp:txXfrm>
        <a:off x="2317086" y="0"/>
        <a:ext cx="551184" cy="929710"/>
      </dsp:txXfrm>
    </dsp:sp>
    <dsp:sp modelId="{58B67BB1-31FD-4B74-B771-F87A8185E532}">
      <dsp:nvSpPr>
        <dsp:cNvPr id="0" name=""/>
        <dsp:cNvSpPr/>
      </dsp:nvSpPr>
      <dsp:spPr>
        <a:xfrm>
          <a:off x="2476464" y="1045924"/>
          <a:ext cx="232427" cy="232427"/>
        </a:xfrm>
        <a:prstGeom prst="triangl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885B7-1FB9-4F66-900C-925DF1FB6CC5}">
      <dsp:nvSpPr>
        <dsp:cNvPr id="0" name=""/>
        <dsp:cNvSpPr/>
      </dsp:nvSpPr>
      <dsp:spPr>
        <a:xfrm>
          <a:off x="2895830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Date: NA</a:t>
          </a:r>
        </a:p>
      </dsp:txBody>
      <dsp:txXfrm>
        <a:off x="2895830" y="1394566"/>
        <a:ext cx="551184" cy="929710"/>
      </dsp:txXfrm>
    </dsp:sp>
    <dsp:sp modelId="{18520C40-D2B2-4F25-8DE6-AC30CF12CF1D}">
      <dsp:nvSpPr>
        <dsp:cNvPr id="0" name=""/>
        <dsp:cNvSpPr/>
      </dsp:nvSpPr>
      <dsp:spPr>
        <a:xfrm>
          <a:off x="3055209" y="1045924"/>
          <a:ext cx="232427" cy="232427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A5C32-27C1-4C19-A14E-D753A2227E50}">
      <dsp:nvSpPr>
        <dsp:cNvPr id="0" name=""/>
        <dsp:cNvSpPr/>
      </dsp:nvSpPr>
      <dsp:spPr>
        <a:xfrm>
          <a:off x="3474574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Date: 7/19/19</a:t>
          </a:r>
        </a:p>
      </dsp:txBody>
      <dsp:txXfrm>
        <a:off x="3474574" y="0"/>
        <a:ext cx="551184" cy="929710"/>
      </dsp:txXfrm>
    </dsp:sp>
    <dsp:sp modelId="{53A05E6E-AA37-434A-A88E-211B3D7EE99B}">
      <dsp:nvSpPr>
        <dsp:cNvPr id="0" name=""/>
        <dsp:cNvSpPr/>
      </dsp:nvSpPr>
      <dsp:spPr>
        <a:xfrm>
          <a:off x="3633953" y="1045924"/>
          <a:ext cx="232427" cy="232427"/>
        </a:xfrm>
        <a:prstGeom prst="triangl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61B76-426F-4FCA-84C6-F2CBF0788D20}">
      <dsp:nvSpPr>
        <dsp:cNvPr id="0" name=""/>
        <dsp:cNvSpPr/>
      </dsp:nvSpPr>
      <dsp:spPr>
        <a:xfrm>
          <a:off x="4053318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Date: NA</a:t>
          </a:r>
        </a:p>
      </dsp:txBody>
      <dsp:txXfrm>
        <a:off x="4053318" y="1394566"/>
        <a:ext cx="551184" cy="929710"/>
      </dsp:txXfrm>
    </dsp:sp>
    <dsp:sp modelId="{84564DDF-7D09-44B6-ABA3-CD9AA5F6869C}">
      <dsp:nvSpPr>
        <dsp:cNvPr id="0" name=""/>
        <dsp:cNvSpPr/>
      </dsp:nvSpPr>
      <dsp:spPr>
        <a:xfrm>
          <a:off x="4212697" y="1045924"/>
          <a:ext cx="232427" cy="232427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CF56D-62C1-44D3-9DE1-FA76761C5992}">
      <dsp:nvSpPr>
        <dsp:cNvPr id="0" name=""/>
        <dsp:cNvSpPr/>
      </dsp:nvSpPr>
      <dsp:spPr>
        <a:xfrm>
          <a:off x="4632062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Date: Done</a:t>
          </a:r>
        </a:p>
      </dsp:txBody>
      <dsp:txXfrm>
        <a:off x="4632062" y="0"/>
        <a:ext cx="551184" cy="929710"/>
      </dsp:txXfrm>
    </dsp:sp>
    <dsp:sp modelId="{BB3EA3B5-A98D-4504-8B7C-073F121F1BA6}">
      <dsp:nvSpPr>
        <dsp:cNvPr id="0" name=""/>
        <dsp:cNvSpPr/>
      </dsp:nvSpPr>
      <dsp:spPr>
        <a:xfrm>
          <a:off x="4791441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57357-6663-41D4-9562-DBD4E632C1EA}">
      <dsp:nvSpPr>
        <dsp:cNvPr id="0" name=""/>
        <dsp:cNvSpPr/>
      </dsp:nvSpPr>
      <dsp:spPr>
        <a:xfrm>
          <a:off x="5210807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Date: 7/5/19</a:t>
          </a:r>
        </a:p>
      </dsp:txBody>
      <dsp:txXfrm>
        <a:off x="5210807" y="1394566"/>
        <a:ext cx="551184" cy="929710"/>
      </dsp:txXfrm>
    </dsp:sp>
    <dsp:sp modelId="{74883989-D1BE-4245-B527-AAA9B5E2D7CB}">
      <dsp:nvSpPr>
        <dsp:cNvPr id="0" name=""/>
        <dsp:cNvSpPr/>
      </dsp:nvSpPr>
      <dsp:spPr>
        <a:xfrm>
          <a:off x="5370185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2741F-98D8-4E6D-A27B-E09405FF6A46}">
      <dsp:nvSpPr>
        <dsp:cNvPr id="0" name=""/>
        <dsp:cNvSpPr/>
      </dsp:nvSpPr>
      <dsp:spPr>
        <a:xfrm>
          <a:off x="5789551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Done</a:t>
          </a:r>
        </a:p>
      </dsp:txBody>
      <dsp:txXfrm>
        <a:off x="5789551" y="0"/>
        <a:ext cx="551184" cy="929710"/>
      </dsp:txXfrm>
    </dsp:sp>
    <dsp:sp modelId="{E201DDBE-1CA5-433D-A7FC-84B48DCC64CE}">
      <dsp:nvSpPr>
        <dsp:cNvPr id="0" name=""/>
        <dsp:cNvSpPr/>
      </dsp:nvSpPr>
      <dsp:spPr>
        <a:xfrm>
          <a:off x="5948929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B69E6-4087-43DD-BCD8-CD760A3AA281}">
      <dsp:nvSpPr>
        <dsp:cNvPr id="0" name=""/>
        <dsp:cNvSpPr/>
      </dsp:nvSpPr>
      <dsp:spPr>
        <a:xfrm>
          <a:off x="6368295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Done</a:t>
          </a:r>
        </a:p>
      </dsp:txBody>
      <dsp:txXfrm>
        <a:off x="6368295" y="1394566"/>
        <a:ext cx="551184" cy="929710"/>
      </dsp:txXfrm>
    </dsp:sp>
    <dsp:sp modelId="{EED94576-49FD-4DAF-A2A9-8CADDCE6B7DD}">
      <dsp:nvSpPr>
        <dsp:cNvPr id="0" name=""/>
        <dsp:cNvSpPr/>
      </dsp:nvSpPr>
      <dsp:spPr>
        <a:xfrm>
          <a:off x="6527674" y="1034830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B608-1407-40A6-8064-D48688CAF76C}">
      <dsp:nvSpPr>
        <dsp:cNvPr id="0" name=""/>
        <dsp:cNvSpPr/>
      </dsp:nvSpPr>
      <dsp:spPr>
        <a:xfrm>
          <a:off x="6947039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Version Description Document Complete through Current Product Release Component Builds: Done</a:t>
          </a:r>
        </a:p>
      </dsp:txBody>
      <dsp:txXfrm>
        <a:off x="6947039" y="0"/>
        <a:ext cx="551184" cy="929710"/>
      </dsp:txXfrm>
    </dsp:sp>
    <dsp:sp modelId="{B45C3E09-5F77-48D5-9E80-BEE3EBAC9C67}">
      <dsp:nvSpPr>
        <dsp:cNvPr id="0" name=""/>
        <dsp:cNvSpPr/>
      </dsp:nvSpPr>
      <dsp:spPr>
        <a:xfrm>
          <a:off x="7106418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FD0F8-F527-4480-83BF-9CDF5E4F4CFD}">
      <dsp:nvSpPr>
        <dsp:cNvPr id="0" name=""/>
        <dsp:cNvSpPr/>
      </dsp:nvSpPr>
      <dsp:spPr>
        <a:xfrm>
          <a:off x="7525783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Done</a:t>
          </a:r>
        </a:p>
      </dsp:txBody>
      <dsp:txXfrm>
        <a:off x="7525783" y="1394566"/>
        <a:ext cx="551184" cy="929710"/>
      </dsp:txXfrm>
    </dsp:sp>
    <dsp:sp modelId="{FA80436C-EB8D-4D23-A6F0-F8957AB629D8}">
      <dsp:nvSpPr>
        <dsp:cNvPr id="0" name=""/>
        <dsp:cNvSpPr/>
      </dsp:nvSpPr>
      <dsp:spPr>
        <a:xfrm>
          <a:off x="7685162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3F64A-84BB-4567-B58D-94B70FE211A8}">
      <dsp:nvSpPr>
        <dsp:cNvPr id="0" name=""/>
        <dsp:cNvSpPr/>
      </dsp:nvSpPr>
      <dsp:spPr>
        <a:xfrm>
          <a:off x="8104527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Date: 7/15/19</a:t>
          </a:r>
        </a:p>
      </dsp:txBody>
      <dsp:txXfrm>
        <a:off x="8104527" y="0"/>
        <a:ext cx="551184" cy="929710"/>
      </dsp:txXfrm>
    </dsp:sp>
    <dsp:sp modelId="{970EB7BE-FE14-4753-9222-D2D4F1D36FFD}">
      <dsp:nvSpPr>
        <dsp:cNvPr id="0" name=""/>
        <dsp:cNvSpPr/>
      </dsp:nvSpPr>
      <dsp:spPr>
        <a:xfrm>
          <a:off x="8263906" y="1045924"/>
          <a:ext cx="232427" cy="232427"/>
        </a:xfrm>
        <a:prstGeom prst="triangl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2BDF2-137B-40C1-94C7-4BD9C0112621}">
      <dsp:nvSpPr>
        <dsp:cNvPr id="0" name=""/>
        <dsp:cNvSpPr/>
      </dsp:nvSpPr>
      <dsp:spPr>
        <a:xfrm>
          <a:off x="8683272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Date:7/15/19</a:t>
          </a:r>
        </a:p>
      </dsp:txBody>
      <dsp:txXfrm>
        <a:off x="8683272" y="1394566"/>
        <a:ext cx="551184" cy="929710"/>
      </dsp:txXfrm>
    </dsp:sp>
    <dsp:sp modelId="{93C9671E-7376-458A-929A-A579C8E0D671}">
      <dsp:nvSpPr>
        <dsp:cNvPr id="0" name=""/>
        <dsp:cNvSpPr/>
      </dsp:nvSpPr>
      <dsp:spPr>
        <a:xfrm>
          <a:off x="8842650" y="1045924"/>
          <a:ext cx="232427" cy="232427"/>
        </a:xfrm>
        <a:prstGeom prst="triangl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E75F8-A134-4ADF-855D-F2AAFEEFE7FF}">
      <dsp:nvSpPr>
        <dsp:cNvPr id="0" name=""/>
        <dsp:cNvSpPr/>
      </dsp:nvSpPr>
      <dsp:spPr>
        <a:xfrm>
          <a:off x="9262016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Done</a:t>
          </a:r>
        </a:p>
      </dsp:txBody>
      <dsp:txXfrm>
        <a:off x="9262016" y="0"/>
        <a:ext cx="551184" cy="929710"/>
      </dsp:txXfrm>
    </dsp:sp>
    <dsp:sp modelId="{9E6FC030-C92D-41F4-86A3-22E35E55D52D}">
      <dsp:nvSpPr>
        <dsp:cNvPr id="0" name=""/>
        <dsp:cNvSpPr/>
      </dsp:nvSpPr>
      <dsp:spPr>
        <a:xfrm>
          <a:off x="9421394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0006B-59A5-46C2-A1DD-948BCA5C526F}">
      <dsp:nvSpPr>
        <dsp:cNvPr id="0" name=""/>
        <dsp:cNvSpPr/>
      </dsp:nvSpPr>
      <dsp:spPr>
        <a:xfrm>
          <a:off x="9840760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Done</a:t>
          </a:r>
        </a:p>
      </dsp:txBody>
      <dsp:txXfrm>
        <a:off x="9840760" y="1394566"/>
        <a:ext cx="551184" cy="929710"/>
      </dsp:txXfrm>
    </dsp:sp>
    <dsp:sp modelId="{4CA4587E-C084-4838-808C-11AAEE01192C}">
      <dsp:nvSpPr>
        <dsp:cNvPr id="0" name=""/>
        <dsp:cNvSpPr/>
      </dsp:nvSpPr>
      <dsp:spPr>
        <a:xfrm>
          <a:off x="10000138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DFE62-CE6E-4F1B-9F14-379D354905C1}">
      <dsp:nvSpPr>
        <dsp:cNvPr id="0" name=""/>
        <dsp:cNvSpPr/>
      </dsp:nvSpPr>
      <dsp:spPr>
        <a:xfrm>
          <a:off x="10419504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7/15/19</a:t>
          </a:r>
        </a:p>
      </dsp:txBody>
      <dsp:txXfrm>
        <a:off x="10419504" y="0"/>
        <a:ext cx="551184" cy="929710"/>
      </dsp:txXfrm>
    </dsp:sp>
    <dsp:sp modelId="{E766C0B5-E33D-4397-BE3C-83DB8C3DF31E}">
      <dsp:nvSpPr>
        <dsp:cNvPr id="0" name=""/>
        <dsp:cNvSpPr/>
      </dsp:nvSpPr>
      <dsp:spPr>
        <a:xfrm>
          <a:off x="10578883" y="1045924"/>
          <a:ext cx="232427" cy="232427"/>
        </a:xfrm>
        <a:prstGeom prst="triangl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697283"/>
          <a:ext cx="12191999" cy="9297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6C707-439F-435B-B451-586459F8FF42}">
      <dsp:nvSpPr>
        <dsp:cNvPr id="0" name=""/>
        <dsp:cNvSpPr/>
      </dsp:nvSpPr>
      <dsp:spPr>
        <a:xfrm>
          <a:off x="2109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Date:12/16/19</a:t>
          </a:r>
        </a:p>
      </dsp:txBody>
      <dsp:txXfrm>
        <a:off x="2109" y="0"/>
        <a:ext cx="551184" cy="929710"/>
      </dsp:txXfrm>
    </dsp:sp>
    <dsp:sp modelId="{F636A978-F3EE-4C8D-BCD1-D19BD10EC7DC}">
      <dsp:nvSpPr>
        <dsp:cNvPr id="0" name=""/>
        <dsp:cNvSpPr/>
      </dsp:nvSpPr>
      <dsp:spPr>
        <a:xfrm>
          <a:off x="161488" y="1045924"/>
          <a:ext cx="232427" cy="2324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FE858-2855-44F4-B249-D88942EC5422}">
      <dsp:nvSpPr>
        <dsp:cNvPr id="0" name=""/>
        <dsp:cNvSpPr/>
      </dsp:nvSpPr>
      <dsp:spPr>
        <a:xfrm>
          <a:off x="580853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Date: NA</a:t>
          </a:r>
        </a:p>
      </dsp:txBody>
      <dsp:txXfrm>
        <a:off x="580853" y="1394566"/>
        <a:ext cx="551184" cy="929710"/>
      </dsp:txXfrm>
    </dsp:sp>
    <dsp:sp modelId="{23A1A77F-25BD-4284-AE26-2D3CAC07EAF5}">
      <dsp:nvSpPr>
        <dsp:cNvPr id="0" name=""/>
        <dsp:cNvSpPr/>
      </dsp:nvSpPr>
      <dsp:spPr>
        <a:xfrm>
          <a:off x="740232" y="1045924"/>
          <a:ext cx="232427" cy="2324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590D5-4DB7-4F45-A720-8148D50ED09F}">
      <dsp:nvSpPr>
        <dsp:cNvPr id="0" name=""/>
        <dsp:cNvSpPr/>
      </dsp:nvSpPr>
      <dsp:spPr>
        <a:xfrm>
          <a:off x="1159597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Date: 12/16/19</a:t>
          </a:r>
        </a:p>
      </dsp:txBody>
      <dsp:txXfrm>
        <a:off x="1159597" y="0"/>
        <a:ext cx="551184" cy="929710"/>
      </dsp:txXfrm>
    </dsp:sp>
    <dsp:sp modelId="{F1564CCF-7E50-496B-819E-FFB87615B20B}">
      <dsp:nvSpPr>
        <dsp:cNvPr id="0" name=""/>
        <dsp:cNvSpPr/>
      </dsp:nvSpPr>
      <dsp:spPr>
        <a:xfrm>
          <a:off x="1318976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A9FB2-F588-4C30-960D-96902E0A1B51}">
      <dsp:nvSpPr>
        <dsp:cNvPr id="0" name=""/>
        <dsp:cNvSpPr/>
      </dsp:nvSpPr>
      <dsp:spPr>
        <a:xfrm>
          <a:off x="1738342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Date: 12/16/19</a:t>
          </a:r>
        </a:p>
      </dsp:txBody>
      <dsp:txXfrm>
        <a:off x="1738342" y="1394566"/>
        <a:ext cx="551184" cy="929710"/>
      </dsp:txXfrm>
    </dsp:sp>
    <dsp:sp modelId="{546796F0-C8AC-469B-8423-BE133758F9A2}">
      <dsp:nvSpPr>
        <dsp:cNvPr id="0" name=""/>
        <dsp:cNvSpPr/>
      </dsp:nvSpPr>
      <dsp:spPr>
        <a:xfrm>
          <a:off x="1897720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3E021-1563-46B3-86BC-BF0090E3D85E}">
      <dsp:nvSpPr>
        <dsp:cNvPr id="0" name=""/>
        <dsp:cNvSpPr/>
      </dsp:nvSpPr>
      <dsp:spPr>
        <a:xfrm>
          <a:off x="2317086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12/16/19</a:t>
          </a:r>
        </a:p>
      </dsp:txBody>
      <dsp:txXfrm>
        <a:off x="2317086" y="0"/>
        <a:ext cx="551184" cy="929710"/>
      </dsp:txXfrm>
    </dsp:sp>
    <dsp:sp modelId="{C4FEF698-62CB-40FB-860F-382307F9E330}">
      <dsp:nvSpPr>
        <dsp:cNvPr id="0" name=""/>
        <dsp:cNvSpPr/>
      </dsp:nvSpPr>
      <dsp:spPr>
        <a:xfrm>
          <a:off x="2476464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518E0-8626-4523-B1A9-447F56329AEF}">
      <dsp:nvSpPr>
        <dsp:cNvPr id="0" name=""/>
        <dsp:cNvSpPr/>
      </dsp:nvSpPr>
      <dsp:spPr>
        <a:xfrm>
          <a:off x="2895830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Date: NA</a:t>
          </a:r>
        </a:p>
      </dsp:txBody>
      <dsp:txXfrm>
        <a:off x="2895830" y="1394566"/>
        <a:ext cx="551184" cy="929710"/>
      </dsp:txXfrm>
    </dsp:sp>
    <dsp:sp modelId="{FBE1433F-9583-4B18-9EBB-2EAAE9A4C51A}">
      <dsp:nvSpPr>
        <dsp:cNvPr id="0" name=""/>
        <dsp:cNvSpPr/>
      </dsp:nvSpPr>
      <dsp:spPr>
        <a:xfrm>
          <a:off x="3055209" y="1045924"/>
          <a:ext cx="232427" cy="2324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4DCA8-123B-4C7E-B648-110542A6FC6F}">
      <dsp:nvSpPr>
        <dsp:cNvPr id="0" name=""/>
        <dsp:cNvSpPr/>
      </dsp:nvSpPr>
      <dsp:spPr>
        <a:xfrm>
          <a:off x="3474574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Date: 12/16/19</a:t>
          </a:r>
        </a:p>
      </dsp:txBody>
      <dsp:txXfrm>
        <a:off x="3474574" y="0"/>
        <a:ext cx="551184" cy="929710"/>
      </dsp:txXfrm>
    </dsp:sp>
    <dsp:sp modelId="{4FB7E64B-FF10-43EC-AB32-85B94FFB3250}">
      <dsp:nvSpPr>
        <dsp:cNvPr id="0" name=""/>
        <dsp:cNvSpPr/>
      </dsp:nvSpPr>
      <dsp:spPr>
        <a:xfrm>
          <a:off x="3633953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4028C-3D7D-443A-A3A3-638626092315}">
      <dsp:nvSpPr>
        <dsp:cNvPr id="0" name=""/>
        <dsp:cNvSpPr/>
      </dsp:nvSpPr>
      <dsp:spPr>
        <a:xfrm>
          <a:off x="4053318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Date: NA</a:t>
          </a:r>
        </a:p>
      </dsp:txBody>
      <dsp:txXfrm>
        <a:off x="4053318" y="1394566"/>
        <a:ext cx="551184" cy="929710"/>
      </dsp:txXfrm>
    </dsp:sp>
    <dsp:sp modelId="{86FABE3A-41BF-4560-93C8-0D3642C7CC6D}">
      <dsp:nvSpPr>
        <dsp:cNvPr id="0" name=""/>
        <dsp:cNvSpPr/>
      </dsp:nvSpPr>
      <dsp:spPr>
        <a:xfrm>
          <a:off x="4212697" y="1045924"/>
          <a:ext cx="232427" cy="2324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F173E-B628-4B16-A456-98B3555BA631}">
      <dsp:nvSpPr>
        <dsp:cNvPr id="0" name=""/>
        <dsp:cNvSpPr/>
      </dsp:nvSpPr>
      <dsp:spPr>
        <a:xfrm>
          <a:off x="4632062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Date: 12/16/19</a:t>
          </a:r>
        </a:p>
      </dsp:txBody>
      <dsp:txXfrm>
        <a:off x="4632062" y="0"/>
        <a:ext cx="551184" cy="929710"/>
      </dsp:txXfrm>
    </dsp:sp>
    <dsp:sp modelId="{FDAB6E6F-E95A-4F99-A202-1640B3266F8F}">
      <dsp:nvSpPr>
        <dsp:cNvPr id="0" name=""/>
        <dsp:cNvSpPr/>
      </dsp:nvSpPr>
      <dsp:spPr>
        <a:xfrm>
          <a:off x="4791441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D3238-9091-48C8-B095-ACBB4BA73316}">
      <dsp:nvSpPr>
        <dsp:cNvPr id="0" name=""/>
        <dsp:cNvSpPr/>
      </dsp:nvSpPr>
      <dsp:spPr>
        <a:xfrm>
          <a:off x="5210807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Date: Done</a:t>
          </a:r>
        </a:p>
      </dsp:txBody>
      <dsp:txXfrm>
        <a:off x="5210807" y="1394566"/>
        <a:ext cx="551184" cy="929710"/>
      </dsp:txXfrm>
    </dsp:sp>
    <dsp:sp modelId="{A84CC5B0-7EA8-4A68-893C-A54FAEA41645}">
      <dsp:nvSpPr>
        <dsp:cNvPr id="0" name=""/>
        <dsp:cNvSpPr/>
      </dsp:nvSpPr>
      <dsp:spPr>
        <a:xfrm>
          <a:off x="5370185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1CD35-6648-4775-A243-C258462454C4}">
      <dsp:nvSpPr>
        <dsp:cNvPr id="0" name=""/>
        <dsp:cNvSpPr/>
      </dsp:nvSpPr>
      <dsp:spPr>
        <a:xfrm>
          <a:off x="5789551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Done</a:t>
          </a:r>
        </a:p>
      </dsp:txBody>
      <dsp:txXfrm>
        <a:off x="5789551" y="0"/>
        <a:ext cx="551184" cy="929710"/>
      </dsp:txXfrm>
    </dsp:sp>
    <dsp:sp modelId="{76514080-C3E3-49D5-96BA-4D43F59490A5}">
      <dsp:nvSpPr>
        <dsp:cNvPr id="0" name=""/>
        <dsp:cNvSpPr/>
      </dsp:nvSpPr>
      <dsp:spPr>
        <a:xfrm>
          <a:off x="5948929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09E48-93A0-47AE-A721-6186B9798A47}">
      <dsp:nvSpPr>
        <dsp:cNvPr id="0" name=""/>
        <dsp:cNvSpPr/>
      </dsp:nvSpPr>
      <dsp:spPr>
        <a:xfrm>
          <a:off x="6368295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Done</a:t>
          </a:r>
        </a:p>
      </dsp:txBody>
      <dsp:txXfrm>
        <a:off x="6368295" y="1394566"/>
        <a:ext cx="551184" cy="929710"/>
      </dsp:txXfrm>
    </dsp:sp>
    <dsp:sp modelId="{A848BD82-610C-410A-BE52-ED78E1111B06}">
      <dsp:nvSpPr>
        <dsp:cNvPr id="0" name=""/>
        <dsp:cNvSpPr/>
      </dsp:nvSpPr>
      <dsp:spPr>
        <a:xfrm>
          <a:off x="6527674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E8366-3444-4E4B-A482-8AC021B5ECAB}">
      <dsp:nvSpPr>
        <dsp:cNvPr id="0" name=""/>
        <dsp:cNvSpPr/>
      </dsp:nvSpPr>
      <dsp:spPr>
        <a:xfrm>
          <a:off x="6947039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Version Description Document Complete through Current Product Release Component Builds: Done</a:t>
          </a:r>
        </a:p>
      </dsp:txBody>
      <dsp:txXfrm>
        <a:off x="6947039" y="0"/>
        <a:ext cx="551184" cy="929710"/>
      </dsp:txXfrm>
    </dsp:sp>
    <dsp:sp modelId="{8B1AFDC6-B314-46F9-8C38-86A59D07A9B9}">
      <dsp:nvSpPr>
        <dsp:cNvPr id="0" name=""/>
        <dsp:cNvSpPr/>
      </dsp:nvSpPr>
      <dsp:spPr>
        <a:xfrm>
          <a:off x="7106418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88E4A-7AD6-4111-836E-6403610A501F}">
      <dsp:nvSpPr>
        <dsp:cNvPr id="0" name=""/>
        <dsp:cNvSpPr/>
      </dsp:nvSpPr>
      <dsp:spPr>
        <a:xfrm>
          <a:off x="7525783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Done</a:t>
          </a:r>
        </a:p>
      </dsp:txBody>
      <dsp:txXfrm>
        <a:off x="7525783" y="1394566"/>
        <a:ext cx="551184" cy="929710"/>
      </dsp:txXfrm>
    </dsp:sp>
    <dsp:sp modelId="{7452D29A-04B8-4807-A37F-972013DCB1B6}">
      <dsp:nvSpPr>
        <dsp:cNvPr id="0" name=""/>
        <dsp:cNvSpPr/>
      </dsp:nvSpPr>
      <dsp:spPr>
        <a:xfrm>
          <a:off x="7685162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B84E4-6024-491D-9805-939495B731E4}">
      <dsp:nvSpPr>
        <dsp:cNvPr id="0" name=""/>
        <dsp:cNvSpPr/>
      </dsp:nvSpPr>
      <dsp:spPr>
        <a:xfrm>
          <a:off x="8104527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Date: 12/16/19</a:t>
          </a:r>
        </a:p>
      </dsp:txBody>
      <dsp:txXfrm>
        <a:off x="8104527" y="0"/>
        <a:ext cx="551184" cy="929710"/>
      </dsp:txXfrm>
    </dsp:sp>
    <dsp:sp modelId="{09D36B67-DEDC-4BD0-8BFC-D9BED28B335E}">
      <dsp:nvSpPr>
        <dsp:cNvPr id="0" name=""/>
        <dsp:cNvSpPr/>
      </dsp:nvSpPr>
      <dsp:spPr>
        <a:xfrm>
          <a:off x="8263906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6A8B7-F04D-43D0-82B2-DE22832052B4}">
      <dsp:nvSpPr>
        <dsp:cNvPr id="0" name=""/>
        <dsp:cNvSpPr/>
      </dsp:nvSpPr>
      <dsp:spPr>
        <a:xfrm>
          <a:off x="8683272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Date: 12/16/19</a:t>
          </a:r>
        </a:p>
      </dsp:txBody>
      <dsp:txXfrm>
        <a:off x="8683272" y="1394566"/>
        <a:ext cx="551184" cy="929710"/>
      </dsp:txXfrm>
    </dsp:sp>
    <dsp:sp modelId="{DDEEDFFD-94B2-4C6F-A2E9-C79CAD892379}">
      <dsp:nvSpPr>
        <dsp:cNvPr id="0" name=""/>
        <dsp:cNvSpPr/>
      </dsp:nvSpPr>
      <dsp:spPr>
        <a:xfrm>
          <a:off x="8842650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3843B-4A87-41B4-9D94-BA641EDC8E06}">
      <dsp:nvSpPr>
        <dsp:cNvPr id="0" name=""/>
        <dsp:cNvSpPr/>
      </dsp:nvSpPr>
      <dsp:spPr>
        <a:xfrm>
          <a:off x="9262016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Done</a:t>
          </a:r>
        </a:p>
      </dsp:txBody>
      <dsp:txXfrm>
        <a:off x="9262016" y="0"/>
        <a:ext cx="551184" cy="929710"/>
      </dsp:txXfrm>
    </dsp:sp>
    <dsp:sp modelId="{4E86A68C-DFD4-4F0B-B6FE-077D1AECE356}">
      <dsp:nvSpPr>
        <dsp:cNvPr id="0" name=""/>
        <dsp:cNvSpPr/>
      </dsp:nvSpPr>
      <dsp:spPr>
        <a:xfrm>
          <a:off x="9421394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FE65E-1CA7-411A-A148-171594BBD555}">
      <dsp:nvSpPr>
        <dsp:cNvPr id="0" name=""/>
        <dsp:cNvSpPr/>
      </dsp:nvSpPr>
      <dsp:spPr>
        <a:xfrm>
          <a:off x="9840760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Done</a:t>
          </a:r>
        </a:p>
      </dsp:txBody>
      <dsp:txXfrm>
        <a:off x="9840760" y="1394566"/>
        <a:ext cx="551184" cy="929710"/>
      </dsp:txXfrm>
    </dsp:sp>
    <dsp:sp modelId="{7B96EB02-20AB-470D-A0BF-51614DE8CFB4}">
      <dsp:nvSpPr>
        <dsp:cNvPr id="0" name=""/>
        <dsp:cNvSpPr/>
      </dsp:nvSpPr>
      <dsp:spPr>
        <a:xfrm>
          <a:off x="10000138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8D7F2-783A-481D-BF4D-C11126FC5BF6}">
      <dsp:nvSpPr>
        <dsp:cNvPr id="0" name=""/>
        <dsp:cNvSpPr/>
      </dsp:nvSpPr>
      <dsp:spPr>
        <a:xfrm>
          <a:off x="10419504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Date:12/16/19</a:t>
          </a:r>
        </a:p>
      </dsp:txBody>
      <dsp:txXfrm>
        <a:off x="10419504" y="0"/>
        <a:ext cx="551184" cy="929710"/>
      </dsp:txXfrm>
    </dsp:sp>
    <dsp:sp modelId="{928FF1D6-8BB1-44FF-B67D-E78D0F4D044D}">
      <dsp:nvSpPr>
        <dsp:cNvPr id="0" name=""/>
        <dsp:cNvSpPr/>
      </dsp:nvSpPr>
      <dsp:spPr>
        <a:xfrm>
          <a:off x="10578883" y="1045924"/>
          <a:ext cx="232427" cy="232427"/>
        </a:xfrm>
        <a:prstGeom prst="triangl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660082"/>
          <a:ext cx="12191999" cy="8801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B175B-C628-47F5-8A0D-A7196CD35329}">
      <dsp:nvSpPr>
        <dsp:cNvPr id="0" name=""/>
        <dsp:cNvSpPr/>
      </dsp:nvSpPr>
      <dsp:spPr>
        <a:xfrm>
          <a:off x="2109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Date</a:t>
          </a:r>
        </a:p>
      </dsp:txBody>
      <dsp:txXfrm>
        <a:off x="2109" y="0"/>
        <a:ext cx="551184" cy="880110"/>
      </dsp:txXfrm>
    </dsp:sp>
    <dsp:sp modelId="{E693E78B-293A-4957-ADA2-7F2741966255}">
      <dsp:nvSpPr>
        <dsp:cNvPr id="0" name=""/>
        <dsp:cNvSpPr/>
      </dsp:nvSpPr>
      <dsp:spPr>
        <a:xfrm>
          <a:off x="167688" y="990123"/>
          <a:ext cx="220027" cy="220027"/>
        </a:xfrm>
        <a:prstGeom prst="triangl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3F615-7A4E-449D-A5C1-1870A78C15C9}">
      <dsp:nvSpPr>
        <dsp:cNvPr id="0" name=""/>
        <dsp:cNvSpPr/>
      </dsp:nvSpPr>
      <dsp:spPr>
        <a:xfrm>
          <a:off x="580853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Date</a:t>
          </a:r>
        </a:p>
      </dsp:txBody>
      <dsp:txXfrm>
        <a:off x="580853" y="1320165"/>
        <a:ext cx="551184" cy="880110"/>
      </dsp:txXfrm>
    </dsp:sp>
    <dsp:sp modelId="{2EEED5CC-CBFC-4703-ABE6-649076C86047}">
      <dsp:nvSpPr>
        <dsp:cNvPr id="0" name=""/>
        <dsp:cNvSpPr/>
      </dsp:nvSpPr>
      <dsp:spPr>
        <a:xfrm>
          <a:off x="746432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79C13-F511-4783-B984-436B89910665}">
      <dsp:nvSpPr>
        <dsp:cNvPr id="0" name=""/>
        <dsp:cNvSpPr/>
      </dsp:nvSpPr>
      <dsp:spPr>
        <a:xfrm>
          <a:off x="1159597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Date</a:t>
          </a:r>
        </a:p>
      </dsp:txBody>
      <dsp:txXfrm>
        <a:off x="1159597" y="0"/>
        <a:ext cx="551184" cy="880110"/>
      </dsp:txXfrm>
    </dsp:sp>
    <dsp:sp modelId="{CB92508C-CE7A-4D20-9AD0-8D8B56C866C0}">
      <dsp:nvSpPr>
        <dsp:cNvPr id="0" name=""/>
        <dsp:cNvSpPr/>
      </dsp:nvSpPr>
      <dsp:spPr>
        <a:xfrm>
          <a:off x="1325176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03660-9DA2-4892-A16A-DB5B142620C5}">
      <dsp:nvSpPr>
        <dsp:cNvPr id="0" name=""/>
        <dsp:cNvSpPr/>
      </dsp:nvSpPr>
      <dsp:spPr>
        <a:xfrm>
          <a:off x="1738342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Date</a:t>
          </a:r>
        </a:p>
      </dsp:txBody>
      <dsp:txXfrm>
        <a:off x="1738342" y="1320165"/>
        <a:ext cx="551184" cy="880110"/>
      </dsp:txXfrm>
    </dsp:sp>
    <dsp:sp modelId="{42B9CDFA-CF6A-4639-BC07-E69792F05D67}">
      <dsp:nvSpPr>
        <dsp:cNvPr id="0" name=""/>
        <dsp:cNvSpPr/>
      </dsp:nvSpPr>
      <dsp:spPr>
        <a:xfrm>
          <a:off x="1903920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C9A32-6B88-48D9-A5CB-2259CA143E0D}">
      <dsp:nvSpPr>
        <dsp:cNvPr id="0" name=""/>
        <dsp:cNvSpPr/>
      </dsp:nvSpPr>
      <dsp:spPr>
        <a:xfrm>
          <a:off x="2317086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Date</a:t>
          </a:r>
        </a:p>
      </dsp:txBody>
      <dsp:txXfrm>
        <a:off x="2317086" y="0"/>
        <a:ext cx="551184" cy="880110"/>
      </dsp:txXfrm>
    </dsp:sp>
    <dsp:sp modelId="{64B9EA2A-C775-49B4-91C5-E5BA181D3B15}">
      <dsp:nvSpPr>
        <dsp:cNvPr id="0" name=""/>
        <dsp:cNvSpPr/>
      </dsp:nvSpPr>
      <dsp:spPr>
        <a:xfrm>
          <a:off x="2482664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E9725-C3FA-43BA-96F5-580304DF3C5A}">
      <dsp:nvSpPr>
        <dsp:cNvPr id="0" name=""/>
        <dsp:cNvSpPr/>
      </dsp:nvSpPr>
      <dsp:spPr>
        <a:xfrm>
          <a:off x="2895830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Date</a:t>
          </a:r>
        </a:p>
      </dsp:txBody>
      <dsp:txXfrm>
        <a:off x="2895830" y="1320165"/>
        <a:ext cx="551184" cy="880110"/>
      </dsp:txXfrm>
    </dsp:sp>
    <dsp:sp modelId="{37408B77-677D-459D-8F45-BA196FC5F84E}">
      <dsp:nvSpPr>
        <dsp:cNvPr id="0" name=""/>
        <dsp:cNvSpPr/>
      </dsp:nvSpPr>
      <dsp:spPr>
        <a:xfrm>
          <a:off x="3061409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85C97-5863-4447-A2F6-F52492BFB0BF}">
      <dsp:nvSpPr>
        <dsp:cNvPr id="0" name=""/>
        <dsp:cNvSpPr/>
      </dsp:nvSpPr>
      <dsp:spPr>
        <a:xfrm>
          <a:off x="3474574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</a:t>
          </a:r>
        </a:p>
      </dsp:txBody>
      <dsp:txXfrm>
        <a:off x="3474574" y="0"/>
        <a:ext cx="551184" cy="880110"/>
      </dsp:txXfrm>
    </dsp:sp>
    <dsp:sp modelId="{DAEBC7CE-70C7-4396-BFAC-4267DC5812F6}">
      <dsp:nvSpPr>
        <dsp:cNvPr id="0" name=""/>
        <dsp:cNvSpPr/>
      </dsp:nvSpPr>
      <dsp:spPr>
        <a:xfrm>
          <a:off x="3640153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BA4BC-A289-4E55-AA37-FA25624AB8ED}">
      <dsp:nvSpPr>
        <dsp:cNvPr id="0" name=""/>
        <dsp:cNvSpPr/>
      </dsp:nvSpPr>
      <dsp:spPr>
        <a:xfrm>
          <a:off x="4053318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</a:t>
          </a:r>
        </a:p>
      </dsp:txBody>
      <dsp:txXfrm>
        <a:off x="4053318" y="1320165"/>
        <a:ext cx="551184" cy="880110"/>
      </dsp:txXfrm>
    </dsp:sp>
    <dsp:sp modelId="{31A12E04-263F-4B03-AD38-844BFB165147}">
      <dsp:nvSpPr>
        <dsp:cNvPr id="0" name=""/>
        <dsp:cNvSpPr/>
      </dsp:nvSpPr>
      <dsp:spPr>
        <a:xfrm>
          <a:off x="4218897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0C508-B500-4A24-A52B-AEDA6715FC6F}">
      <dsp:nvSpPr>
        <dsp:cNvPr id="0" name=""/>
        <dsp:cNvSpPr/>
      </dsp:nvSpPr>
      <dsp:spPr>
        <a:xfrm>
          <a:off x="4632062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</a:t>
          </a:r>
        </a:p>
      </dsp:txBody>
      <dsp:txXfrm>
        <a:off x="4632062" y="0"/>
        <a:ext cx="551184" cy="880110"/>
      </dsp:txXfrm>
    </dsp:sp>
    <dsp:sp modelId="{60BE73FE-E909-49AC-BE31-57FF72491844}">
      <dsp:nvSpPr>
        <dsp:cNvPr id="0" name=""/>
        <dsp:cNvSpPr/>
      </dsp:nvSpPr>
      <dsp:spPr>
        <a:xfrm>
          <a:off x="4797641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7C19C-502D-4791-9D33-4A38927DE0A9}">
      <dsp:nvSpPr>
        <dsp:cNvPr id="0" name=""/>
        <dsp:cNvSpPr/>
      </dsp:nvSpPr>
      <dsp:spPr>
        <a:xfrm>
          <a:off x="5210807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</a:t>
          </a:r>
        </a:p>
      </dsp:txBody>
      <dsp:txXfrm>
        <a:off x="5210807" y="1320165"/>
        <a:ext cx="551184" cy="880110"/>
      </dsp:txXfrm>
    </dsp:sp>
    <dsp:sp modelId="{7537C0C7-59E9-4C05-AFBC-2C6FDCF7EC5D}">
      <dsp:nvSpPr>
        <dsp:cNvPr id="0" name=""/>
        <dsp:cNvSpPr/>
      </dsp:nvSpPr>
      <dsp:spPr>
        <a:xfrm>
          <a:off x="5376385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8969-A392-485C-BED6-D1360FBFFFCB}">
      <dsp:nvSpPr>
        <dsp:cNvPr id="0" name=""/>
        <dsp:cNvSpPr/>
      </dsp:nvSpPr>
      <dsp:spPr>
        <a:xfrm>
          <a:off x="5789551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Date</a:t>
          </a:r>
        </a:p>
      </dsp:txBody>
      <dsp:txXfrm>
        <a:off x="5789551" y="0"/>
        <a:ext cx="551184" cy="880110"/>
      </dsp:txXfrm>
    </dsp:sp>
    <dsp:sp modelId="{BBD30113-00A3-4CE8-A14D-64C4B3C35DA6}">
      <dsp:nvSpPr>
        <dsp:cNvPr id="0" name=""/>
        <dsp:cNvSpPr/>
      </dsp:nvSpPr>
      <dsp:spPr>
        <a:xfrm>
          <a:off x="5955129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F5999-FAEE-4435-83EB-52A0EEBCC6DE}">
      <dsp:nvSpPr>
        <dsp:cNvPr id="0" name=""/>
        <dsp:cNvSpPr/>
      </dsp:nvSpPr>
      <dsp:spPr>
        <a:xfrm>
          <a:off x="6368295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Date</a:t>
          </a:r>
        </a:p>
      </dsp:txBody>
      <dsp:txXfrm>
        <a:off x="6368295" y="1320165"/>
        <a:ext cx="551184" cy="880110"/>
      </dsp:txXfrm>
    </dsp:sp>
    <dsp:sp modelId="{2B6BFCC7-0B66-4409-B418-9AD22B7F999D}">
      <dsp:nvSpPr>
        <dsp:cNvPr id="0" name=""/>
        <dsp:cNvSpPr/>
      </dsp:nvSpPr>
      <dsp:spPr>
        <a:xfrm>
          <a:off x="6533874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AC602-DFAE-4B2C-BCE9-3E33CD3C1B02}">
      <dsp:nvSpPr>
        <dsp:cNvPr id="0" name=""/>
        <dsp:cNvSpPr/>
      </dsp:nvSpPr>
      <dsp:spPr>
        <a:xfrm>
          <a:off x="6947039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Version Description Document Complete through Current Product Release Component Builds: Date</a:t>
          </a:r>
        </a:p>
      </dsp:txBody>
      <dsp:txXfrm>
        <a:off x="6947039" y="0"/>
        <a:ext cx="551184" cy="880110"/>
      </dsp:txXfrm>
    </dsp:sp>
    <dsp:sp modelId="{68C492FB-C971-4AD5-80AF-2DBD1B98EA80}">
      <dsp:nvSpPr>
        <dsp:cNvPr id="0" name=""/>
        <dsp:cNvSpPr/>
      </dsp:nvSpPr>
      <dsp:spPr>
        <a:xfrm>
          <a:off x="7112618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27E31-4121-4FA3-A7B5-85B7073EBB93}">
      <dsp:nvSpPr>
        <dsp:cNvPr id="0" name=""/>
        <dsp:cNvSpPr/>
      </dsp:nvSpPr>
      <dsp:spPr>
        <a:xfrm>
          <a:off x="7525783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Date</a:t>
          </a:r>
        </a:p>
      </dsp:txBody>
      <dsp:txXfrm>
        <a:off x="7525783" y="1320165"/>
        <a:ext cx="551184" cy="880110"/>
      </dsp:txXfrm>
    </dsp:sp>
    <dsp:sp modelId="{3353046A-2307-4BD5-8E7B-0BDA2D455470}">
      <dsp:nvSpPr>
        <dsp:cNvPr id="0" name=""/>
        <dsp:cNvSpPr/>
      </dsp:nvSpPr>
      <dsp:spPr>
        <a:xfrm>
          <a:off x="7691362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C8B72-33BA-4CBF-9622-7BCD24269CC3}">
      <dsp:nvSpPr>
        <dsp:cNvPr id="0" name=""/>
        <dsp:cNvSpPr/>
      </dsp:nvSpPr>
      <dsp:spPr>
        <a:xfrm>
          <a:off x="8104527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</a:t>
          </a:r>
        </a:p>
      </dsp:txBody>
      <dsp:txXfrm>
        <a:off x="8104527" y="0"/>
        <a:ext cx="551184" cy="880110"/>
      </dsp:txXfrm>
    </dsp:sp>
    <dsp:sp modelId="{1FFE1B49-19E2-4138-9C78-7F7C27B40BBC}">
      <dsp:nvSpPr>
        <dsp:cNvPr id="0" name=""/>
        <dsp:cNvSpPr/>
      </dsp:nvSpPr>
      <dsp:spPr>
        <a:xfrm>
          <a:off x="8270106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4C5A9-D8E5-4570-8FCC-470FCCEA1158}">
      <dsp:nvSpPr>
        <dsp:cNvPr id="0" name=""/>
        <dsp:cNvSpPr/>
      </dsp:nvSpPr>
      <dsp:spPr>
        <a:xfrm>
          <a:off x="8683272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Date</a:t>
          </a:r>
        </a:p>
      </dsp:txBody>
      <dsp:txXfrm>
        <a:off x="8683272" y="1320165"/>
        <a:ext cx="551184" cy="880110"/>
      </dsp:txXfrm>
    </dsp:sp>
    <dsp:sp modelId="{547275F3-021B-4017-BA2A-C937E3B7EC75}">
      <dsp:nvSpPr>
        <dsp:cNvPr id="0" name=""/>
        <dsp:cNvSpPr/>
      </dsp:nvSpPr>
      <dsp:spPr>
        <a:xfrm>
          <a:off x="8848850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AFBED-4CF7-4884-B364-526271C89E89}">
      <dsp:nvSpPr>
        <dsp:cNvPr id="0" name=""/>
        <dsp:cNvSpPr/>
      </dsp:nvSpPr>
      <dsp:spPr>
        <a:xfrm>
          <a:off x="9262016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Date</a:t>
          </a:r>
        </a:p>
      </dsp:txBody>
      <dsp:txXfrm>
        <a:off x="9262016" y="0"/>
        <a:ext cx="551184" cy="880110"/>
      </dsp:txXfrm>
    </dsp:sp>
    <dsp:sp modelId="{36D8FF01-5C10-4A90-8D21-3824D850FCB9}">
      <dsp:nvSpPr>
        <dsp:cNvPr id="0" name=""/>
        <dsp:cNvSpPr/>
      </dsp:nvSpPr>
      <dsp:spPr>
        <a:xfrm>
          <a:off x="9427594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EC2E7-D96F-4B6A-A53F-BD742299E083}">
      <dsp:nvSpPr>
        <dsp:cNvPr id="0" name=""/>
        <dsp:cNvSpPr/>
      </dsp:nvSpPr>
      <dsp:spPr>
        <a:xfrm>
          <a:off x="9840760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Date</a:t>
          </a:r>
        </a:p>
      </dsp:txBody>
      <dsp:txXfrm>
        <a:off x="9840760" y="1320165"/>
        <a:ext cx="551184" cy="880110"/>
      </dsp:txXfrm>
    </dsp:sp>
    <dsp:sp modelId="{487B45BF-1D1B-4956-9D84-5C99860BCBD5}">
      <dsp:nvSpPr>
        <dsp:cNvPr id="0" name=""/>
        <dsp:cNvSpPr/>
      </dsp:nvSpPr>
      <dsp:spPr>
        <a:xfrm>
          <a:off x="10006339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B5D00-828D-4704-8C1D-734DE0FDA075}">
      <dsp:nvSpPr>
        <dsp:cNvPr id="0" name=""/>
        <dsp:cNvSpPr/>
      </dsp:nvSpPr>
      <dsp:spPr>
        <a:xfrm>
          <a:off x="10419504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Date</a:t>
          </a:r>
        </a:p>
      </dsp:txBody>
      <dsp:txXfrm>
        <a:off x="10419504" y="0"/>
        <a:ext cx="551184" cy="880110"/>
      </dsp:txXfrm>
    </dsp:sp>
    <dsp:sp modelId="{ABE20F34-514E-42DB-84FB-82A652414D4D}">
      <dsp:nvSpPr>
        <dsp:cNvPr id="0" name=""/>
        <dsp:cNvSpPr/>
      </dsp:nvSpPr>
      <dsp:spPr>
        <a:xfrm>
          <a:off x="10585083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707231"/>
          <a:ext cx="12191999" cy="94297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DC41E-FDC8-42A7-95AB-79C3825E0051}">
      <dsp:nvSpPr>
        <dsp:cNvPr id="0" name=""/>
        <dsp:cNvSpPr/>
      </dsp:nvSpPr>
      <dsp:spPr>
        <a:xfrm>
          <a:off x="2109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Date</a:t>
          </a:r>
        </a:p>
      </dsp:txBody>
      <dsp:txXfrm>
        <a:off x="2109" y="0"/>
        <a:ext cx="551184" cy="942975"/>
      </dsp:txXfrm>
    </dsp:sp>
    <dsp:sp modelId="{EB2FB2E5-31BE-4EA6-BB33-BD1A28858DF5}">
      <dsp:nvSpPr>
        <dsp:cNvPr id="0" name=""/>
        <dsp:cNvSpPr/>
      </dsp:nvSpPr>
      <dsp:spPr>
        <a:xfrm>
          <a:off x="159830" y="1060847"/>
          <a:ext cx="235743" cy="235743"/>
        </a:xfrm>
        <a:prstGeom prst="triangl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D00D0-C01B-473A-A4FE-AC277ECDAA3B}">
      <dsp:nvSpPr>
        <dsp:cNvPr id="0" name=""/>
        <dsp:cNvSpPr/>
      </dsp:nvSpPr>
      <dsp:spPr>
        <a:xfrm>
          <a:off x="580853" y="1414462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Date</a:t>
          </a:r>
        </a:p>
      </dsp:txBody>
      <dsp:txXfrm>
        <a:off x="580853" y="1414462"/>
        <a:ext cx="551184" cy="942975"/>
      </dsp:txXfrm>
    </dsp:sp>
    <dsp:sp modelId="{55E92E36-0EB7-47E6-B7F6-24C9A7758819}">
      <dsp:nvSpPr>
        <dsp:cNvPr id="0" name=""/>
        <dsp:cNvSpPr/>
      </dsp:nvSpPr>
      <dsp:spPr>
        <a:xfrm>
          <a:off x="738574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17EF8-426B-4246-B4F3-4E816ACE7D20}">
      <dsp:nvSpPr>
        <dsp:cNvPr id="0" name=""/>
        <dsp:cNvSpPr/>
      </dsp:nvSpPr>
      <dsp:spPr>
        <a:xfrm>
          <a:off x="1159597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Date: 10/21/19</a:t>
          </a:r>
        </a:p>
      </dsp:txBody>
      <dsp:txXfrm>
        <a:off x="1159597" y="0"/>
        <a:ext cx="551184" cy="942975"/>
      </dsp:txXfrm>
    </dsp:sp>
    <dsp:sp modelId="{48ABEF22-3EED-4814-AE17-DF277A5A8A12}">
      <dsp:nvSpPr>
        <dsp:cNvPr id="0" name=""/>
        <dsp:cNvSpPr/>
      </dsp:nvSpPr>
      <dsp:spPr>
        <a:xfrm>
          <a:off x="1317318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B30B8-3B4C-40E4-BC93-CA19F18FE970}">
      <dsp:nvSpPr>
        <dsp:cNvPr id="0" name=""/>
        <dsp:cNvSpPr/>
      </dsp:nvSpPr>
      <dsp:spPr>
        <a:xfrm>
          <a:off x="1738342" y="1414462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Date: 10/21/19</a:t>
          </a:r>
        </a:p>
      </dsp:txBody>
      <dsp:txXfrm>
        <a:off x="1738342" y="1414462"/>
        <a:ext cx="551184" cy="942975"/>
      </dsp:txXfrm>
    </dsp:sp>
    <dsp:sp modelId="{2254BCDF-039A-4BA1-ACC2-3B8B1204AB91}">
      <dsp:nvSpPr>
        <dsp:cNvPr id="0" name=""/>
        <dsp:cNvSpPr/>
      </dsp:nvSpPr>
      <dsp:spPr>
        <a:xfrm>
          <a:off x="1896062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D4EF9-C19A-4F8E-9BCF-630AB1E59DCC}">
      <dsp:nvSpPr>
        <dsp:cNvPr id="0" name=""/>
        <dsp:cNvSpPr/>
      </dsp:nvSpPr>
      <dsp:spPr>
        <a:xfrm>
          <a:off x="2317086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Date: 10/21/19</a:t>
          </a:r>
        </a:p>
      </dsp:txBody>
      <dsp:txXfrm>
        <a:off x="2317086" y="0"/>
        <a:ext cx="551184" cy="942975"/>
      </dsp:txXfrm>
    </dsp:sp>
    <dsp:sp modelId="{B01198FC-4920-4CB8-AD3D-F5F52B6546FC}">
      <dsp:nvSpPr>
        <dsp:cNvPr id="0" name=""/>
        <dsp:cNvSpPr/>
      </dsp:nvSpPr>
      <dsp:spPr>
        <a:xfrm>
          <a:off x="2474806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58BF0-FF7F-44E7-9CA4-4402A0BABE2E}">
      <dsp:nvSpPr>
        <dsp:cNvPr id="0" name=""/>
        <dsp:cNvSpPr/>
      </dsp:nvSpPr>
      <dsp:spPr>
        <a:xfrm>
          <a:off x="2895830" y="1414462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Date: 10/21/19</a:t>
          </a:r>
        </a:p>
      </dsp:txBody>
      <dsp:txXfrm>
        <a:off x="2895830" y="1414462"/>
        <a:ext cx="551184" cy="942975"/>
      </dsp:txXfrm>
    </dsp:sp>
    <dsp:sp modelId="{37816A45-7A32-4EB4-92D7-A32361C545E7}">
      <dsp:nvSpPr>
        <dsp:cNvPr id="0" name=""/>
        <dsp:cNvSpPr/>
      </dsp:nvSpPr>
      <dsp:spPr>
        <a:xfrm>
          <a:off x="3053551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256D4-3FE1-404C-A183-550DF99C6C05}">
      <dsp:nvSpPr>
        <dsp:cNvPr id="0" name=""/>
        <dsp:cNvSpPr/>
      </dsp:nvSpPr>
      <dsp:spPr>
        <a:xfrm>
          <a:off x="3474574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Date: 10/21/19</a:t>
          </a:r>
        </a:p>
      </dsp:txBody>
      <dsp:txXfrm>
        <a:off x="3474574" y="0"/>
        <a:ext cx="551184" cy="942975"/>
      </dsp:txXfrm>
    </dsp:sp>
    <dsp:sp modelId="{37975D04-EA65-432A-8F8C-66717F83CD02}">
      <dsp:nvSpPr>
        <dsp:cNvPr id="0" name=""/>
        <dsp:cNvSpPr/>
      </dsp:nvSpPr>
      <dsp:spPr>
        <a:xfrm>
          <a:off x="3632295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3DF8-096F-4558-A632-719AD0076D7B}">
      <dsp:nvSpPr>
        <dsp:cNvPr id="0" name=""/>
        <dsp:cNvSpPr/>
      </dsp:nvSpPr>
      <dsp:spPr>
        <a:xfrm>
          <a:off x="4053318" y="1414462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</a:t>
          </a:r>
        </a:p>
      </dsp:txBody>
      <dsp:txXfrm>
        <a:off x="4053318" y="1414462"/>
        <a:ext cx="551184" cy="942975"/>
      </dsp:txXfrm>
    </dsp:sp>
    <dsp:sp modelId="{44997795-3A72-4174-BB25-63BA87532079}">
      <dsp:nvSpPr>
        <dsp:cNvPr id="0" name=""/>
        <dsp:cNvSpPr/>
      </dsp:nvSpPr>
      <dsp:spPr>
        <a:xfrm>
          <a:off x="4211039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97F82-D537-4D95-892A-81A1D91737B3}">
      <dsp:nvSpPr>
        <dsp:cNvPr id="0" name=""/>
        <dsp:cNvSpPr/>
      </dsp:nvSpPr>
      <dsp:spPr>
        <a:xfrm>
          <a:off x="4632062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Date: 10/14/19</a:t>
          </a:r>
        </a:p>
      </dsp:txBody>
      <dsp:txXfrm>
        <a:off x="4632062" y="0"/>
        <a:ext cx="551184" cy="942975"/>
      </dsp:txXfrm>
    </dsp:sp>
    <dsp:sp modelId="{B804EA52-2A99-48CD-AF57-617E286DF768}">
      <dsp:nvSpPr>
        <dsp:cNvPr id="0" name=""/>
        <dsp:cNvSpPr/>
      </dsp:nvSpPr>
      <dsp:spPr>
        <a:xfrm>
          <a:off x="4789783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2C8FA-265B-494D-88DF-4D2143034C56}">
      <dsp:nvSpPr>
        <dsp:cNvPr id="0" name=""/>
        <dsp:cNvSpPr/>
      </dsp:nvSpPr>
      <dsp:spPr>
        <a:xfrm>
          <a:off x="5210807" y="1414462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Date: 9/30/19</a:t>
          </a:r>
        </a:p>
      </dsp:txBody>
      <dsp:txXfrm>
        <a:off x="5210807" y="1414462"/>
        <a:ext cx="551184" cy="942975"/>
      </dsp:txXfrm>
    </dsp:sp>
    <dsp:sp modelId="{AA1027FE-90A1-490F-A820-8EECFE7998C5}">
      <dsp:nvSpPr>
        <dsp:cNvPr id="0" name=""/>
        <dsp:cNvSpPr/>
      </dsp:nvSpPr>
      <dsp:spPr>
        <a:xfrm>
          <a:off x="5368527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BEF3C-0A6A-4873-B682-C148BECE7DE6}">
      <dsp:nvSpPr>
        <dsp:cNvPr id="0" name=""/>
        <dsp:cNvSpPr/>
      </dsp:nvSpPr>
      <dsp:spPr>
        <a:xfrm>
          <a:off x="5789551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Date: 9/30/19</a:t>
          </a:r>
        </a:p>
      </dsp:txBody>
      <dsp:txXfrm>
        <a:off x="5789551" y="0"/>
        <a:ext cx="551184" cy="942975"/>
      </dsp:txXfrm>
    </dsp:sp>
    <dsp:sp modelId="{8FDA851A-4D40-4343-90E6-47ACFAE4B5D7}">
      <dsp:nvSpPr>
        <dsp:cNvPr id="0" name=""/>
        <dsp:cNvSpPr/>
      </dsp:nvSpPr>
      <dsp:spPr>
        <a:xfrm>
          <a:off x="5947271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2FBE1-0AAC-4FBC-93D4-1E1F38D818C2}">
      <dsp:nvSpPr>
        <dsp:cNvPr id="0" name=""/>
        <dsp:cNvSpPr/>
      </dsp:nvSpPr>
      <dsp:spPr>
        <a:xfrm>
          <a:off x="6368295" y="1414462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Date: 9/1/19</a:t>
          </a:r>
        </a:p>
      </dsp:txBody>
      <dsp:txXfrm>
        <a:off x="6368295" y="1414462"/>
        <a:ext cx="551184" cy="942975"/>
      </dsp:txXfrm>
    </dsp:sp>
    <dsp:sp modelId="{59538661-2CC5-4070-8830-2744FBABEF6D}">
      <dsp:nvSpPr>
        <dsp:cNvPr id="0" name=""/>
        <dsp:cNvSpPr/>
      </dsp:nvSpPr>
      <dsp:spPr>
        <a:xfrm>
          <a:off x="6526015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35C79-3CEF-454F-98C7-046FEFED7A31}">
      <dsp:nvSpPr>
        <dsp:cNvPr id="0" name=""/>
        <dsp:cNvSpPr/>
      </dsp:nvSpPr>
      <dsp:spPr>
        <a:xfrm>
          <a:off x="6947039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Description Document Complete through Current Product Release Component Builds: Date: 10/14/19</a:t>
          </a:r>
        </a:p>
      </dsp:txBody>
      <dsp:txXfrm>
        <a:off x="6947039" y="0"/>
        <a:ext cx="551184" cy="942975"/>
      </dsp:txXfrm>
    </dsp:sp>
    <dsp:sp modelId="{D18D540C-6BB1-427E-B116-ED65314B6B1F}">
      <dsp:nvSpPr>
        <dsp:cNvPr id="0" name=""/>
        <dsp:cNvSpPr/>
      </dsp:nvSpPr>
      <dsp:spPr>
        <a:xfrm>
          <a:off x="7104760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32725-7F92-4068-B2C1-738E432C6F07}">
      <dsp:nvSpPr>
        <dsp:cNvPr id="0" name=""/>
        <dsp:cNvSpPr/>
      </dsp:nvSpPr>
      <dsp:spPr>
        <a:xfrm>
          <a:off x="7525783" y="1414462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Date: 10/14/19</a:t>
          </a:r>
        </a:p>
      </dsp:txBody>
      <dsp:txXfrm>
        <a:off x="7525783" y="1414462"/>
        <a:ext cx="551184" cy="942975"/>
      </dsp:txXfrm>
    </dsp:sp>
    <dsp:sp modelId="{76DD1CC5-0A84-475C-AD18-B5FEF6AB9C38}">
      <dsp:nvSpPr>
        <dsp:cNvPr id="0" name=""/>
        <dsp:cNvSpPr/>
      </dsp:nvSpPr>
      <dsp:spPr>
        <a:xfrm>
          <a:off x="7683504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D1699-8438-49CB-AA0E-CB98B9220C76}">
      <dsp:nvSpPr>
        <dsp:cNvPr id="0" name=""/>
        <dsp:cNvSpPr/>
      </dsp:nvSpPr>
      <dsp:spPr>
        <a:xfrm>
          <a:off x="8104527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Date: 10/14/19</a:t>
          </a:r>
        </a:p>
      </dsp:txBody>
      <dsp:txXfrm>
        <a:off x="8104527" y="0"/>
        <a:ext cx="551184" cy="942975"/>
      </dsp:txXfrm>
    </dsp:sp>
    <dsp:sp modelId="{6D610BA4-9C17-4479-8A02-25891560CF5E}">
      <dsp:nvSpPr>
        <dsp:cNvPr id="0" name=""/>
        <dsp:cNvSpPr/>
      </dsp:nvSpPr>
      <dsp:spPr>
        <a:xfrm>
          <a:off x="8262248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8A660-04A4-42C4-BBF5-7110E78902B6}">
      <dsp:nvSpPr>
        <dsp:cNvPr id="0" name=""/>
        <dsp:cNvSpPr/>
      </dsp:nvSpPr>
      <dsp:spPr>
        <a:xfrm>
          <a:off x="8683272" y="1414462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Date: 10/14/19</a:t>
          </a:r>
        </a:p>
      </dsp:txBody>
      <dsp:txXfrm>
        <a:off x="8683272" y="1414462"/>
        <a:ext cx="551184" cy="942975"/>
      </dsp:txXfrm>
    </dsp:sp>
    <dsp:sp modelId="{466D1662-E7A7-4D31-8A72-F132572BC1EA}">
      <dsp:nvSpPr>
        <dsp:cNvPr id="0" name=""/>
        <dsp:cNvSpPr/>
      </dsp:nvSpPr>
      <dsp:spPr>
        <a:xfrm>
          <a:off x="8840992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45BF2-EA73-479D-B074-9395EA445FC7}">
      <dsp:nvSpPr>
        <dsp:cNvPr id="0" name=""/>
        <dsp:cNvSpPr/>
      </dsp:nvSpPr>
      <dsp:spPr>
        <a:xfrm>
          <a:off x="9262016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Date: 9/1/19</a:t>
          </a:r>
        </a:p>
      </dsp:txBody>
      <dsp:txXfrm>
        <a:off x="9262016" y="0"/>
        <a:ext cx="551184" cy="942975"/>
      </dsp:txXfrm>
    </dsp:sp>
    <dsp:sp modelId="{72F0B197-A8CC-4FC7-BC19-0AC89EEE83DF}">
      <dsp:nvSpPr>
        <dsp:cNvPr id="0" name=""/>
        <dsp:cNvSpPr/>
      </dsp:nvSpPr>
      <dsp:spPr>
        <a:xfrm>
          <a:off x="9419736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13EA4-E356-4BAA-83C6-85D1794B948F}">
      <dsp:nvSpPr>
        <dsp:cNvPr id="0" name=""/>
        <dsp:cNvSpPr/>
      </dsp:nvSpPr>
      <dsp:spPr>
        <a:xfrm>
          <a:off x="9840760" y="1414462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Date:9/1/19</a:t>
          </a:r>
        </a:p>
      </dsp:txBody>
      <dsp:txXfrm>
        <a:off x="9840760" y="1414462"/>
        <a:ext cx="551184" cy="942975"/>
      </dsp:txXfrm>
    </dsp:sp>
    <dsp:sp modelId="{31708F46-A975-480D-BCD0-9BEDB662BBE3}">
      <dsp:nvSpPr>
        <dsp:cNvPr id="0" name=""/>
        <dsp:cNvSpPr/>
      </dsp:nvSpPr>
      <dsp:spPr>
        <a:xfrm>
          <a:off x="9998480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9B052-BB78-40A3-BD0D-C02C00C954EA}">
      <dsp:nvSpPr>
        <dsp:cNvPr id="0" name=""/>
        <dsp:cNvSpPr/>
      </dsp:nvSpPr>
      <dsp:spPr>
        <a:xfrm>
          <a:off x="10419504" y="0"/>
          <a:ext cx="551184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Date: 10/14/19</a:t>
          </a:r>
        </a:p>
      </dsp:txBody>
      <dsp:txXfrm>
        <a:off x="10419504" y="0"/>
        <a:ext cx="551184" cy="942975"/>
      </dsp:txXfrm>
    </dsp:sp>
    <dsp:sp modelId="{6CC6C221-9B5E-4BBA-B22B-AA086E14EA1D}">
      <dsp:nvSpPr>
        <dsp:cNvPr id="0" name=""/>
        <dsp:cNvSpPr/>
      </dsp:nvSpPr>
      <dsp:spPr>
        <a:xfrm>
          <a:off x="10577225" y="1060847"/>
          <a:ext cx="235743" cy="2357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688710"/>
          <a:ext cx="12191999" cy="9182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A8DE3-2F43-44D6-B957-1160FB8A17F2}">
      <dsp:nvSpPr>
        <dsp:cNvPr id="0" name=""/>
        <dsp:cNvSpPr/>
      </dsp:nvSpPr>
      <dsp:spPr>
        <a:xfrm>
          <a:off x="2109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Date:</a:t>
          </a:r>
        </a:p>
      </dsp:txBody>
      <dsp:txXfrm>
        <a:off x="2109" y="0"/>
        <a:ext cx="551184" cy="918280"/>
      </dsp:txXfrm>
    </dsp:sp>
    <dsp:sp modelId="{A0228674-FA97-470D-8B2D-5A4A2F3B8881}">
      <dsp:nvSpPr>
        <dsp:cNvPr id="0" name=""/>
        <dsp:cNvSpPr/>
      </dsp:nvSpPr>
      <dsp:spPr>
        <a:xfrm>
          <a:off x="162917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F45C7-77BC-462B-9081-F02BD4F5E217}">
      <dsp:nvSpPr>
        <dsp:cNvPr id="0" name=""/>
        <dsp:cNvSpPr/>
      </dsp:nvSpPr>
      <dsp:spPr>
        <a:xfrm>
          <a:off x="580853" y="137742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Date</a:t>
          </a:r>
        </a:p>
      </dsp:txBody>
      <dsp:txXfrm>
        <a:off x="580853" y="1377420"/>
        <a:ext cx="551184" cy="918280"/>
      </dsp:txXfrm>
    </dsp:sp>
    <dsp:sp modelId="{6C12386E-9AD2-4683-BFE8-986FBDA7F85D}">
      <dsp:nvSpPr>
        <dsp:cNvPr id="0" name=""/>
        <dsp:cNvSpPr/>
      </dsp:nvSpPr>
      <dsp:spPr>
        <a:xfrm>
          <a:off x="741661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8C488-E76B-47B3-8BE3-9445C8CE0292}">
      <dsp:nvSpPr>
        <dsp:cNvPr id="0" name=""/>
        <dsp:cNvSpPr/>
      </dsp:nvSpPr>
      <dsp:spPr>
        <a:xfrm>
          <a:off x="1159597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Date:</a:t>
          </a:r>
        </a:p>
      </dsp:txBody>
      <dsp:txXfrm>
        <a:off x="1159597" y="0"/>
        <a:ext cx="551184" cy="918280"/>
      </dsp:txXfrm>
    </dsp:sp>
    <dsp:sp modelId="{830D3B66-B1CB-4218-AFC5-BDD211FC2B9C}">
      <dsp:nvSpPr>
        <dsp:cNvPr id="0" name=""/>
        <dsp:cNvSpPr/>
      </dsp:nvSpPr>
      <dsp:spPr>
        <a:xfrm>
          <a:off x="1320405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8FF7-CCD3-400F-97B7-7924EDA75286}">
      <dsp:nvSpPr>
        <dsp:cNvPr id="0" name=""/>
        <dsp:cNvSpPr/>
      </dsp:nvSpPr>
      <dsp:spPr>
        <a:xfrm>
          <a:off x="1738342" y="137742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Date:</a:t>
          </a:r>
        </a:p>
      </dsp:txBody>
      <dsp:txXfrm>
        <a:off x="1738342" y="1377420"/>
        <a:ext cx="551184" cy="918280"/>
      </dsp:txXfrm>
    </dsp:sp>
    <dsp:sp modelId="{05984995-A44F-4659-8116-E80DD3C4D188}">
      <dsp:nvSpPr>
        <dsp:cNvPr id="0" name=""/>
        <dsp:cNvSpPr/>
      </dsp:nvSpPr>
      <dsp:spPr>
        <a:xfrm>
          <a:off x="1899149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0B71A-7ABF-46DA-A3C9-481B3C9C809F}">
      <dsp:nvSpPr>
        <dsp:cNvPr id="0" name=""/>
        <dsp:cNvSpPr/>
      </dsp:nvSpPr>
      <dsp:spPr>
        <a:xfrm>
          <a:off x="2317086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Date:</a:t>
          </a:r>
        </a:p>
      </dsp:txBody>
      <dsp:txXfrm>
        <a:off x="2317086" y="0"/>
        <a:ext cx="551184" cy="918280"/>
      </dsp:txXfrm>
    </dsp:sp>
    <dsp:sp modelId="{E4657F84-47FE-4455-BEFC-DC41BDFE0CB7}">
      <dsp:nvSpPr>
        <dsp:cNvPr id="0" name=""/>
        <dsp:cNvSpPr/>
      </dsp:nvSpPr>
      <dsp:spPr>
        <a:xfrm>
          <a:off x="2477893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A095F-E160-4EC9-A0F0-51D761AF2323}">
      <dsp:nvSpPr>
        <dsp:cNvPr id="0" name=""/>
        <dsp:cNvSpPr/>
      </dsp:nvSpPr>
      <dsp:spPr>
        <a:xfrm>
          <a:off x="2895830" y="137742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Date:</a:t>
          </a:r>
        </a:p>
      </dsp:txBody>
      <dsp:txXfrm>
        <a:off x="2895830" y="1377420"/>
        <a:ext cx="551184" cy="918280"/>
      </dsp:txXfrm>
    </dsp:sp>
    <dsp:sp modelId="{F4D7FA7C-8D24-495F-BEDB-62CD7D019E7F}">
      <dsp:nvSpPr>
        <dsp:cNvPr id="0" name=""/>
        <dsp:cNvSpPr/>
      </dsp:nvSpPr>
      <dsp:spPr>
        <a:xfrm>
          <a:off x="3056637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31D18-F03F-4B59-96A9-4D841CCC50FD}">
      <dsp:nvSpPr>
        <dsp:cNvPr id="0" name=""/>
        <dsp:cNvSpPr/>
      </dsp:nvSpPr>
      <dsp:spPr>
        <a:xfrm>
          <a:off x="3474574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Date:</a:t>
          </a:r>
        </a:p>
      </dsp:txBody>
      <dsp:txXfrm>
        <a:off x="3474574" y="0"/>
        <a:ext cx="551184" cy="918280"/>
      </dsp:txXfrm>
    </dsp:sp>
    <dsp:sp modelId="{ACAB9E24-D2EA-43F3-8BA0-07E1999D2DDE}">
      <dsp:nvSpPr>
        <dsp:cNvPr id="0" name=""/>
        <dsp:cNvSpPr/>
      </dsp:nvSpPr>
      <dsp:spPr>
        <a:xfrm>
          <a:off x="3635382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34D81-9B22-4F28-B85F-BDBF296CDB8C}">
      <dsp:nvSpPr>
        <dsp:cNvPr id="0" name=""/>
        <dsp:cNvSpPr/>
      </dsp:nvSpPr>
      <dsp:spPr>
        <a:xfrm>
          <a:off x="4053318" y="137742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</a:t>
          </a:r>
        </a:p>
      </dsp:txBody>
      <dsp:txXfrm>
        <a:off x="4053318" y="1377420"/>
        <a:ext cx="551184" cy="918280"/>
      </dsp:txXfrm>
    </dsp:sp>
    <dsp:sp modelId="{046E0057-8B2F-4171-BCB2-8FDB3AD43434}">
      <dsp:nvSpPr>
        <dsp:cNvPr id="0" name=""/>
        <dsp:cNvSpPr/>
      </dsp:nvSpPr>
      <dsp:spPr>
        <a:xfrm>
          <a:off x="4214126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3CE8-EBE1-4F6E-8DF9-B2471ACCB189}">
      <dsp:nvSpPr>
        <dsp:cNvPr id="0" name=""/>
        <dsp:cNvSpPr/>
      </dsp:nvSpPr>
      <dsp:spPr>
        <a:xfrm>
          <a:off x="4632062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Date:</a:t>
          </a:r>
        </a:p>
      </dsp:txBody>
      <dsp:txXfrm>
        <a:off x="4632062" y="0"/>
        <a:ext cx="551184" cy="918280"/>
      </dsp:txXfrm>
    </dsp:sp>
    <dsp:sp modelId="{A933B66C-FB9C-4867-BF4F-31F8B09612BF}">
      <dsp:nvSpPr>
        <dsp:cNvPr id="0" name=""/>
        <dsp:cNvSpPr/>
      </dsp:nvSpPr>
      <dsp:spPr>
        <a:xfrm>
          <a:off x="4792870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E409C-7101-41CD-BEB0-C14F77FE3AA3}">
      <dsp:nvSpPr>
        <dsp:cNvPr id="0" name=""/>
        <dsp:cNvSpPr/>
      </dsp:nvSpPr>
      <dsp:spPr>
        <a:xfrm>
          <a:off x="5210807" y="137742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</a:t>
          </a:r>
        </a:p>
      </dsp:txBody>
      <dsp:txXfrm>
        <a:off x="5210807" y="1377420"/>
        <a:ext cx="551184" cy="918280"/>
      </dsp:txXfrm>
    </dsp:sp>
    <dsp:sp modelId="{E2B27F98-1EF2-4C79-9CEA-30D47FC52B8E}">
      <dsp:nvSpPr>
        <dsp:cNvPr id="0" name=""/>
        <dsp:cNvSpPr/>
      </dsp:nvSpPr>
      <dsp:spPr>
        <a:xfrm>
          <a:off x="5371614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D35D4-C711-4FC4-8165-E0189790BF30}">
      <dsp:nvSpPr>
        <dsp:cNvPr id="0" name=""/>
        <dsp:cNvSpPr/>
      </dsp:nvSpPr>
      <dsp:spPr>
        <a:xfrm>
          <a:off x="5789551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Date:</a:t>
          </a:r>
        </a:p>
      </dsp:txBody>
      <dsp:txXfrm>
        <a:off x="5789551" y="0"/>
        <a:ext cx="551184" cy="918280"/>
      </dsp:txXfrm>
    </dsp:sp>
    <dsp:sp modelId="{3D02AB4B-0B48-404A-B739-6F32D52226F5}">
      <dsp:nvSpPr>
        <dsp:cNvPr id="0" name=""/>
        <dsp:cNvSpPr/>
      </dsp:nvSpPr>
      <dsp:spPr>
        <a:xfrm>
          <a:off x="5950358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63437-0D50-48C0-B8F0-E22F2C1D70E9}">
      <dsp:nvSpPr>
        <dsp:cNvPr id="0" name=""/>
        <dsp:cNvSpPr/>
      </dsp:nvSpPr>
      <dsp:spPr>
        <a:xfrm>
          <a:off x="6368295" y="137742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Date:</a:t>
          </a:r>
        </a:p>
      </dsp:txBody>
      <dsp:txXfrm>
        <a:off x="6368295" y="1377420"/>
        <a:ext cx="551184" cy="918280"/>
      </dsp:txXfrm>
    </dsp:sp>
    <dsp:sp modelId="{33029DEF-967F-44D0-9E39-F2B361FE1444}">
      <dsp:nvSpPr>
        <dsp:cNvPr id="0" name=""/>
        <dsp:cNvSpPr/>
      </dsp:nvSpPr>
      <dsp:spPr>
        <a:xfrm>
          <a:off x="6529102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DD2B4-6EC1-466C-8DA4-620A426E291B}">
      <dsp:nvSpPr>
        <dsp:cNvPr id="0" name=""/>
        <dsp:cNvSpPr/>
      </dsp:nvSpPr>
      <dsp:spPr>
        <a:xfrm>
          <a:off x="6947039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Version Description Document Complete through Current Product Release Component Builds: Date:</a:t>
          </a:r>
        </a:p>
      </dsp:txBody>
      <dsp:txXfrm>
        <a:off x="6947039" y="0"/>
        <a:ext cx="551184" cy="918280"/>
      </dsp:txXfrm>
    </dsp:sp>
    <dsp:sp modelId="{AA100614-AA94-495C-9053-7F42E9B26E04}">
      <dsp:nvSpPr>
        <dsp:cNvPr id="0" name=""/>
        <dsp:cNvSpPr/>
      </dsp:nvSpPr>
      <dsp:spPr>
        <a:xfrm>
          <a:off x="7107846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10DB2-B021-415B-B4CC-B09856C86732}">
      <dsp:nvSpPr>
        <dsp:cNvPr id="0" name=""/>
        <dsp:cNvSpPr/>
      </dsp:nvSpPr>
      <dsp:spPr>
        <a:xfrm>
          <a:off x="7525783" y="137742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Date:</a:t>
          </a:r>
        </a:p>
      </dsp:txBody>
      <dsp:txXfrm>
        <a:off x="7525783" y="1377420"/>
        <a:ext cx="551184" cy="918280"/>
      </dsp:txXfrm>
    </dsp:sp>
    <dsp:sp modelId="{B0BD7895-BEB0-419C-A79C-3DB25ADEDB60}">
      <dsp:nvSpPr>
        <dsp:cNvPr id="0" name=""/>
        <dsp:cNvSpPr/>
      </dsp:nvSpPr>
      <dsp:spPr>
        <a:xfrm>
          <a:off x="7686591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F358C-C4EB-4EC1-9351-2CAA97668AAF}">
      <dsp:nvSpPr>
        <dsp:cNvPr id="0" name=""/>
        <dsp:cNvSpPr/>
      </dsp:nvSpPr>
      <dsp:spPr>
        <a:xfrm>
          <a:off x="8104527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Date:</a:t>
          </a:r>
        </a:p>
      </dsp:txBody>
      <dsp:txXfrm>
        <a:off x="8104527" y="0"/>
        <a:ext cx="551184" cy="918280"/>
      </dsp:txXfrm>
    </dsp:sp>
    <dsp:sp modelId="{DCF65936-4051-48B5-A99A-BE744264FA94}">
      <dsp:nvSpPr>
        <dsp:cNvPr id="0" name=""/>
        <dsp:cNvSpPr/>
      </dsp:nvSpPr>
      <dsp:spPr>
        <a:xfrm>
          <a:off x="8265335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2703E-377A-43D8-B237-82B75368464E}">
      <dsp:nvSpPr>
        <dsp:cNvPr id="0" name=""/>
        <dsp:cNvSpPr/>
      </dsp:nvSpPr>
      <dsp:spPr>
        <a:xfrm>
          <a:off x="8683272" y="137742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</a:t>
          </a:r>
          <a:r>
            <a:rPr lang="en-US" sz="500" kern="1200"/>
            <a:t>Date:</a:t>
          </a:r>
          <a:endParaRPr lang="en-US" sz="500" kern="1200" dirty="0"/>
        </a:p>
      </dsp:txBody>
      <dsp:txXfrm>
        <a:off x="8683272" y="1377420"/>
        <a:ext cx="551184" cy="918280"/>
      </dsp:txXfrm>
    </dsp:sp>
    <dsp:sp modelId="{2293392F-A6CD-490B-A6B1-80DC22AE3D15}">
      <dsp:nvSpPr>
        <dsp:cNvPr id="0" name=""/>
        <dsp:cNvSpPr/>
      </dsp:nvSpPr>
      <dsp:spPr>
        <a:xfrm>
          <a:off x="8844079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B3066-F85E-4DB9-91DC-67CD1E071164}">
      <dsp:nvSpPr>
        <dsp:cNvPr id="0" name=""/>
        <dsp:cNvSpPr/>
      </dsp:nvSpPr>
      <dsp:spPr>
        <a:xfrm>
          <a:off x="9262016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Date:</a:t>
          </a:r>
        </a:p>
      </dsp:txBody>
      <dsp:txXfrm>
        <a:off x="9262016" y="0"/>
        <a:ext cx="551184" cy="918280"/>
      </dsp:txXfrm>
    </dsp:sp>
    <dsp:sp modelId="{7575DAE5-5EDC-4A23-96AE-0EB85F31E28C}">
      <dsp:nvSpPr>
        <dsp:cNvPr id="0" name=""/>
        <dsp:cNvSpPr/>
      </dsp:nvSpPr>
      <dsp:spPr>
        <a:xfrm>
          <a:off x="9422823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57F6-78E7-475F-A725-7AE606481BE0}">
      <dsp:nvSpPr>
        <dsp:cNvPr id="0" name=""/>
        <dsp:cNvSpPr/>
      </dsp:nvSpPr>
      <dsp:spPr>
        <a:xfrm>
          <a:off x="9840760" y="137742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Date:</a:t>
          </a:r>
        </a:p>
      </dsp:txBody>
      <dsp:txXfrm>
        <a:off x="9840760" y="1377420"/>
        <a:ext cx="551184" cy="918280"/>
      </dsp:txXfrm>
    </dsp:sp>
    <dsp:sp modelId="{0C5E30C2-B564-4619-9FFE-AB9531F0BBB0}">
      <dsp:nvSpPr>
        <dsp:cNvPr id="0" name=""/>
        <dsp:cNvSpPr/>
      </dsp:nvSpPr>
      <dsp:spPr>
        <a:xfrm>
          <a:off x="10001567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E87D2-6912-474F-9138-157C7672FD96}">
      <dsp:nvSpPr>
        <dsp:cNvPr id="0" name=""/>
        <dsp:cNvSpPr/>
      </dsp:nvSpPr>
      <dsp:spPr>
        <a:xfrm>
          <a:off x="10419504" y="0"/>
          <a:ext cx="551184" cy="91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Date:</a:t>
          </a:r>
        </a:p>
      </dsp:txBody>
      <dsp:txXfrm>
        <a:off x="10419504" y="0"/>
        <a:ext cx="551184" cy="918280"/>
      </dsp:txXfrm>
    </dsp:sp>
    <dsp:sp modelId="{1D4F4C6E-EE47-48E3-8BD4-54249D949496}">
      <dsp:nvSpPr>
        <dsp:cNvPr id="0" name=""/>
        <dsp:cNvSpPr/>
      </dsp:nvSpPr>
      <dsp:spPr>
        <a:xfrm>
          <a:off x="10580311" y="1033065"/>
          <a:ext cx="229570" cy="2295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660082"/>
          <a:ext cx="12191999" cy="8801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C742A-ABE4-4987-AE8F-CC6D94BC78F5}">
      <dsp:nvSpPr>
        <dsp:cNvPr id="0" name=""/>
        <dsp:cNvSpPr/>
      </dsp:nvSpPr>
      <dsp:spPr>
        <a:xfrm>
          <a:off x="2109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Date</a:t>
          </a:r>
        </a:p>
      </dsp:txBody>
      <dsp:txXfrm>
        <a:off x="2109" y="0"/>
        <a:ext cx="551184" cy="880110"/>
      </dsp:txXfrm>
    </dsp:sp>
    <dsp:sp modelId="{B58C5697-893E-471B-B6F0-CCCC5D0BAAD6}">
      <dsp:nvSpPr>
        <dsp:cNvPr id="0" name=""/>
        <dsp:cNvSpPr/>
      </dsp:nvSpPr>
      <dsp:spPr>
        <a:xfrm>
          <a:off x="167688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D67E-1E5A-4D59-84EF-54DE648F0568}">
      <dsp:nvSpPr>
        <dsp:cNvPr id="0" name=""/>
        <dsp:cNvSpPr/>
      </dsp:nvSpPr>
      <dsp:spPr>
        <a:xfrm>
          <a:off x="580853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Date</a:t>
          </a:r>
        </a:p>
      </dsp:txBody>
      <dsp:txXfrm>
        <a:off x="580853" y="1320165"/>
        <a:ext cx="551184" cy="880110"/>
      </dsp:txXfrm>
    </dsp:sp>
    <dsp:sp modelId="{575C5309-D2FF-4549-894C-4ECB8DE566A9}">
      <dsp:nvSpPr>
        <dsp:cNvPr id="0" name=""/>
        <dsp:cNvSpPr/>
      </dsp:nvSpPr>
      <dsp:spPr>
        <a:xfrm>
          <a:off x="746432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6C7FB-8227-43C8-B829-34809E569A67}">
      <dsp:nvSpPr>
        <dsp:cNvPr id="0" name=""/>
        <dsp:cNvSpPr/>
      </dsp:nvSpPr>
      <dsp:spPr>
        <a:xfrm>
          <a:off x="1159597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Date</a:t>
          </a:r>
        </a:p>
      </dsp:txBody>
      <dsp:txXfrm>
        <a:off x="1159597" y="0"/>
        <a:ext cx="551184" cy="880110"/>
      </dsp:txXfrm>
    </dsp:sp>
    <dsp:sp modelId="{2AA47303-B633-4C9D-B276-05FB53CD4B57}">
      <dsp:nvSpPr>
        <dsp:cNvPr id="0" name=""/>
        <dsp:cNvSpPr/>
      </dsp:nvSpPr>
      <dsp:spPr>
        <a:xfrm>
          <a:off x="1325176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CF043-CD3E-47FD-A1D9-824958CAEC4C}">
      <dsp:nvSpPr>
        <dsp:cNvPr id="0" name=""/>
        <dsp:cNvSpPr/>
      </dsp:nvSpPr>
      <dsp:spPr>
        <a:xfrm>
          <a:off x="1738342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Date</a:t>
          </a:r>
        </a:p>
      </dsp:txBody>
      <dsp:txXfrm>
        <a:off x="1738342" y="1320165"/>
        <a:ext cx="551184" cy="880110"/>
      </dsp:txXfrm>
    </dsp:sp>
    <dsp:sp modelId="{AEC47A9F-8C9B-45C4-BD61-5993E4761ADB}">
      <dsp:nvSpPr>
        <dsp:cNvPr id="0" name=""/>
        <dsp:cNvSpPr/>
      </dsp:nvSpPr>
      <dsp:spPr>
        <a:xfrm>
          <a:off x="1903920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9735E-FA72-482B-BD36-89BB00C4FBA7}">
      <dsp:nvSpPr>
        <dsp:cNvPr id="0" name=""/>
        <dsp:cNvSpPr/>
      </dsp:nvSpPr>
      <dsp:spPr>
        <a:xfrm>
          <a:off x="2317086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Date</a:t>
          </a:r>
        </a:p>
      </dsp:txBody>
      <dsp:txXfrm>
        <a:off x="2317086" y="0"/>
        <a:ext cx="551184" cy="880110"/>
      </dsp:txXfrm>
    </dsp:sp>
    <dsp:sp modelId="{6046979E-32E4-4030-9BF3-0FC75DA44FB9}">
      <dsp:nvSpPr>
        <dsp:cNvPr id="0" name=""/>
        <dsp:cNvSpPr/>
      </dsp:nvSpPr>
      <dsp:spPr>
        <a:xfrm>
          <a:off x="2482664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CAE1C-541C-46E0-87E9-D4BCB15FD85A}">
      <dsp:nvSpPr>
        <dsp:cNvPr id="0" name=""/>
        <dsp:cNvSpPr/>
      </dsp:nvSpPr>
      <dsp:spPr>
        <a:xfrm>
          <a:off x="2895830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Date</a:t>
          </a:r>
        </a:p>
      </dsp:txBody>
      <dsp:txXfrm>
        <a:off x="2895830" y="1320165"/>
        <a:ext cx="551184" cy="880110"/>
      </dsp:txXfrm>
    </dsp:sp>
    <dsp:sp modelId="{C959EA10-7718-4C93-B685-DCFE86BCD2B0}">
      <dsp:nvSpPr>
        <dsp:cNvPr id="0" name=""/>
        <dsp:cNvSpPr/>
      </dsp:nvSpPr>
      <dsp:spPr>
        <a:xfrm>
          <a:off x="3061409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F6F7F-2B50-4833-9D14-DE05DBA0D72B}">
      <dsp:nvSpPr>
        <dsp:cNvPr id="0" name=""/>
        <dsp:cNvSpPr/>
      </dsp:nvSpPr>
      <dsp:spPr>
        <a:xfrm>
          <a:off x="3474574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</a:t>
          </a:r>
        </a:p>
      </dsp:txBody>
      <dsp:txXfrm>
        <a:off x="3474574" y="0"/>
        <a:ext cx="551184" cy="880110"/>
      </dsp:txXfrm>
    </dsp:sp>
    <dsp:sp modelId="{A9F7BDA5-BF30-405D-935A-2256EF503D1D}">
      <dsp:nvSpPr>
        <dsp:cNvPr id="0" name=""/>
        <dsp:cNvSpPr/>
      </dsp:nvSpPr>
      <dsp:spPr>
        <a:xfrm>
          <a:off x="3640153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9CA91-4981-4446-9E8B-5009FCBD4431}">
      <dsp:nvSpPr>
        <dsp:cNvPr id="0" name=""/>
        <dsp:cNvSpPr/>
      </dsp:nvSpPr>
      <dsp:spPr>
        <a:xfrm>
          <a:off x="4053318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</a:t>
          </a:r>
        </a:p>
      </dsp:txBody>
      <dsp:txXfrm>
        <a:off x="4053318" y="1320165"/>
        <a:ext cx="551184" cy="880110"/>
      </dsp:txXfrm>
    </dsp:sp>
    <dsp:sp modelId="{D69D7A69-0E98-4D71-8867-548C87E63D6E}">
      <dsp:nvSpPr>
        <dsp:cNvPr id="0" name=""/>
        <dsp:cNvSpPr/>
      </dsp:nvSpPr>
      <dsp:spPr>
        <a:xfrm>
          <a:off x="4218897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0E6D4-CC28-4B82-A161-55077E7DF8FC}">
      <dsp:nvSpPr>
        <dsp:cNvPr id="0" name=""/>
        <dsp:cNvSpPr/>
      </dsp:nvSpPr>
      <dsp:spPr>
        <a:xfrm>
          <a:off x="4632062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</a:t>
          </a:r>
        </a:p>
      </dsp:txBody>
      <dsp:txXfrm>
        <a:off x="4632062" y="0"/>
        <a:ext cx="551184" cy="880110"/>
      </dsp:txXfrm>
    </dsp:sp>
    <dsp:sp modelId="{2799AC75-6679-44CC-98B8-9420B3925F9B}">
      <dsp:nvSpPr>
        <dsp:cNvPr id="0" name=""/>
        <dsp:cNvSpPr/>
      </dsp:nvSpPr>
      <dsp:spPr>
        <a:xfrm>
          <a:off x="4797641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16CEE-9F5E-43A8-ACE9-5BB57F1F0247}">
      <dsp:nvSpPr>
        <dsp:cNvPr id="0" name=""/>
        <dsp:cNvSpPr/>
      </dsp:nvSpPr>
      <dsp:spPr>
        <a:xfrm>
          <a:off x="5210807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</a:t>
          </a:r>
        </a:p>
      </dsp:txBody>
      <dsp:txXfrm>
        <a:off x="5210807" y="1320165"/>
        <a:ext cx="551184" cy="880110"/>
      </dsp:txXfrm>
    </dsp:sp>
    <dsp:sp modelId="{24753B3F-4E64-4D49-997B-4C3591DD6C7D}">
      <dsp:nvSpPr>
        <dsp:cNvPr id="0" name=""/>
        <dsp:cNvSpPr/>
      </dsp:nvSpPr>
      <dsp:spPr>
        <a:xfrm>
          <a:off x="5376385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72B61-EC4F-448E-A1C0-33DC7FDA457C}">
      <dsp:nvSpPr>
        <dsp:cNvPr id="0" name=""/>
        <dsp:cNvSpPr/>
      </dsp:nvSpPr>
      <dsp:spPr>
        <a:xfrm>
          <a:off x="5789551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Date</a:t>
          </a:r>
        </a:p>
      </dsp:txBody>
      <dsp:txXfrm>
        <a:off x="5789551" y="0"/>
        <a:ext cx="551184" cy="880110"/>
      </dsp:txXfrm>
    </dsp:sp>
    <dsp:sp modelId="{3EB0BF6A-52E0-43D1-99AE-D6BF0A96CF64}">
      <dsp:nvSpPr>
        <dsp:cNvPr id="0" name=""/>
        <dsp:cNvSpPr/>
      </dsp:nvSpPr>
      <dsp:spPr>
        <a:xfrm>
          <a:off x="5955129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5971-1D1A-441E-977C-3E0DB7B0BC56}">
      <dsp:nvSpPr>
        <dsp:cNvPr id="0" name=""/>
        <dsp:cNvSpPr/>
      </dsp:nvSpPr>
      <dsp:spPr>
        <a:xfrm>
          <a:off x="6368295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Date</a:t>
          </a:r>
        </a:p>
      </dsp:txBody>
      <dsp:txXfrm>
        <a:off x="6368295" y="1320165"/>
        <a:ext cx="551184" cy="880110"/>
      </dsp:txXfrm>
    </dsp:sp>
    <dsp:sp modelId="{C0980A2E-8B39-4F35-935C-C9A2349D008B}">
      <dsp:nvSpPr>
        <dsp:cNvPr id="0" name=""/>
        <dsp:cNvSpPr/>
      </dsp:nvSpPr>
      <dsp:spPr>
        <a:xfrm>
          <a:off x="6533874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B3101-0037-4B90-94AA-7CE060DC94CC}">
      <dsp:nvSpPr>
        <dsp:cNvPr id="0" name=""/>
        <dsp:cNvSpPr/>
      </dsp:nvSpPr>
      <dsp:spPr>
        <a:xfrm>
          <a:off x="6947039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Version Description Document Complete through Current Product Release Component Builds: Date</a:t>
          </a:r>
        </a:p>
      </dsp:txBody>
      <dsp:txXfrm>
        <a:off x="6947039" y="0"/>
        <a:ext cx="551184" cy="880110"/>
      </dsp:txXfrm>
    </dsp:sp>
    <dsp:sp modelId="{B1497BD8-E7AE-4813-B20F-141637CCAEC3}">
      <dsp:nvSpPr>
        <dsp:cNvPr id="0" name=""/>
        <dsp:cNvSpPr/>
      </dsp:nvSpPr>
      <dsp:spPr>
        <a:xfrm>
          <a:off x="7112618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7BD36-92C2-48E2-A82E-A4768E853A70}">
      <dsp:nvSpPr>
        <dsp:cNvPr id="0" name=""/>
        <dsp:cNvSpPr/>
      </dsp:nvSpPr>
      <dsp:spPr>
        <a:xfrm>
          <a:off x="7525783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Date</a:t>
          </a:r>
        </a:p>
      </dsp:txBody>
      <dsp:txXfrm>
        <a:off x="7525783" y="1320165"/>
        <a:ext cx="551184" cy="880110"/>
      </dsp:txXfrm>
    </dsp:sp>
    <dsp:sp modelId="{16A2B8E5-9141-485D-B34E-39EDC1614E69}">
      <dsp:nvSpPr>
        <dsp:cNvPr id="0" name=""/>
        <dsp:cNvSpPr/>
      </dsp:nvSpPr>
      <dsp:spPr>
        <a:xfrm>
          <a:off x="7691362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1B1DD-490C-4968-81FE-C2D16E7D57B6}">
      <dsp:nvSpPr>
        <dsp:cNvPr id="0" name=""/>
        <dsp:cNvSpPr/>
      </dsp:nvSpPr>
      <dsp:spPr>
        <a:xfrm>
          <a:off x="8104527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</a:t>
          </a:r>
        </a:p>
      </dsp:txBody>
      <dsp:txXfrm>
        <a:off x="8104527" y="0"/>
        <a:ext cx="551184" cy="880110"/>
      </dsp:txXfrm>
    </dsp:sp>
    <dsp:sp modelId="{6A6ED288-7688-4FAA-AC86-EA52017EC63A}">
      <dsp:nvSpPr>
        <dsp:cNvPr id="0" name=""/>
        <dsp:cNvSpPr/>
      </dsp:nvSpPr>
      <dsp:spPr>
        <a:xfrm>
          <a:off x="8270106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85348-C181-4CFA-B1BF-7F8C2B8BF7EC}">
      <dsp:nvSpPr>
        <dsp:cNvPr id="0" name=""/>
        <dsp:cNvSpPr/>
      </dsp:nvSpPr>
      <dsp:spPr>
        <a:xfrm>
          <a:off x="8683272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Date</a:t>
          </a:r>
        </a:p>
      </dsp:txBody>
      <dsp:txXfrm>
        <a:off x="8683272" y="1320165"/>
        <a:ext cx="551184" cy="880110"/>
      </dsp:txXfrm>
    </dsp:sp>
    <dsp:sp modelId="{DE9BD4C9-900D-482F-98E0-4D9A5912D3D9}">
      <dsp:nvSpPr>
        <dsp:cNvPr id="0" name=""/>
        <dsp:cNvSpPr/>
      </dsp:nvSpPr>
      <dsp:spPr>
        <a:xfrm>
          <a:off x="8848850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089C1-11BC-4B3E-943B-73DFCBD229DF}">
      <dsp:nvSpPr>
        <dsp:cNvPr id="0" name=""/>
        <dsp:cNvSpPr/>
      </dsp:nvSpPr>
      <dsp:spPr>
        <a:xfrm>
          <a:off x="9262016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Date</a:t>
          </a:r>
        </a:p>
      </dsp:txBody>
      <dsp:txXfrm>
        <a:off x="9262016" y="0"/>
        <a:ext cx="551184" cy="880110"/>
      </dsp:txXfrm>
    </dsp:sp>
    <dsp:sp modelId="{023DADB0-A7FF-4B02-9E19-B48533396ADF}">
      <dsp:nvSpPr>
        <dsp:cNvPr id="0" name=""/>
        <dsp:cNvSpPr/>
      </dsp:nvSpPr>
      <dsp:spPr>
        <a:xfrm>
          <a:off x="9427594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DF28-0BCD-4303-BDD7-49658A9C9AFC}">
      <dsp:nvSpPr>
        <dsp:cNvPr id="0" name=""/>
        <dsp:cNvSpPr/>
      </dsp:nvSpPr>
      <dsp:spPr>
        <a:xfrm>
          <a:off x="9840760" y="1320165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Date</a:t>
          </a:r>
        </a:p>
      </dsp:txBody>
      <dsp:txXfrm>
        <a:off x="9840760" y="1320165"/>
        <a:ext cx="551184" cy="880110"/>
      </dsp:txXfrm>
    </dsp:sp>
    <dsp:sp modelId="{88DE7411-EE43-47FA-B754-D91A2B4CED26}">
      <dsp:nvSpPr>
        <dsp:cNvPr id="0" name=""/>
        <dsp:cNvSpPr/>
      </dsp:nvSpPr>
      <dsp:spPr>
        <a:xfrm>
          <a:off x="10006339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A411B-FE2B-424C-9634-B9F214319134}">
      <dsp:nvSpPr>
        <dsp:cNvPr id="0" name=""/>
        <dsp:cNvSpPr/>
      </dsp:nvSpPr>
      <dsp:spPr>
        <a:xfrm>
          <a:off x="10419504" y="0"/>
          <a:ext cx="551184" cy="88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Date</a:t>
          </a:r>
        </a:p>
      </dsp:txBody>
      <dsp:txXfrm>
        <a:off x="10419504" y="0"/>
        <a:ext cx="551184" cy="880110"/>
      </dsp:txXfrm>
    </dsp:sp>
    <dsp:sp modelId="{6244DBF9-3D09-4456-876D-0F74C4EDBB6C}">
      <dsp:nvSpPr>
        <dsp:cNvPr id="0" name=""/>
        <dsp:cNvSpPr/>
      </dsp:nvSpPr>
      <dsp:spPr>
        <a:xfrm>
          <a:off x="10585083" y="990123"/>
          <a:ext cx="220027" cy="2200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697283"/>
          <a:ext cx="12191999" cy="9297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CA96-0BC2-45E8-8E26-AC36807965A5}">
      <dsp:nvSpPr>
        <dsp:cNvPr id="0" name=""/>
        <dsp:cNvSpPr/>
      </dsp:nvSpPr>
      <dsp:spPr>
        <a:xfrm>
          <a:off x="2109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Date</a:t>
          </a:r>
        </a:p>
      </dsp:txBody>
      <dsp:txXfrm>
        <a:off x="2109" y="0"/>
        <a:ext cx="551184" cy="929710"/>
      </dsp:txXfrm>
    </dsp:sp>
    <dsp:sp modelId="{A73ADACE-3196-4488-9517-C6A1E8ED1027}">
      <dsp:nvSpPr>
        <dsp:cNvPr id="0" name=""/>
        <dsp:cNvSpPr/>
      </dsp:nvSpPr>
      <dsp:spPr>
        <a:xfrm>
          <a:off x="161488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33EB-0D10-4158-BCE1-CBB459C89FF5}">
      <dsp:nvSpPr>
        <dsp:cNvPr id="0" name=""/>
        <dsp:cNvSpPr/>
      </dsp:nvSpPr>
      <dsp:spPr>
        <a:xfrm>
          <a:off x="580853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Date</a:t>
          </a:r>
        </a:p>
      </dsp:txBody>
      <dsp:txXfrm>
        <a:off x="580853" y="1394566"/>
        <a:ext cx="551184" cy="929710"/>
      </dsp:txXfrm>
    </dsp:sp>
    <dsp:sp modelId="{1AB58B70-0812-4A2B-87D8-2FBFE866C042}">
      <dsp:nvSpPr>
        <dsp:cNvPr id="0" name=""/>
        <dsp:cNvSpPr/>
      </dsp:nvSpPr>
      <dsp:spPr>
        <a:xfrm>
          <a:off x="740232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D7297-7780-4312-8751-A68D0A5070D6}">
      <dsp:nvSpPr>
        <dsp:cNvPr id="0" name=""/>
        <dsp:cNvSpPr/>
      </dsp:nvSpPr>
      <dsp:spPr>
        <a:xfrm>
          <a:off x="1159597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Date</a:t>
          </a:r>
        </a:p>
      </dsp:txBody>
      <dsp:txXfrm>
        <a:off x="1159597" y="0"/>
        <a:ext cx="551184" cy="929710"/>
      </dsp:txXfrm>
    </dsp:sp>
    <dsp:sp modelId="{DBC25B7C-CA0C-4C02-B2CD-7B0BD5B92EF4}">
      <dsp:nvSpPr>
        <dsp:cNvPr id="0" name=""/>
        <dsp:cNvSpPr/>
      </dsp:nvSpPr>
      <dsp:spPr>
        <a:xfrm>
          <a:off x="1318976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404A5-1EDC-41B8-87D6-866288EB7744}">
      <dsp:nvSpPr>
        <dsp:cNvPr id="0" name=""/>
        <dsp:cNvSpPr/>
      </dsp:nvSpPr>
      <dsp:spPr>
        <a:xfrm>
          <a:off x="1738342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Date</a:t>
          </a:r>
        </a:p>
      </dsp:txBody>
      <dsp:txXfrm>
        <a:off x="1738342" y="1394566"/>
        <a:ext cx="551184" cy="929710"/>
      </dsp:txXfrm>
    </dsp:sp>
    <dsp:sp modelId="{2F8FDC1C-D19A-4835-9002-43FE76B54301}">
      <dsp:nvSpPr>
        <dsp:cNvPr id="0" name=""/>
        <dsp:cNvSpPr/>
      </dsp:nvSpPr>
      <dsp:spPr>
        <a:xfrm>
          <a:off x="1897720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53F2-7DA7-407C-929F-B5BBF9BDDC61}">
      <dsp:nvSpPr>
        <dsp:cNvPr id="0" name=""/>
        <dsp:cNvSpPr/>
      </dsp:nvSpPr>
      <dsp:spPr>
        <a:xfrm>
          <a:off x="2317086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Date</a:t>
          </a:r>
        </a:p>
      </dsp:txBody>
      <dsp:txXfrm>
        <a:off x="2317086" y="0"/>
        <a:ext cx="551184" cy="929710"/>
      </dsp:txXfrm>
    </dsp:sp>
    <dsp:sp modelId="{386D0670-1B5E-44DD-9785-AF742600BBD5}">
      <dsp:nvSpPr>
        <dsp:cNvPr id="0" name=""/>
        <dsp:cNvSpPr/>
      </dsp:nvSpPr>
      <dsp:spPr>
        <a:xfrm>
          <a:off x="2476464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A631E-B0BD-408D-94D0-9D8858FDC547}">
      <dsp:nvSpPr>
        <dsp:cNvPr id="0" name=""/>
        <dsp:cNvSpPr/>
      </dsp:nvSpPr>
      <dsp:spPr>
        <a:xfrm>
          <a:off x="2895830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Date</a:t>
          </a:r>
        </a:p>
      </dsp:txBody>
      <dsp:txXfrm>
        <a:off x="2895830" y="1394566"/>
        <a:ext cx="551184" cy="929710"/>
      </dsp:txXfrm>
    </dsp:sp>
    <dsp:sp modelId="{A06803D6-C690-44FE-BB45-5B846E7577B5}">
      <dsp:nvSpPr>
        <dsp:cNvPr id="0" name=""/>
        <dsp:cNvSpPr/>
      </dsp:nvSpPr>
      <dsp:spPr>
        <a:xfrm>
          <a:off x="3055209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04EB0-21F9-49B7-897B-51EACA298B9A}">
      <dsp:nvSpPr>
        <dsp:cNvPr id="0" name=""/>
        <dsp:cNvSpPr/>
      </dsp:nvSpPr>
      <dsp:spPr>
        <a:xfrm>
          <a:off x="3474574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</a:t>
          </a:r>
        </a:p>
      </dsp:txBody>
      <dsp:txXfrm>
        <a:off x="3474574" y="0"/>
        <a:ext cx="551184" cy="929710"/>
      </dsp:txXfrm>
    </dsp:sp>
    <dsp:sp modelId="{D72F8F3C-EF79-4CD2-AFC1-C9E426830288}">
      <dsp:nvSpPr>
        <dsp:cNvPr id="0" name=""/>
        <dsp:cNvSpPr/>
      </dsp:nvSpPr>
      <dsp:spPr>
        <a:xfrm>
          <a:off x="3633953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71130-3B95-4297-BC7C-B3B402BCEC8A}">
      <dsp:nvSpPr>
        <dsp:cNvPr id="0" name=""/>
        <dsp:cNvSpPr/>
      </dsp:nvSpPr>
      <dsp:spPr>
        <a:xfrm>
          <a:off x="4053318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</a:t>
          </a:r>
        </a:p>
      </dsp:txBody>
      <dsp:txXfrm>
        <a:off x="4053318" y="1394566"/>
        <a:ext cx="551184" cy="929710"/>
      </dsp:txXfrm>
    </dsp:sp>
    <dsp:sp modelId="{79198ED6-D8B9-4ACC-9ABE-7F22F7C5C43F}">
      <dsp:nvSpPr>
        <dsp:cNvPr id="0" name=""/>
        <dsp:cNvSpPr/>
      </dsp:nvSpPr>
      <dsp:spPr>
        <a:xfrm>
          <a:off x="4212697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8D548-B20E-4E44-AF84-59CE4245FD2D}">
      <dsp:nvSpPr>
        <dsp:cNvPr id="0" name=""/>
        <dsp:cNvSpPr/>
      </dsp:nvSpPr>
      <dsp:spPr>
        <a:xfrm>
          <a:off x="4632062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</a:t>
          </a:r>
        </a:p>
      </dsp:txBody>
      <dsp:txXfrm>
        <a:off x="4632062" y="0"/>
        <a:ext cx="551184" cy="929710"/>
      </dsp:txXfrm>
    </dsp:sp>
    <dsp:sp modelId="{6E2C553F-6FC9-4CDA-808D-97F35014AE26}">
      <dsp:nvSpPr>
        <dsp:cNvPr id="0" name=""/>
        <dsp:cNvSpPr/>
      </dsp:nvSpPr>
      <dsp:spPr>
        <a:xfrm>
          <a:off x="4791441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184F7-E9BE-41D5-9DD3-204F280A73D4}">
      <dsp:nvSpPr>
        <dsp:cNvPr id="0" name=""/>
        <dsp:cNvSpPr/>
      </dsp:nvSpPr>
      <dsp:spPr>
        <a:xfrm>
          <a:off x="5210807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</a:t>
          </a:r>
        </a:p>
      </dsp:txBody>
      <dsp:txXfrm>
        <a:off x="5210807" y="1394566"/>
        <a:ext cx="551184" cy="929710"/>
      </dsp:txXfrm>
    </dsp:sp>
    <dsp:sp modelId="{3465B315-A4B7-491A-94B6-DD04853BC952}">
      <dsp:nvSpPr>
        <dsp:cNvPr id="0" name=""/>
        <dsp:cNvSpPr/>
      </dsp:nvSpPr>
      <dsp:spPr>
        <a:xfrm>
          <a:off x="5370185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D3B7-02E1-4587-8466-1A07E3D18B38}">
      <dsp:nvSpPr>
        <dsp:cNvPr id="0" name=""/>
        <dsp:cNvSpPr/>
      </dsp:nvSpPr>
      <dsp:spPr>
        <a:xfrm>
          <a:off x="5789551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Date</a:t>
          </a:r>
        </a:p>
      </dsp:txBody>
      <dsp:txXfrm>
        <a:off x="5789551" y="0"/>
        <a:ext cx="551184" cy="929710"/>
      </dsp:txXfrm>
    </dsp:sp>
    <dsp:sp modelId="{4BFD3954-75A9-43AD-B00A-EF0D195702AE}">
      <dsp:nvSpPr>
        <dsp:cNvPr id="0" name=""/>
        <dsp:cNvSpPr/>
      </dsp:nvSpPr>
      <dsp:spPr>
        <a:xfrm>
          <a:off x="5948929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D30A6-0D33-4A0B-9690-9612F03E9CB6}">
      <dsp:nvSpPr>
        <dsp:cNvPr id="0" name=""/>
        <dsp:cNvSpPr/>
      </dsp:nvSpPr>
      <dsp:spPr>
        <a:xfrm>
          <a:off x="6368295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Date</a:t>
          </a:r>
        </a:p>
      </dsp:txBody>
      <dsp:txXfrm>
        <a:off x="6368295" y="1394566"/>
        <a:ext cx="551184" cy="929710"/>
      </dsp:txXfrm>
    </dsp:sp>
    <dsp:sp modelId="{DF01B250-BE91-4869-A40D-C0913E2D26C0}">
      <dsp:nvSpPr>
        <dsp:cNvPr id="0" name=""/>
        <dsp:cNvSpPr/>
      </dsp:nvSpPr>
      <dsp:spPr>
        <a:xfrm>
          <a:off x="6527674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351E-A6B6-439C-A48B-D8736AE9F413}">
      <dsp:nvSpPr>
        <dsp:cNvPr id="0" name=""/>
        <dsp:cNvSpPr/>
      </dsp:nvSpPr>
      <dsp:spPr>
        <a:xfrm>
          <a:off x="6947039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Version Description Document Complete through Current Product Release Component Builds: Date</a:t>
          </a:r>
        </a:p>
      </dsp:txBody>
      <dsp:txXfrm>
        <a:off x="6947039" y="0"/>
        <a:ext cx="551184" cy="929710"/>
      </dsp:txXfrm>
    </dsp:sp>
    <dsp:sp modelId="{5CE359DE-9B3B-4971-9DAD-DD18E82EE5E5}">
      <dsp:nvSpPr>
        <dsp:cNvPr id="0" name=""/>
        <dsp:cNvSpPr/>
      </dsp:nvSpPr>
      <dsp:spPr>
        <a:xfrm>
          <a:off x="7106418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D46C-0B80-4A0A-99E7-AAA728A5A898}">
      <dsp:nvSpPr>
        <dsp:cNvPr id="0" name=""/>
        <dsp:cNvSpPr/>
      </dsp:nvSpPr>
      <dsp:spPr>
        <a:xfrm>
          <a:off x="7525783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Date</a:t>
          </a:r>
        </a:p>
      </dsp:txBody>
      <dsp:txXfrm>
        <a:off x="7525783" y="1394566"/>
        <a:ext cx="551184" cy="929710"/>
      </dsp:txXfrm>
    </dsp:sp>
    <dsp:sp modelId="{ABD8A93C-8FA1-4F7B-AC1C-A490F32CE702}">
      <dsp:nvSpPr>
        <dsp:cNvPr id="0" name=""/>
        <dsp:cNvSpPr/>
      </dsp:nvSpPr>
      <dsp:spPr>
        <a:xfrm>
          <a:off x="7685162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48373-E7AD-4DEE-A862-4151E5B77EAF}">
      <dsp:nvSpPr>
        <dsp:cNvPr id="0" name=""/>
        <dsp:cNvSpPr/>
      </dsp:nvSpPr>
      <dsp:spPr>
        <a:xfrm>
          <a:off x="8104527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</a:t>
          </a:r>
        </a:p>
      </dsp:txBody>
      <dsp:txXfrm>
        <a:off x="8104527" y="0"/>
        <a:ext cx="551184" cy="929710"/>
      </dsp:txXfrm>
    </dsp:sp>
    <dsp:sp modelId="{88EF66D9-8415-4D94-8753-8D2E979418E1}">
      <dsp:nvSpPr>
        <dsp:cNvPr id="0" name=""/>
        <dsp:cNvSpPr/>
      </dsp:nvSpPr>
      <dsp:spPr>
        <a:xfrm>
          <a:off x="8263906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437FF-24F2-433A-A2DF-9EBBB48B3D6D}">
      <dsp:nvSpPr>
        <dsp:cNvPr id="0" name=""/>
        <dsp:cNvSpPr/>
      </dsp:nvSpPr>
      <dsp:spPr>
        <a:xfrm>
          <a:off x="8683272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Date</a:t>
          </a:r>
        </a:p>
      </dsp:txBody>
      <dsp:txXfrm>
        <a:off x="8683272" y="1394566"/>
        <a:ext cx="551184" cy="929710"/>
      </dsp:txXfrm>
    </dsp:sp>
    <dsp:sp modelId="{9B79ADFF-0A2A-4194-A952-4A1486ECA8C9}">
      <dsp:nvSpPr>
        <dsp:cNvPr id="0" name=""/>
        <dsp:cNvSpPr/>
      </dsp:nvSpPr>
      <dsp:spPr>
        <a:xfrm>
          <a:off x="8842650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0D594-C41C-4C28-8FAD-94E5EC72C735}">
      <dsp:nvSpPr>
        <dsp:cNvPr id="0" name=""/>
        <dsp:cNvSpPr/>
      </dsp:nvSpPr>
      <dsp:spPr>
        <a:xfrm>
          <a:off x="9262016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Date</a:t>
          </a:r>
        </a:p>
      </dsp:txBody>
      <dsp:txXfrm>
        <a:off x="9262016" y="0"/>
        <a:ext cx="551184" cy="929710"/>
      </dsp:txXfrm>
    </dsp:sp>
    <dsp:sp modelId="{C9FC9507-78FC-4881-975E-67419F376F22}">
      <dsp:nvSpPr>
        <dsp:cNvPr id="0" name=""/>
        <dsp:cNvSpPr/>
      </dsp:nvSpPr>
      <dsp:spPr>
        <a:xfrm>
          <a:off x="9421394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38156-E2E1-4151-8F63-E5F8B8FFE80E}">
      <dsp:nvSpPr>
        <dsp:cNvPr id="0" name=""/>
        <dsp:cNvSpPr/>
      </dsp:nvSpPr>
      <dsp:spPr>
        <a:xfrm>
          <a:off x="9840760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Date</a:t>
          </a:r>
        </a:p>
      </dsp:txBody>
      <dsp:txXfrm>
        <a:off x="9840760" y="1394566"/>
        <a:ext cx="551184" cy="929710"/>
      </dsp:txXfrm>
    </dsp:sp>
    <dsp:sp modelId="{8102B20A-79AE-4B7F-AEA0-BDC65248BD2D}">
      <dsp:nvSpPr>
        <dsp:cNvPr id="0" name=""/>
        <dsp:cNvSpPr/>
      </dsp:nvSpPr>
      <dsp:spPr>
        <a:xfrm>
          <a:off x="10000138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A97F6-A869-4889-821F-050F8D4B3756}">
      <dsp:nvSpPr>
        <dsp:cNvPr id="0" name=""/>
        <dsp:cNvSpPr/>
      </dsp:nvSpPr>
      <dsp:spPr>
        <a:xfrm>
          <a:off x="10419504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Date</a:t>
          </a:r>
        </a:p>
      </dsp:txBody>
      <dsp:txXfrm>
        <a:off x="10419504" y="0"/>
        <a:ext cx="551184" cy="929710"/>
      </dsp:txXfrm>
    </dsp:sp>
    <dsp:sp modelId="{450B3A2A-9400-46BF-957A-CFD38B22E1D2}">
      <dsp:nvSpPr>
        <dsp:cNvPr id="0" name=""/>
        <dsp:cNvSpPr/>
      </dsp:nvSpPr>
      <dsp:spPr>
        <a:xfrm>
          <a:off x="10578883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099C-FAF1-4319-9A45-DDC48C6B5014}">
      <dsp:nvSpPr>
        <dsp:cNvPr id="0" name=""/>
        <dsp:cNvSpPr/>
      </dsp:nvSpPr>
      <dsp:spPr>
        <a:xfrm>
          <a:off x="0" y="697283"/>
          <a:ext cx="12191999" cy="9297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6C707-439F-435B-B451-586459F8FF42}">
      <dsp:nvSpPr>
        <dsp:cNvPr id="0" name=""/>
        <dsp:cNvSpPr/>
      </dsp:nvSpPr>
      <dsp:spPr>
        <a:xfrm>
          <a:off x="2109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Approved: Date</a:t>
          </a:r>
        </a:p>
      </dsp:txBody>
      <dsp:txXfrm>
        <a:off x="2109" y="0"/>
        <a:ext cx="551184" cy="929710"/>
      </dsp:txXfrm>
    </dsp:sp>
    <dsp:sp modelId="{F636A978-F3EE-4C8D-BCD1-D19BD10EC7DC}">
      <dsp:nvSpPr>
        <dsp:cNvPr id="0" name=""/>
        <dsp:cNvSpPr/>
      </dsp:nvSpPr>
      <dsp:spPr>
        <a:xfrm>
          <a:off x="161488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1C51F-FC0B-4829-B40B-6AA825051BCB}">
      <dsp:nvSpPr>
        <dsp:cNvPr id="0" name=""/>
        <dsp:cNvSpPr/>
      </dsp:nvSpPr>
      <dsp:spPr>
        <a:xfrm>
          <a:off x="580853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– Response Metrics: Date: NA</a:t>
          </a:r>
        </a:p>
      </dsp:txBody>
      <dsp:txXfrm>
        <a:off x="580853" y="1394566"/>
        <a:ext cx="551184" cy="929710"/>
      </dsp:txXfrm>
    </dsp:sp>
    <dsp:sp modelId="{CD7C5816-DE88-41B8-BA48-E81C153FCF67}">
      <dsp:nvSpPr>
        <dsp:cNvPr id="0" name=""/>
        <dsp:cNvSpPr/>
      </dsp:nvSpPr>
      <dsp:spPr>
        <a:xfrm>
          <a:off x="740232" y="1045924"/>
          <a:ext cx="232427" cy="2324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C66E3-A804-4CD4-A04E-17BE3103E524}">
      <dsp:nvSpPr>
        <dsp:cNvPr id="0" name=""/>
        <dsp:cNvSpPr/>
      </dsp:nvSpPr>
      <dsp:spPr>
        <a:xfrm>
          <a:off x="1159597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Traced to Development Story and Test Cases: 8/2/19</a:t>
          </a:r>
        </a:p>
      </dsp:txBody>
      <dsp:txXfrm>
        <a:off x="1159597" y="0"/>
        <a:ext cx="551184" cy="929710"/>
      </dsp:txXfrm>
    </dsp:sp>
    <dsp:sp modelId="{51DB2D8C-FAE4-4909-BC24-0AF3EB5774A2}">
      <dsp:nvSpPr>
        <dsp:cNvPr id="0" name=""/>
        <dsp:cNvSpPr/>
      </dsp:nvSpPr>
      <dsp:spPr>
        <a:xfrm>
          <a:off x="1318976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2343F-ABE6-4CED-960B-3743703A54A9}">
      <dsp:nvSpPr>
        <dsp:cNvPr id="0" name=""/>
        <dsp:cNvSpPr/>
      </dsp:nvSpPr>
      <dsp:spPr>
        <a:xfrm>
          <a:off x="1738342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Open Severity 1 or 2 Defects: 8/2/19</a:t>
          </a:r>
        </a:p>
      </dsp:txBody>
      <dsp:txXfrm>
        <a:off x="1738342" y="1394566"/>
        <a:ext cx="551184" cy="929710"/>
      </dsp:txXfrm>
    </dsp:sp>
    <dsp:sp modelId="{15259393-3D11-4C7E-8475-CF8CA3624DF2}">
      <dsp:nvSpPr>
        <dsp:cNvPr id="0" name=""/>
        <dsp:cNvSpPr/>
      </dsp:nvSpPr>
      <dsp:spPr>
        <a:xfrm>
          <a:off x="1897720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9EAAF-C2C6-4649-A42C-A142E763143F}">
      <dsp:nvSpPr>
        <dsp:cNvPr id="0" name=""/>
        <dsp:cNvSpPr/>
      </dsp:nvSpPr>
      <dsp:spPr>
        <a:xfrm>
          <a:off x="2317086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Stories Passed: 8/2/19</a:t>
          </a:r>
        </a:p>
      </dsp:txBody>
      <dsp:txXfrm>
        <a:off x="2317086" y="0"/>
        <a:ext cx="551184" cy="929710"/>
      </dsp:txXfrm>
    </dsp:sp>
    <dsp:sp modelId="{498888D6-4F34-4057-B036-5E6B0A721FC4}">
      <dsp:nvSpPr>
        <dsp:cNvPr id="0" name=""/>
        <dsp:cNvSpPr/>
      </dsp:nvSpPr>
      <dsp:spPr>
        <a:xfrm>
          <a:off x="2476464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D0159-D2AC-4074-A912-31B345764F71}">
      <dsp:nvSpPr>
        <dsp:cNvPr id="0" name=""/>
        <dsp:cNvSpPr/>
      </dsp:nvSpPr>
      <dsp:spPr>
        <a:xfrm>
          <a:off x="2895830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Performance Testing Executed: Date: 8/2/19</a:t>
          </a:r>
        </a:p>
      </dsp:txBody>
      <dsp:txXfrm>
        <a:off x="2895830" y="1394566"/>
        <a:ext cx="551184" cy="929710"/>
      </dsp:txXfrm>
    </dsp:sp>
    <dsp:sp modelId="{FF3F06CA-C0BF-4DBA-AD32-7503AB14CDE5}">
      <dsp:nvSpPr>
        <dsp:cNvPr id="0" name=""/>
        <dsp:cNvSpPr/>
      </dsp:nvSpPr>
      <dsp:spPr>
        <a:xfrm>
          <a:off x="3055209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C199F-4294-4CC1-8291-E7C5B32E00D3}">
      <dsp:nvSpPr>
        <dsp:cNvPr id="0" name=""/>
        <dsp:cNvSpPr/>
      </dsp:nvSpPr>
      <dsp:spPr>
        <a:xfrm>
          <a:off x="3474574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Regression Testing Executed for Build intended for Production: Date: 8/2/19</a:t>
          </a:r>
        </a:p>
      </dsp:txBody>
      <dsp:txXfrm>
        <a:off x="3474574" y="0"/>
        <a:ext cx="551184" cy="929710"/>
      </dsp:txXfrm>
    </dsp:sp>
    <dsp:sp modelId="{907614A3-73B9-41F6-A4BD-98A47CEB4379}">
      <dsp:nvSpPr>
        <dsp:cNvPr id="0" name=""/>
        <dsp:cNvSpPr/>
      </dsp:nvSpPr>
      <dsp:spPr>
        <a:xfrm>
          <a:off x="3633953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6897-33A9-46AF-9421-3035D5ABC3EE}">
      <dsp:nvSpPr>
        <dsp:cNvPr id="0" name=""/>
        <dsp:cNvSpPr/>
      </dsp:nvSpPr>
      <dsp:spPr>
        <a:xfrm>
          <a:off x="4053318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IOC Exit Site Concurrence: Date: NA</a:t>
          </a:r>
        </a:p>
      </dsp:txBody>
      <dsp:txXfrm>
        <a:off x="4053318" y="1394566"/>
        <a:ext cx="551184" cy="929710"/>
      </dsp:txXfrm>
    </dsp:sp>
    <dsp:sp modelId="{DADB11FF-DCD0-468C-9C9F-26085D21D296}">
      <dsp:nvSpPr>
        <dsp:cNvPr id="0" name=""/>
        <dsp:cNvSpPr/>
      </dsp:nvSpPr>
      <dsp:spPr>
        <a:xfrm>
          <a:off x="4212697" y="1045924"/>
          <a:ext cx="232427" cy="232427"/>
        </a:xfrm>
        <a:prstGeom prst="triangl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AB936-747F-4EFD-B729-AC49374DBE28}">
      <dsp:nvSpPr>
        <dsp:cNvPr id="0" name=""/>
        <dsp:cNvSpPr/>
      </dsp:nvSpPr>
      <dsp:spPr>
        <a:xfrm>
          <a:off x="4632062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Unmitigated Risks with High (Red) Exposure Level: Date: 8/9/19</a:t>
          </a:r>
        </a:p>
      </dsp:txBody>
      <dsp:txXfrm>
        <a:off x="4632062" y="0"/>
        <a:ext cx="551184" cy="929710"/>
      </dsp:txXfrm>
    </dsp:sp>
    <dsp:sp modelId="{F4823EFF-B185-44B5-BB61-C88CEED59164}">
      <dsp:nvSpPr>
        <dsp:cNvPr id="0" name=""/>
        <dsp:cNvSpPr/>
      </dsp:nvSpPr>
      <dsp:spPr>
        <a:xfrm>
          <a:off x="4791441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23D7-9B86-4CE8-958A-A25AD0998AEC}">
      <dsp:nvSpPr>
        <dsp:cNvPr id="0" name=""/>
        <dsp:cNvSpPr/>
      </dsp:nvSpPr>
      <dsp:spPr>
        <a:xfrm>
          <a:off x="5210807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DE&amp;A Compliance Evidence Verified: Date:7/19/19</a:t>
          </a:r>
        </a:p>
      </dsp:txBody>
      <dsp:txXfrm>
        <a:off x="5210807" y="1394566"/>
        <a:ext cx="551184" cy="929710"/>
      </dsp:txXfrm>
    </dsp:sp>
    <dsp:sp modelId="{36F98E4D-90B0-41D9-A0C7-706E17BCE836}">
      <dsp:nvSpPr>
        <dsp:cNvPr id="0" name=""/>
        <dsp:cNvSpPr/>
      </dsp:nvSpPr>
      <dsp:spPr>
        <a:xfrm>
          <a:off x="5370185" y="1045924"/>
          <a:ext cx="232427" cy="232427"/>
        </a:xfrm>
        <a:prstGeom prst="triangl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D44B2-2AD6-402C-93DD-0DE53324E271}">
      <dsp:nvSpPr>
        <dsp:cNvPr id="0" name=""/>
        <dsp:cNvSpPr/>
      </dsp:nvSpPr>
      <dsp:spPr>
        <a:xfrm>
          <a:off x="5789551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Section 508 Release Recommended: Date: 7/19/19</a:t>
          </a:r>
        </a:p>
      </dsp:txBody>
      <dsp:txXfrm>
        <a:off x="5789551" y="0"/>
        <a:ext cx="551184" cy="929710"/>
      </dsp:txXfrm>
    </dsp:sp>
    <dsp:sp modelId="{218D26F5-82F2-4EB5-9814-ABAC0CC2C645}">
      <dsp:nvSpPr>
        <dsp:cNvPr id="0" name=""/>
        <dsp:cNvSpPr/>
      </dsp:nvSpPr>
      <dsp:spPr>
        <a:xfrm>
          <a:off x="5948929" y="1045924"/>
          <a:ext cx="232427" cy="232427"/>
        </a:xfrm>
        <a:prstGeom prst="triangl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90BAF-90C2-429B-A724-1185CB6DB711}">
      <dsp:nvSpPr>
        <dsp:cNvPr id="0" name=""/>
        <dsp:cNvSpPr/>
      </dsp:nvSpPr>
      <dsp:spPr>
        <a:xfrm>
          <a:off x="6368295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ATO Approved and Valid: Date: 7/10/19</a:t>
          </a:r>
        </a:p>
      </dsp:txBody>
      <dsp:txXfrm>
        <a:off x="6368295" y="1394566"/>
        <a:ext cx="551184" cy="929710"/>
      </dsp:txXfrm>
    </dsp:sp>
    <dsp:sp modelId="{707796D3-FC57-42ED-B7FD-E2159F654103}">
      <dsp:nvSpPr>
        <dsp:cNvPr id="0" name=""/>
        <dsp:cNvSpPr/>
      </dsp:nvSpPr>
      <dsp:spPr>
        <a:xfrm>
          <a:off x="6527674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EA6E1-F436-4E63-977C-5606124F3AF9}">
      <dsp:nvSpPr>
        <dsp:cNvPr id="0" name=""/>
        <dsp:cNvSpPr/>
      </dsp:nvSpPr>
      <dsp:spPr>
        <a:xfrm>
          <a:off x="6947039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Version Description Document Complete through Current Product Release Component Builds: Date: 7/29/19</a:t>
          </a:r>
        </a:p>
      </dsp:txBody>
      <dsp:txXfrm>
        <a:off x="6947039" y="0"/>
        <a:ext cx="551184" cy="929710"/>
      </dsp:txXfrm>
    </dsp:sp>
    <dsp:sp modelId="{DBA8ED98-5155-42DF-9009-8B19EFA2C381}">
      <dsp:nvSpPr>
        <dsp:cNvPr id="0" name=""/>
        <dsp:cNvSpPr/>
      </dsp:nvSpPr>
      <dsp:spPr>
        <a:xfrm>
          <a:off x="7106418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BE84E-576E-4D3D-8F30-2B1365A85512}">
      <dsp:nvSpPr>
        <dsp:cNvPr id="0" name=""/>
        <dsp:cNvSpPr/>
      </dsp:nvSpPr>
      <dsp:spPr>
        <a:xfrm>
          <a:off x="7525783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Deployment and Installation Procedures Complete Through Current Product Release Component Builds: Date: 7/29/19</a:t>
          </a:r>
        </a:p>
      </dsp:txBody>
      <dsp:txXfrm>
        <a:off x="7525783" y="1394566"/>
        <a:ext cx="551184" cy="929710"/>
      </dsp:txXfrm>
    </dsp:sp>
    <dsp:sp modelId="{76ED6368-14B5-4745-87A2-4696F048F2AF}">
      <dsp:nvSpPr>
        <dsp:cNvPr id="0" name=""/>
        <dsp:cNvSpPr/>
      </dsp:nvSpPr>
      <dsp:spPr>
        <a:xfrm>
          <a:off x="7685162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660F8-8DC1-40C4-AB6E-C79AAC970F1A}">
      <dsp:nvSpPr>
        <dsp:cNvPr id="0" name=""/>
        <dsp:cNvSpPr/>
      </dsp:nvSpPr>
      <dsp:spPr>
        <a:xfrm>
          <a:off x="8104527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Production Operations Manual (POM) or Technical Manual (VistA) Complete: Date:7/29/19</a:t>
          </a:r>
        </a:p>
      </dsp:txBody>
      <dsp:txXfrm>
        <a:off x="8104527" y="0"/>
        <a:ext cx="551184" cy="929710"/>
      </dsp:txXfrm>
    </dsp:sp>
    <dsp:sp modelId="{E0F640B6-0C0D-4BD4-9C86-A7733682E53A}">
      <dsp:nvSpPr>
        <dsp:cNvPr id="0" name=""/>
        <dsp:cNvSpPr/>
      </dsp:nvSpPr>
      <dsp:spPr>
        <a:xfrm>
          <a:off x="8263906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196CD-D7B2-4E65-BAC5-977F08824C3F}">
      <dsp:nvSpPr>
        <dsp:cNvPr id="0" name=""/>
        <dsp:cNvSpPr/>
      </dsp:nvSpPr>
      <dsp:spPr>
        <a:xfrm>
          <a:off x="8683272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Product RACI Chart Complete: Date:7/29/19</a:t>
          </a:r>
        </a:p>
      </dsp:txBody>
      <dsp:txXfrm>
        <a:off x="8683272" y="1394566"/>
        <a:ext cx="551184" cy="929710"/>
      </dsp:txXfrm>
    </dsp:sp>
    <dsp:sp modelId="{23825DAA-9AB0-4943-98D5-7A4AEC5BB987}">
      <dsp:nvSpPr>
        <dsp:cNvPr id="0" name=""/>
        <dsp:cNvSpPr/>
      </dsp:nvSpPr>
      <dsp:spPr>
        <a:xfrm>
          <a:off x="8842650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5883A-ACAC-49EC-AC3F-BDFE832F6EFE}">
      <dsp:nvSpPr>
        <dsp:cNvPr id="0" name=""/>
        <dsp:cNvSpPr/>
      </dsp:nvSpPr>
      <dsp:spPr>
        <a:xfrm>
          <a:off x="9262016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SLAs and-or OLAs Approved: Done</a:t>
          </a:r>
        </a:p>
      </dsp:txBody>
      <dsp:txXfrm>
        <a:off x="9262016" y="0"/>
        <a:ext cx="551184" cy="929710"/>
      </dsp:txXfrm>
    </dsp:sp>
    <dsp:sp modelId="{772FE8DE-0B14-4067-902B-4031EC1863A8}">
      <dsp:nvSpPr>
        <dsp:cNvPr id="0" name=""/>
        <dsp:cNvSpPr/>
      </dsp:nvSpPr>
      <dsp:spPr>
        <a:xfrm>
          <a:off x="9421394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0B2F0-67FB-43D7-93A4-B1891823F60C}">
      <dsp:nvSpPr>
        <dsp:cNvPr id="0" name=""/>
        <dsp:cNvSpPr/>
      </dsp:nvSpPr>
      <dsp:spPr>
        <a:xfrm>
          <a:off x="9840760" y="1394566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Acquisition and Financial Management Plan Approved: Done</a:t>
          </a:r>
        </a:p>
      </dsp:txBody>
      <dsp:txXfrm>
        <a:off x="9840760" y="1394566"/>
        <a:ext cx="551184" cy="929710"/>
      </dsp:txXfrm>
    </dsp:sp>
    <dsp:sp modelId="{DED5716E-AAD1-4225-A08D-244F7EA5E791}">
      <dsp:nvSpPr>
        <dsp:cNvPr id="0" name=""/>
        <dsp:cNvSpPr/>
      </dsp:nvSpPr>
      <dsp:spPr>
        <a:xfrm>
          <a:off x="10000138" y="1045924"/>
          <a:ext cx="232427" cy="232427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1B09D-0341-4201-A7A0-47B93A4EAD8E}">
      <dsp:nvSpPr>
        <dsp:cNvPr id="0" name=""/>
        <dsp:cNvSpPr/>
      </dsp:nvSpPr>
      <dsp:spPr>
        <a:xfrm>
          <a:off x="10419504" y="0"/>
          <a:ext cx="551184" cy="9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 Documentation Complete: 7/29/19</a:t>
          </a:r>
        </a:p>
      </dsp:txBody>
      <dsp:txXfrm>
        <a:off x="10419504" y="0"/>
        <a:ext cx="551184" cy="929710"/>
      </dsp:txXfrm>
    </dsp:sp>
    <dsp:sp modelId="{EEDB68CE-1051-4F76-B931-40465ED2323A}">
      <dsp:nvSpPr>
        <dsp:cNvPr id="0" name=""/>
        <dsp:cNvSpPr/>
      </dsp:nvSpPr>
      <dsp:spPr>
        <a:xfrm>
          <a:off x="10578883" y="1045924"/>
          <a:ext cx="232427" cy="23242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2E1C-1AD9-4678-9674-2A55890DC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A165A-2544-42C3-A23C-29D39221C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72044-8D78-497B-8EA6-6F691C6F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D8E0-235A-4029-AF53-D0E7962D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10E9-96EA-41FC-A20C-B931AA1D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A89D-DCF6-4DDB-83AC-9AFEB9C9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6D41D-053D-41BE-93BF-C193E3FA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2D65-E1D9-444A-BB59-C36CEE82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70F3-FCE5-4CBB-A592-6C8AE7A2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5CA9-E65C-4B91-87C0-89A814AF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66C06-DB8A-4C62-8A27-AC6EEE40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6B5E6-593A-4568-8BAD-F4A10387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0B43-09C5-424A-A756-F1FD7665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264A-892B-4E94-87D0-2CF62E61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4D6D-B182-41DE-9702-0F10792A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0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F3B2-A4A4-44AE-94C7-575224FC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F71E-D2BB-4121-A916-B3374365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804A-3E7E-4223-A12D-75B89AA0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F44A-EE54-4A96-99B4-B099BB36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4C95-088C-4AAB-92E2-4E8DD91A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38E5-4EF3-4944-81F4-B484A68F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B8992-C8C9-4942-97B3-3BDCE123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4263-5C9C-4129-9213-0873FC27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D234-AA08-4A2D-9A3E-3EC3946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5F93-810F-4F3B-8D65-D034585C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EB1C-94D3-451D-A97F-68772F14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CDD2-A0D4-461A-AA1F-4F4D3B5DA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3E50E-F9D1-48EF-89A1-06068CBC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4F981-16D2-451B-AA4A-A01FA339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725AE-8114-4F51-8F25-6339E1F5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155A9-1D01-496A-953B-1B3574F2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52D7-60BD-407D-8C7C-D38EEA4E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A473-4594-4753-B894-5ABA7D92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DA0D4-140F-4F5B-AA97-65218EF8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0EE62-23C5-4A14-84B2-028D5C743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9672F-5D87-4C8E-A2BC-756B60114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C12CF-BE3D-4D52-8DDA-C558CD2E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A534A-67AC-4279-836E-46452D92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EEF76-DF87-4F22-B40E-E325043B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9143-B889-4CA2-AAE9-CE21A0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63611-8269-4155-A376-F471BE06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D8D12-BEDE-4C86-989C-F0DDBFB9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69106-440C-495F-9E76-363F99A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C24C8-8AC0-441C-82CA-6E752DA6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A2BD7-93BB-4C26-B588-9E140297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8D2B9-60F6-402B-A375-0BC2F1A0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523E-FD14-41E0-A9CC-A39C5C75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5FEC-6BA3-4A25-BC64-1208F1FC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71A8-565B-4D16-A9C9-A42DD5576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0B34C-AF2C-4244-84BC-9D24064A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A5E3-3C81-4427-9A83-EA4BCD47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17B9-8F76-4524-A9CB-1A4FB67F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F5A4-CB3D-4552-90E2-952BCDF3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E2EE-8801-4D1D-A58E-901142889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05EB-3F9B-4503-A6A1-25FF1A63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6035-9D0B-4ED1-9408-890A3119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89CD-7417-4CFE-AE69-AF0BB29F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0709F-1E9B-435C-A781-C35197B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2AD82-17BD-462C-8BE1-D0E39162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43E5-773B-4C4D-ACB5-1613993F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0DB2-0BF9-46FB-BC99-DA3A02FE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F486-AA7C-489B-BB0B-A43C998E998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EF46-87EE-425E-8187-4A1E4BC56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581C-12EA-4E1C-9981-935CF9EE9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6732-0BA8-4B9D-A269-55EC5F4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93D4-010B-4EB6-A248-255E6CDB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1"/>
            <a:ext cx="7405688" cy="272803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/>
              <a:t>Claims Processing and Eligibility: Release Readiness  </a:t>
            </a:r>
            <a:br>
              <a:rPr lang="en-US" dirty="0"/>
            </a:br>
            <a:r>
              <a:rPr lang="en-US" dirty="0"/>
              <a:t>Milestones Report	</a:t>
            </a:r>
            <a:br>
              <a:rPr lang="en-US" dirty="0"/>
            </a:br>
            <a:r>
              <a:rPr lang="en-US" dirty="0"/>
              <a:t>July 17, 2019…testing </a:t>
            </a:r>
            <a:r>
              <a:rPr lang="en-US" dirty="0" err="1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5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6D1A12-4311-4727-9291-EEC26A603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107498"/>
              </p:ext>
            </p:extLst>
          </p:nvPr>
        </p:nvGraphicFramePr>
        <p:xfrm>
          <a:off x="0" y="0"/>
          <a:ext cx="12191999" cy="220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8AE1B4-0D86-4CED-BFD1-DE0D53200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212011"/>
              </p:ext>
            </p:extLst>
          </p:nvPr>
        </p:nvGraphicFramePr>
        <p:xfrm>
          <a:off x="1" y="2204861"/>
          <a:ext cx="12191999" cy="232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E41E1A-CA43-4A05-8CCF-8DBB1199D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70501"/>
              </p:ext>
            </p:extLst>
          </p:nvPr>
        </p:nvGraphicFramePr>
        <p:xfrm>
          <a:off x="-1" y="4529138"/>
          <a:ext cx="12191999" cy="232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4E63E1-A699-43F9-94A4-A07C84ED336B}"/>
              </a:ext>
            </a:extLst>
          </p:cNvPr>
          <p:cNvSpPr txBox="1"/>
          <p:nvPr/>
        </p:nvSpPr>
        <p:spPr>
          <a:xfrm>
            <a:off x="4257449" y="18873"/>
            <a:ext cx="3677097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Affordable Care Act (ACA) Milestones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C272-4FA3-4BFF-9F00-375AE250789C}"/>
              </a:ext>
            </a:extLst>
          </p:cNvPr>
          <p:cNvSpPr txBox="1"/>
          <p:nvPr/>
        </p:nvSpPr>
        <p:spPr>
          <a:xfrm>
            <a:off x="4266969" y="2214397"/>
            <a:ext cx="3612079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Vendor Streamlining (VS) Milestones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2AE4-8E76-4131-863C-A69A037BE6DC}"/>
              </a:ext>
            </a:extLst>
          </p:cNvPr>
          <p:cNvSpPr txBox="1"/>
          <p:nvPr/>
        </p:nvSpPr>
        <p:spPr>
          <a:xfrm>
            <a:off x="4319352" y="4538508"/>
            <a:ext cx="3559695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 Re-Open (ER) Milestones </a:t>
            </a:r>
          </a:p>
        </p:txBody>
      </p:sp>
    </p:spTree>
    <p:extLst>
      <p:ext uri="{BB962C8B-B14F-4D97-AF65-F5344CB8AC3E}">
        <p14:creationId xmlns:p14="http://schemas.microsoft.com/office/powerpoint/2010/main" val="4164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6D1A12-4311-4727-9291-EEC26A603BFD}"/>
              </a:ext>
            </a:extLst>
          </p:cNvPr>
          <p:cNvGraphicFramePr/>
          <p:nvPr>
            <p:extLst/>
          </p:nvPr>
        </p:nvGraphicFramePr>
        <p:xfrm>
          <a:off x="0" y="0"/>
          <a:ext cx="12191999" cy="220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8AE1B4-0D86-4CED-BFD1-DE0D53200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446792"/>
              </p:ext>
            </p:extLst>
          </p:nvPr>
        </p:nvGraphicFramePr>
        <p:xfrm>
          <a:off x="1" y="2200276"/>
          <a:ext cx="12191999" cy="235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E41E1A-CA43-4A05-8CCF-8DBB1199D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658036"/>
              </p:ext>
            </p:extLst>
          </p:nvPr>
        </p:nvGraphicFramePr>
        <p:xfrm>
          <a:off x="-1" y="4557714"/>
          <a:ext cx="12191999" cy="2295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F29E1F-3946-461C-8B48-B51EEC55B79C}"/>
              </a:ext>
            </a:extLst>
          </p:cNvPr>
          <p:cNvSpPr txBox="1"/>
          <p:nvPr/>
        </p:nvSpPr>
        <p:spPr>
          <a:xfrm>
            <a:off x="3444606" y="4538508"/>
            <a:ext cx="5313625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Skilled Nursing Facility (SNF) Milestones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F7A6B-250E-490B-ADF3-8606F7F3B4D0}"/>
              </a:ext>
            </a:extLst>
          </p:cNvPr>
          <p:cNvSpPr txBox="1"/>
          <p:nvPr/>
        </p:nvSpPr>
        <p:spPr>
          <a:xfrm>
            <a:off x="3444606" y="0"/>
            <a:ext cx="5313625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Healthcare (HHC) Milestones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29851-1376-4190-847D-601C50F0E0D5}"/>
              </a:ext>
            </a:extLst>
          </p:cNvPr>
          <p:cNvSpPr txBox="1"/>
          <p:nvPr/>
        </p:nvSpPr>
        <p:spPr>
          <a:xfrm>
            <a:off x="3444606" y="2206046"/>
            <a:ext cx="5313625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Sole Community Hospital (SCH) Milestones </a:t>
            </a:r>
          </a:p>
        </p:txBody>
      </p:sp>
    </p:spTree>
    <p:extLst>
      <p:ext uri="{BB962C8B-B14F-4D97-AF65-F5344CB8AC3E}">
        <p14:creationId xmlns:p14="http://schemas.microsoft.com/office/powerpoint/2010/main" val="159696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6D1A12-4311-4727-9291-EEC26A603BFD}"/>
              </a:ext>
            </a:extLst>
          </p:cNvPr>
          <p:cNvGraphicFramePr/>
          <p:nvPr>
            <p:extLst/>
          </p:nvPr>
        </p:nvGraphicFramePr>
        <p:xfrm>
          <a:off x="0" y="0"/>
          <a:ext cx="12191999" cy="220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8AE1B4-0D86-4CED-BFD1-DE0D53200365}"/>
              </a:ext>
            </a:extLst>
          </p:cNvPr>
          <p:cNvGraphicFramePr/>
          <p:nvPr>
            <p:extLst/>
          </p:nvPr>
        </p:nvGraphicFramePr>
        <p:xfrm>
          <a:off x="1" y="2204861"/>
          <a:ext cx="12191999" cy="232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E41E1A-CA43-4A05-8CCF-8DBB1199D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689262"/>
              </p:ext>
            </p:extLst>
          </p:nvPr>
        </p:nvGraphicFramePr>
        <p:xfrm>
          <a:off x="-1" y="4529138"/>
          <a:ext cx="12191999" cy="232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6D6FB7-5651-426E-9D9E-343906F983FD}"/>
              </a:ext>
            </a:extLst>
          </p:cNvPr>
          <p:cNvSpPr txBox="1"/>
          <p:nvPr/>
        </p:nvSpPr>
        <p:spPr>
          <a:xfrm>
            <a:off x="3228986" y="0"/>
            <a:ext cx="5843581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Access Hospital (CAH) Milestones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2461A-2EE1-41EF-BA7F-8C522E5DF237}"/>
              </a:ext>
            </a:extLst>
          </p:cNvPr>
          <p:cNvSpPr txBox="1"/>
          <p:nvPr/>
        </p:nvSpPr>
        <p:spPr>
          <a:xfrm>
            <a:off x="3228986" y="2207657"/>
            <a:ext cx="5843581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Outpatient Prospective Payment System (OPPS) Milestones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961DA-A440-4D51-949D-234E397B3CDB}"/>
              </a:ext>
            </a:extLst>
          </p:cNvPr>
          <p:cNvSpPr txBox="1"/>
          <p:nvPr/>
        </p:nvSpPr>
        <p:spPr>
          <a:xfrm>
            <a:off x="3228986" y="4531935"/>
            <a:ext cx="5843581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Mental Health Counter (MHC) Milestones </a:t>
            </a:r>
          </a:p>
        </p:txBody>
      </p:sp>
    </p:spTree>
    <p:extLst>
      <p:ext uri="{BB962C8B-B14F-4D97-AF65-F5344CB8AC3E}">
        <p14:creationId xmlns:p14="http://schemas.microsoft.com/office/powerpoint/2010/main" val="161614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6D1A12-4311-4727-9291-EEC26A603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480113"/>
              </p:ext>
            </p:extLst>
          </p:nvPr>
        </p:nvGraphicFramePr>
        <p:xfrm>
          <a:off x="0" y="0"/>
          <a:ext cx="12191999" cy="220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8393DF-44CD-4132-B158-0418F68539B7}"/>
              </a:ext>
            </a:extLst>
          </p:cNvPr>
          <p:cNvSpPr txBox="1"/>
          <p:nvPr/>
        </p:nvSpPr>
        <p:spPr>
          <a:xfrm>
            <a:off x="3228986" y="0"/>
            <a:ext cx="5843581" cy="369332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Deductible Cost Share (DCS) Milestones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978660-B6CE-4CE6-9104-5C8015635910}"/>
              </a:ext>
            </a:extLst>
          </p:cNvPr>
          <p:cNvGrpSpPr/>
          <p:nvPr/>
        </p:nvGrpSpPr>
        <p:grpSpPr>
          <a:xfrm>
            <a:off x="0" y="2713593"/>
            <a:ext cx="2257778" cy="3800096"/>
            <a:chOff x="0" y="2713593"/>
            <a:chExt cx="2257778" cy="38000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924585-5668-4DBE-9EDB-97805192404D}"/>
                </a:ext>
              </a:extLst>
            </p:cNvPr>
            <p:cNvSpPr/>
            <p:nvPr/>
          </p:nvSpPr>
          <p:spPr>
            <a:xfrm>
              <a:off x="0" y="3082925"/>
              <a:ext cx="2257778" cy="34307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FDA6A70-5ED8-4C19-B7E4-36E8BFCE5DC1}"/>
                </a:ext>
              </a:extLst>
            </p:cNvPr>
            <p:cNvSpPr/>
            <p:nvPr/>
          </p:nvSpPr>
          <p:spPr>
            <a:xfrm>
              <a:off x="91962" y="3208973"/>
              <a:ext cx="220027" cy="220027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E9038ED0-A721-4BD9-95CB-4BBEB2900046}"/>
                </a:ext>
              </a:extLst>
            </p:cNvPr>
            <p:cNvSpPr/>
            <p:nvPr/>
          </p:nvSpPr>
          <p:spPr>
            <a:xfrm>
              <a:off x="90124" y="3835103"/>
              <a:ext cx="220027" cy="22002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A8BC2D8-43D6-4111-A732-D4092670812B}"/>
                </a:ext>
              </a:extLst>
            </p:cNvPr>
            <p:cNvSpPr/>
            <p:nvPr/>
          </p:nvSpPr>
          <p:spPr>
            <a:xfrm>
              <a:off x="90124" y="4562217"/>
              <a:ext cx="220027" cy="220027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4A9F72-5594-4972-BA3B-8C1A53342FA5}"/>
                </a:ext>
              </a:extLst>
            </p:cNvPr>
            <p:cNvSpPr/>
            <p:nvPr/>
          </p:nvSpPr>
          <p:spPr>
            <a:xfrm>
              <a:off x="88286" y="5100210"/>
              <a:ext cx="220027" cy="220027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712B5B7-666A-4385-A506-6FFDB130B959}"/>
                </a:ext>
              </a:extLst>
            </p:cNvPr>
            <p:cNvSpPr/>
            <p:nvPr/>
          </p:nvSpPr>
          <p:spPr>
            <a:xfrm>
              <a:off x="86448" y="5748367"/>
              <a:ext cx="220027" cy="220027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B3A1BE-2977-42E6-A89D-4B4D744BB78D}"/>
                </a:ext>
              </a:extLst>
            </p:cNvPr>
            <p:cNvSpPr/>
            <p:nvPr/>
          </p:nvSpPr>
          <p:spPr>
            <a:xfrm>
              <a:off x="84610" y="6176193"/>
              <a:ext cx="220027" cy="220027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6EB89E-F95F-4435-9964-85C9F8A87357}"/>
                </a:ext>
              </a:extLst>
            </p:cNvPr>
            <p:cNvSpPr txBox="1"/>
            <p:nvPr/>
          </p:nvSpPr>
          <p:spPr>
            <a:xfrm>
              <a:off x="494997" y="3134320"/>
              <a:ext cx="1267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Started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CEAACD-5A31-4BA0-825C-722BA439C8F5}"/>
                </a:ext>
              </a:extLst>
            </p:cNvPr>
            <p:cNvSpPr txBox="1"/>
            <p:nvPr/>
          </p:nvSpPr>
          <p:spPr>
            <a:xfrm>
              <a:off x="494996" y="3628246"/>
              <a:ext cx="1554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Due in 5 days or less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9E0D72-CDCD-4256-AF0A-034BD4AD470A}"/>
                </a:ext>
              </a:extLst>
            </p:cNvPr>
            <p:cNvSpPr txBox="1"/>
            <p:nvPr/>
          </p:nvSpPr>
          <p:spPr>
            <a:xfrm>
              <a:off x="482141" y="4353528"/>
              <a:ext cx="1554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Due in 15 days or less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47B429-0AF6-43B3-AE10-27B5A7DC43CB}"/>
                </a:ext>
              </a:extLst>
            </p:cNvPr>
            <p:cNvSpPr txBox="1"/>
            <p:nvPr/>
          </p:nvSpPr>
          <p:spPr>
            <a:xfrm>
              <a:off x="491320" y="4968640"/>
              <a:ext cx="1554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Release Agent approved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21FFED-CD4B-43F6-8F06-79B08DE8F033}"/>
                </a:ext>
              </a:extLst>
            </p:cNvPr>
            <p:cNvSpPr txBox="1"/>
            <p:nvPr/>
          </p:nvSpPr>
          <p:spPr>
            <a:xfrm>
              <a:off x="489482" y="5660867"/>
              <a:ext cx="1554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Applicable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1912A3-2D66-4CB0-8F66-3A44A5904E3A}"/>
                </a:ext>
              </a:extLst>
            </p:cNvPr>
            <p:cNvSpPr txBox="1"/>
            <p:nvPr/>
          </p:nvSpPr>
          <p:spPr>
            <a:xfrm>
              <a:off x="487644" y="6077675"/>
              <a:ext cx="1554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Risk or Issue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C43F63-2F33-4610-8FC6-D6FB1E65B42E}"/>
                </a:ext>
              </a:extLst>
            </p:cNvPr>
            <p:cNvSpPr txBox="1"/>
            <p:nvPr/>
          </p:nvSpPr>
          <p:spPr>
            <a:xfrm>
              <a:off x="696878" y="2713593"/>
              <a:ext cx="864019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76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1791</Words>
  <Application>Microsoft Office PowerPoint</Application>
  <PresentationFormat>Widescreen</PresentationFormat>
  <Paragraphs>208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Claims Processing and Eligibility: Release Readiness   Milestones Report  July 17, 2019…testing testing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Carver, Justin (GovernmentCIO)</dc:creator>
  <cp:lastModifiedBy>Amaewhule, Beverly (GovermentCIO)</cp:lastModifiedBy>
  <cp:revision>51</cp:revision>
  <dcterms:created xsi:type="dcterms:W3CDTF">2019-06-11T16:55:02Z</dcterms:created>
  <dcterms:modified xsi:type="dcterms:W3CDTF">2019-08-29T00:19:23Z</dcterms:modified>
</cp:coreProperties>
</file>