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8109c9e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8109c9e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Intelligent Study Material Summazier</a:t>
            </a:r>
            <a:endParaRPr/>
          </a:p>
        </p:txBody>
      </p:sp>
      <p:sp>
        <p:nvSpPr>
          <p:cNvPr id="55" name="Google Shape;55;p13"/>
          <p:cNvSpPr txBox="1"/>
          <p:nvPr>
            <p:ph idx="1" type="subTitle"/>
          </p:nvPr>
        </p:nvSpPr>
        <p:spPr>
          <a:xfrm>
            <a:off x="394450" y="3827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GB"/>
              <a:t>				Gayathri Baman</a:t>
            </a:r>
            <a:endParaRPr/>
          </a:p>
          <a:p>
            <a:pPr indent="457200" lvl="0" marL="2286000" rtl="0" algn="ctr">
              <a:spcBef>
                <a:spcPts val="0"/>
              </a:spcBef>
              <a:spcAft>
                <a:spcPts val="0"/>
              </a:spcAft>
              <a:buNone/>
            </a:pPr>
            <a:r>
              <a:rPr lang="en-GB"/>
              <a:t>11697946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Description: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Develop a context-aware study material tool that can help students with analyzing and summarizing the study materials or research papers. The system would use NLP to exact and highlight important information from the materials and help the students understand the context of the topic.</a:t>
            </a:r>
            <a:endParaRPr sz="2000"/>
          </a:p>
          <a:p>
            <a:pPr indent="0" lvl="0" marL="0" rtl="0" algn="l">
              <a:spcBef>
                <a:spcPts val="1200"/>
              </a:spcBef>
              <a:spcAft>
                <a:spcPts val="0"/>
              </a:spcAft>
              <a:buNone/>
            </a:pPr>
            <a:r>
              <a:rPr lang="en-GB" sz="2000"/>
              <a:t>Example: Exam preparation ; Research Project; Quick Revision; Concept </a:t>
            </a:r>
            <a:r>
              <a:rPr lang="en-GB" sz="2000"/>
              <a:t>Reinforcement</a:t>
            </a:r>
            <a:r>
              <a:rPr lang="en-GB" sz="2000"/>
              <a:t>.</a:t>
            </a:r>
            <a:endParaRPr sz="20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