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1857375"/>
  <p:embeddedFontLst>
    <p:embeddedFont>
      <p:font typeface="Calibri" panose="020F0502020204030204" pitchFamily="34" charset="0"/>
      <p:regular r:id="rId23"/>
      <p:bold r:id="rId24"/>
      <p:italic r:id="rId25"/>
      <p:boldItalic r:id="rId26"/>
    </p:embeddedFont>
    <p:embeddedFont>
      <p:font typeface="Gill Sans MT" panose="020B0502020104020203" pitchFamily="34" charset="0"/>
      <p:regular r:id="rId27"/>
      <p:bold r:id="rId28"/>
      <p:italic r:id="rId29"/>
      <p:boldItalic r:id="rId30"/>
    </p:embeddedFont>
    <p:embeddedFont>
      <p:font typeface="Helvetica Neue" panose="020B0604020202020204" charset="0"/>
      <p:regular r:id="rId31"/>
      <p:bold r:id="rId32"/>
      <p:italic r:id="rId33"/>
      <p:boldItalic r:id="rId34"/>
    </p:embeddedFont>
    <p:embeddedFont>
      <p:font typeface="IBM Plex Mono" panose="020B0509050203000203" pitchFamily="49" charset="0"/>
      <p:regular r:id="rId35"/>
      <p:bold r:id="rId36"/>
      <p:italic r:id="rId37"/>
      <p:boldItalic r:id="rId38"/>
    </p:embeddedFont>
    <p:embeddedFont>
      <p:font typeface="IBM Plex Mono SemiBold" panose="020B0709050203000203" pitchFamily="49" charset="0"/>
      <p:regular r:id="rId39"/>
      <p:bold r:id="rId40"/>
      <p:italic r:id="rId41"/>
      <p:boldItalic r:id="rId42"/>
    </p:embeddedFont>
    <p:embeddedFont>
      <p:font typeface="IBM Plex Sans" panose="020B05030502030002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iElhy4dlpN+G4iwPJcgqP1FXha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 name="Google Shape;6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7" name="Google Shape;13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4" name="Google Shape;1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1" name="Google Shape;15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5" name="Google Shape;16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8" name="Google Shape;1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5" name="Google Shape;18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2" name="Google Shape;19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9" name="Google Shape;19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5" name="Google Shape;20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0" name="Google Shape;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9" name="Google Shape;11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6" name="Google Shape;1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549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70C0"/>
              </a:buClr>
              <a:buSzPts val="1800"/>
              <a:buChar char="•"/>
              <a:defRPr/>
            </a:lvl1pPr>
            <a:lvl2pPr marL="914400" lvl="1" indent="-342900" algn="l">
              <a:lnSpc>
                <a:spcPct val="90000"/>
              </a:lnSpc>
              <a:spcBef>
                <a:spcPts val="500"/>
              </a:spcBef>
              <a:spcAft>
                <a:spcPts val="0"/>
              </a:spcAft>
              <a:buClr>
                <a:srgbClr val="0070C0"/>
              </a:buClr>
              <a:buSzPts val="1800"/>
              <a:buChar char="•"/>
              <a:defRPr/>
            </a:lvl2pPr>
            <a:lvl3pPr marL="1371600" lvl="2" indent="-342900" algn="l">
              <a:lnSpc>
                <a:spcPct val="90000"/>
              </a:lnSpc>
              <a:spcBef>
                <a:spcPts val="500"/>
              </a:spcBef>
              <a:spcAft>
                <a:spcPts val="0"/>
              </a:spcAft>
              <a:buClr>
                <a:srgbClr val="0070C0"/>
              </a:buClr>
              <a:buSzPts val="1800"/>
              <a:buChar char="•"/>
              <a:defRPr/>
            </a:lvl3pPr>
            <a:lvl4pPr marL="1828800" lvl="3" indent="-342900" algn="l">
              <a:lnSpc>
                <a:spcPct val="90000"/>
              </a:lnSpc>
              <a:spcBef>
                <a:spcPts val="500"/>
              </a:spcBef>
              <a:spcAft>
                <a:spcPts val="0"/>
              </a:spcAft>
              <a:buClr>
                <a:srgbClr val="0070C0"/>
              </a:buClr>
              <a:buSzPts val="1800"/>
              <a:buChar char="•"/>
              <a:defRPr/>
            </a:lvl4pPr>
            <a:lvl5pPr marL="2286000" lvl="4" indent="-342900" algn="l">
              <a:lnSpc>
                <a:spcPct val="90000"/>
              </a:lnSpc>
              <a:spcBef>
                <a:spcPts val="500"/>
              </a:spcBef>
              <a:spcAft>
                <a:spcPts val="0"/>
              </a:spcAft>
              <a:buClr>
                <a:srgbClr val="0070C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70C0"/>
              </a:buClr>
              <a:buSzPts val="1800"/>
              <a:buChar char="•"/>
              <a:defRPr/>
            </a:lvl1pPr>
            <a:lvl2pPr marL="914400" lvl="1" indent="-342900" algn="l">
              <a:lnSpc>
                <a:spcPct val="90000"/>
              </a:lnSpc>
              <a:spcBef>
                <a:spcPts val="500"/>
              </a:spcBef>
              <a:spcAft>
                <a:spcPts val="0"/>
              </a:spcAft>
              <a:buClr>
                <a:srgbClr val="0070C0"/>
              </a:buClr>
              <a:buSzPts val="1800"/>
              <a:buChar char="•"/>
              <a:defRPr/>
            </a:lvl2pPr>
            <a:lvl3pPr marL="1371600" lvl="2" indent="-342900" algn="l">
              <a:lnSpc>
                <a:spcPct val="90000"/>
              </a:lnSpc>
              <a:spcBef>
                <a:spcPts val="500"/>
              </a:spcBef>
              <a:spcAft>
                <a:spcPts val="0"/>
              </a:spcAft>
              <a:buClr>
                <a:srgbClr val="0070C0"/>
              </a:buClr>
              <a:buSzPts val="1800"/>
              <a:buChar char="•"/>
              <a:defRPr/>
            </a:lvl3pPr>
            <a:lvl4pPr marL="1828800" lvl="3" indent="-342900" algn="l">
              <a:lnSpc>
                <a:spcPct val="90000"/>
              </a:lnSpc>
              <a:spcBef>
                <a:spcPts val="500"/>
              </a:spcBef>
              <a:spcAft>
                <a:spcPts val="0"/>
              </a:spcAft>
              <a:buClr>
                <a:srgbClr val="0070C0"/>
              </a:buClr>
              <a:buSzPts val="1800"/>
              <a:buChar char="•"/>
              <a:defRPr/>
            </a:lvl4pPr>
            <a:lvl5pPr marL="2286000" lvl="4" indent="-342900" algn="l">
              <a:lnSpc>
                <a:spcPct val="90000"/>
              </a:lnSpc>
              <a:spcBef>
                <a:spcPts val="500"/>
              </a:spcBef>
              <a:spcAft>
                <a:spcPts val="0"/>
              </a:spcAft>
              <a:buClr>
                <a:srgbClr val="0070C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9" name="Google Shape;19;p22"/>
          <p:cNvCxnSpPr/>
          <p:nvPr/>
        </p:nvCxnSpPr>
        <p:spPr>
          <a:xfrm>
            <a:off x="838200" y="1364249"/>
            <a:ext cx="10515600" cy="368"/>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5493"/>
              </a:buClr>
              <a:buSzPts val="3200"/>
              <a:buFont typeface="IBM Plex Mono SemiBold"/>
              <a:buNone/>
              <a:defRPr sz="3200">
                <a:latin typeface="IBM Plex Mono SemiBold"/>
                <a:ea typeface="IBM Plex Mono SemiBold"/>
                <a:cs typeface="IBM Plex Mono SemiBold"/>
                <a:sym typeface="IBM Plex Mono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1"/>
          <p:cNvSpPr>
            <a:spLocks noGrp="1"/>
          </p:cNvSpPr>
          <p:nvPr>
            <p:ph type="pic" idx="2"/>
          </p:nvPr>
        </p:nvSpPr>
        <p:spPr>
          <a:xfrm>
            <a:off x="5183188" y="987425"/>
            <a:ext cx="6172200" cy="4873625"/>
          </a:xfrm>
          <a:prstGeom prst="rect">
            <a:avLst/>
          </a:prstGeom>
          <a:noFill/>
          <a:ln>
            <a:noFill/>
          </a:ln>
        </p:spPr>
      </p:sp>
      <p:sp>
        <p:nvSpPr>
          <p:cNvPr id="54" name="Google Shape;5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70C0"/>
              </a:buClr>
              <a:buSzPts val="1600"/>
              <a:buNone/>
              <a:defRPr sz="1600">
                <a:latin typeface="IBM Plex Mono"/>
                <a:ea typeface="IBM Plex Mono"/>
                <a:cs typeface="IBM Plex Mono"/>
                <a:sym typeface="IBM Plex Mono"/>
              </a:defRPr>
            </a:lvl1pPr>
            <a:lvl2pPr marL="914400" lvl="1" indent="-228600" algn="l">
              <a:lnSpc>
                <a:spcPct val="90000"/>
              </a:lnSpc>
              <a:spcBef>
                <a:spcPts val="500"/>
              </a:spcBef>
              <a:spcAft>
                <a:spcPts val="0"/>
              </a:spcAft>
              <a:buClr>
                <a:srgbClr val="0070C0"/>
              </a:buClr>
              <a:buSzPts val="1400"/>
              <a:buNone/>
              <a:defRPr sz="1400"/>
            </a:lvl2pPr>
            <a:lvl3pPr marL="1371600" lvl="2" indent="-228600" algn="l">
              <a:lnSpc>
                <a:spcPct val="90000"/>
              </a:lnSpc>
              <a:spcBef>
                <a:spcPts val="500"/>
              </a:spcBef>
              <a:spcAft>
                <a:spcPts val="0"/>
              </a:spcAft>
              <a:buClr>
                <a:srgbClr val="0070C0"/>
              </a:buClr>
              <a:buSzPts val="1200"/>
              <a:buNone/>
              <a:defRPr sz="1200"/>
            </a:lvl3pPr>
            <a:lvl4pPr marL="1828800" lvl="3" indent="-228600" algn="l">
              <a:lnSpc>
                <a:spcPct val="90000"/>
              </a:lnSpc>
              <a:spcBef>
                <a:spcPts val="500"/>
              </a:spcBef>
              <a:spcAft>
                <a:spcPts val="0"/>
              </a:spcAft>
              <a:buClr>
                <a:srgbClr val="0070C0"/>
              </a:buClr>
              <a:buSzPts val="1000"/>
              <a:buNone/>
              <a:defRPr sz="1000"/>
            </a:lvl4pPr>
            <a:lvl5pPr marL="2286000" lvl="4" indent="-228600" algn="l">
              <a:lnSpc>
                <a:spcPct val="90000"/>
              </a:lnSpc>
              <a:spcBef>
                <a:spcPts val="500"/>
              </a:spcBef>
              <a:spcAft>
                <a:spcPts val="0"/>
              </a:spcAft>
              <a:buClr>
                <a:srgbClr val="0070C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5493"/>
              </a:buClr>
              <a:buSzPts val="4000"/>
              <a:buFont typeface="IBM Plex Mono SemiBold"/>
              <a:buNone/>
              <a:defRPr>
                <a:latin typeface="IBM Plex Mono SemiBold"/>
                <a:ea typeface="IBM Plex Mono SemiBold"/>
                <a:cs typeface="IBM Plex Mono SemiBold"/>
                <a:sym typeface="IBM Plex Mono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rot="5400000">
            <a:off x="3920331" y="-1234281"/>
            <a:ext cx="4351338" cy="105156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70C0"/>
              </a:buClr>
              <a:buSzPts val="2800"/>
              <a:buChar char="•"/>
              <a:defRPr>
                <a:latin typeface="IBM Plex Mono"/>
                <a:ea typeface="IBM Plex Mono"/>
                <a:cs typeface="IBM Plex Mono"/>
                <a:sym typeface="IBM Plex Mono"/>
              </a:defRPr>
            </a:lvl1pPr>
            <a:lvl2pPr marL="914400" lvl="1" indent="-381000" algn="l">
              <a:lnSpc>
                <a:spcPct val="90000"/>
              </a:lnSpc>
              <a:spcBef>
                <a:spcPts val="500"/>
              </a:spcBef>
              <a:spcAft>
                <a:spcPts val="0"/>
              </a:spcAft>
              <a:buClr>
                <a:srgbClr val="0070C0"/>
              </a:buClr>
              <a:buSzPts val="2400"/>
              <a:buChar char="•"/>
              <a:defRPr>
                <a:latin typeface="IBM Plex Mono"/>
                <a:ea typeface="IBM Plex Mono"/>
                <a:cs typeface="IBM Plex Mono"/>
                <a:sym typeface="IBM Plex Mono"/>
              </a:defRPr>
            </a:lvl2pPr>
            <a:lvl3pPr marL="1371600" lvl="2" indent="-355600" algn="l">
              <a:lnSpc>
                <a:spcPct val="90000"/>
              </a:lnSpc>
              <a:spcBef>
                <a:spcPts val="500"/>
              </a:spcBef>
              <a:spcAft>
                <a:spcPts val="0"/>
              </a:spcAft>
              <a:buClr>
                <a:srgbClr val="0070C0"/>
              </a:buClr>
              <a:buSzPts val="2000"/>
              <a:buChar char="•"/>
              <a:defRPr>
                <a:latin typeface="IBM Plex Mono"/>
                <a:ea typeface="IBM Plex Mono"/>
                <a:cs typeface="IBM Plex Mono"/>
                <a:sym typeface="IBM Plex Mono"/>
              </a:defRPr>
            </a:lvl3pPr>
            <a:lvl4pPr marL="1828800" lvl="3" indent="-342900" algn="l">
              <a:lnSpc>
                <a:spcPct val="90000"/>
              </a:lnSpc>
              <a:spcBef>
                <a:spcPts val="500"/>
              </a:spcBef>
              <a:spcAft>
                <a:spcPts val="0"/>
              </a:spcAft>
              <a:buClr>
                <a:srgbClr val="0070C0"/>
              </a:buClr>
              <a:buSzPts val="1800"/>
              <a:buChar char="•"/>
              <a:defRPr>
                <a:latin typeface="IBM Plex Mono"/>
                <a:ea typeface="IBM Plex Mono"/>
                <a:cs typeface="IBM Plex Mono"/>
                <a:sym typeface="IBM Plex Mono"/>
              </a:defRPr>
            </a:lvl4pPr>
            <a:lvl5pPr marL="2286000" lvl="4" indent="-342900" algn="l">
              <a:lnSpc>
                <a:spcPct val="90000"/>
              </a:lnSpc>
              <a:spcBef>
                <a:spcPts val="500"/>
              </a:spcBef>
              <a:spcAft>
                <a:spcPts val="0"/>
              </a:spcAft>
              <a:buClr>
                <a:srgbClr val="0070C0"/>
              </a:buClr>
              <a:buSzPts val="1800"/>
              <a:buChar char="•"/>
              <a:defRPr>
                <a:latin typeface="IBM Plex Mono"/>
                <a:ea typeface="IBM Plex Mono"/>
                <a:cs typeface="IBM Plex Mono"/>
                <a:sym typeface="IBM Plex Mon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549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70C0"/>
              </a:buClr>
              <a:buSzPts val="1800"/>
              <a:buChar char="•"/>
              <a:defRPr/>
            </a:lvl1pPr>
            <a:lvl2pPr marL="914400" lvl="1" indent="-342900" algn="l">
              <a:lnSpc>
                <a:spcPct val="90000"/>
              </a:lnSpc>
              <a:spcBef>
                <a:spcPts val="500"/>
              </a:spcBef>
              <a:spcAft>
                <a:spcPts val="0"/>
              </a:spcAft>
              <a:buClr>
                <a:srgbClr val="0070C0"/>
              </a:buClr>
              <a:buSzPts val="1800"/>
              <a:buChar char="•"/>
              <a:defRPr/>
            </a:lvl2pPr>
            <a:lvl3pPr marL="1371600" lvl="2" indent="-342900" algn="l">
              <a:lnSpc>
                <a:spcPct val="90000"/>
              </a:lnSpc>
              <a:spcBef>
                <a:spcPts val="500"/>
              </a:spcBef>
              <a:spcAft>
                <a:spcPts val="0"/>
              </a:spcAft>
              <a:buClr>
                <a:srgbClr val="0070C0"/>
              </a:buClr>
              <a:buSzPts val="1800"/>
              <a:buChar char="•"/>
              <a:defRPr/>
            </a:lvl3pPr>
            <a:lvl4pPr marL="1828800" lvl="3" indent="-342900" algn="l">
              <a:lnSpc>
                <a:spcPct val="90000"/>
              </a:lnSpc>
              <a:spcBef>
                <a:spcPts val="500"/>
              </a:spcBef>
              <a:spcAft>
                <a:spcPts val="0"/>
              </a:spcAft>
              <a:buClr>
                <a:srgbClr val="0070C0"/>
              </a:buClr>
              <a:buSzPts val="1800"/>
              <a:buChar char="•"/>
              <a:defRPr/>
            </a:lvl4pPr>
            <a:lvl5pPr marL="2286000" lvl="4" indent="-342900" algn="l">
              <a:lnSpc>
                <a:spcPct val="90000"/>
              </a:lnSpc>
              <a:spcBef>
                <a:spcPts val="500"/>
              </a:spcBef>
              <a:spcAft>
                <a:spcPts val="0"/>
              </a:spcAft>
              <a:buClr>
                <a:srgbClr val="0070C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6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549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3"/>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70C0"/>
              </a:buClr>
              <a:buSzPts val="1800"/>
              <a:buChar char="•"/>
              <a:defRPr/>
            </a:lvl1pPr>
            <a:lvl2pPr marL="914400" lvl="1" indent="-342900" algn="l">
              <a:lnSpc>
                <a:spcPct val="90000"/>
              </a:lnSpc>
              <a:spcBef>
                <a:spcPts val="500"/>
              </a:spcBef>
              <a:spcAft>
                <a:spcPts val="0"/>
              </a:spcAft>
              <a:buClr>
                <a:srgbClr val="0070C0"/>
              </a:buClr>
              <a:buSzPts val="1800"/>
              <a:buChar char="•"/>
              <a:defRPr/>
            </a:lvl2pPr>
            <a:lvl3pPr marL="1371600" lvl="2" indent="-342900" algn="l">
              <a:lnSpc>
                <a:spcPct val="90000"/>
              </a:lnSpc>
              <a:spcBef>
                <a:spcPts val="500"/>
              </a:spcBef>
              <a:spcAft>
                <a:spcPts val="0"/>
              </a:spcAft>
              <a:buClr>
                <a:srgbClr val="0070C0"/>
              </a:buClr>
              <a:buSzPts val="1800"/>
              <a:buChar char="•"/>
              <a:defRPr/>
            </a:lvl3pPr>
            <a:lvl4pPr marL="1828800" lvl="3" indent="-342900" algn="l">
              <a:lnSpc>
                <a:spcPct val="90000"/>
              </a:lnSpc>
              <a:spcBef>
                <a:spcPts val="500"/>
              </a:spcBef>
              <a:spcAft>
                <a:spcPts val="0"/>
              </a:spcAft>
              <a:buClr>
                <a:srgbClr val="0070C0"/>
              </a:buClr>
              <a:buSzPts val="1800"/>
              <a:buChar char="•"/>
              <a:defRPr/>
            </a:lvl4pPr>
            <a:lvl5pPr marL="2286000" lvl="4" indent="-342900" algn="l">
              <a:lnSpc>
                <a:spcPct val="90000"/>
              </a:lnSpc>
              <a:spcBef>
                <a:spcPts val="500"/>
              </a:spcBef>
              <a:spcAft>
                <a:spcPts val="0"/>
              </a:spcAft>
              <a:buClr>
                <a:srgbClr val="0070C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3" name="Google Shape;23;p23"/>
          <p:cNvCxnSpPr/>
          <p:nvPr/>
        </p:nvCxnSpPr>
        <p:spPr>
          <a:xfrm>
            <a:off x="838200" y="1296645"/>
            <a:ext cx="10515600" cy="368"/>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24"/>
          <p:cNvSpPr txBox="1">
            <a:spLocks noGrp="1"/>
          </p:cNvSpPr>
          <p:nvPr>
            <p:ph type="ctrTitle"/>
          </p:nvPr>
        </p:nvSpPr>
        <p:spPr>
          <a:xfrm>
            <a:off x="2880360" y="1168401"/>
            <a:ext cx="643128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5493"/>
              </a:buClr>
              <a:buSzPts val="4800"/>
              <a:buFont typeface="IBM Plex Mono SemiBold"/>
              <a:buNone/>
              <a:defRPr sz="4800">
                <a:solidFill>
                  <a:srgbClr val="005493"/>
                </a:solidFill>
                <a:latin typeface="IBM Plex Mono SemiBold"/>
                <a:ea typeface="IBM Plex Mono SemiBold"/>
                <a:cs typeface="IBM Plex Mono SemiBold"/>
                <a:sym typeface="IBM Plex Mono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4"/>
          <p:cNvSpPr txBox="1">
            <a:spLocks noGrp="1"/>
          </p:cNvSpPr>
          <p:nvPr>
            <p:ph type="subTitle" idx="1"/>
          </p:nvPr>
        </p:nvSpPr>
        <p:spPr>
          <a:xfrm>
            <a:off x="2880360" y="3731247"/>
            <a:ext cx="643128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00B0F0"/>
              </a:buClr>
              <a:buSzPts val="2400"/>
              <a:buNone/>
              <a:defRPr sz="2400" b="1">
                <a:solidFill>
                  <a:srgbClr val="00B0F0"/>
                </a:solidFill>
                <a:latin typeface="IBM Plex Mono"/>
                <a:ea typeface="IBM Plex Mono"/>
                <a:cs typeface="IBM Plex Mono"/>
                <a:sym typeface="IBM Plex Mono"/>
              </a:defRPr>
            </a:lvl1pPr>
            <a:lvl2pPr lvl="1" algn="ctr">
              <a:lnSpc>
                <a:spcPct val="90000"/>
              </a:lnSpc>
              <a:spcBef>
                <a:spcPts val="500"/>
              </a:spcBef>
              <a:spcAft>
                <a:spcPts val="0"/>
              </a:spcAft>
              <a:buClr>
                <a:srgbClr val="0070C0"/>
              </a:buClr>
              <a:buSzPts val="2000"/>
              <a:buNone/>
              <a:defRPr sz="2000"/>
            </a:lvl2pPr>
            <a:lvl3pPr lvl="2" algn="ctr">
              <a:lnSpc>
                <a:spcPct val="90000"/>
              </a:lnSpc>
              <a:spcBef>
                <a:spcPts val="500"/>
              </a:spcBef>
              <a:spcAft>
                <a:spcPts val="0"/>
              </a:spcAft>
              <a:buClr>
                <a:srgbClr val="0070C0"/>
              </a:buClr>
              <a:buSzPts val="1800"/>
              <a:buNone/>
              <a:defRPr sz="1800"/>
            </a:lvl3pPr>
            <a:lvl4pPr lvl="3" algn="ctr">
              <a:lnSpc>
                <a:spcPct val="90000"/>
              </a:lnSpc>
              <a:spcBef>
                <a:spcPts val="500"/>
              </a:spcBef>
              <a:spcAft>
                <a:spcPts val="0"/>
              </a:spcAft>
              <a:buClr>
                <a:srgbClr val="0070C0"/>
              </a:buClr>
              <a:buSzPts val="1600"/>
              <a:buNone/>
              <a:defRPr sz="1600"/>
            </a:lvl4pPr>
            <a:lvl5pPr lvl="4" algn="ctr">
              <a:lnSpc>
                <a:spcPct val="90000"/>
              </a:lnSpc>
              <a:spcBef>
                <a:spcPts val="500"/>
              </a:spcBef>
              <a:spcAft>
                <a:spcPts val="0"/>
              </a:spcAft>
              <a:buClr>
                <a:srgbClr val="0070C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27" name="Google Shape;27;p24"/>
          <p:cNvCxnSpPr/>
          <p:nvPr/>
        </p:nvCxnSpPr>
        <p:spPr>
          <a:xfrm>
            <a:off x="2880360" y="3649111"/>
            <a:ext cx="6431280" cy="0"/>
          </a:xfrm>
          <a:prstGeom prst="straightConnector1">
            <a:avLst/>
          </a:prstGeom>
          <a:noFill/>
          <a:ln w="9525" cap="flat" cmpd="sng">
            <a:solidFill>
              <a:schemeClr val="accent1"/>
            </a:solidFill>
            <a:prstDash val="solid"/>
            <a:miter lim="800000"/>
            <a:headEnd type="none" w="sm" len="sm"/>
            <a:tailEnd type="none" w="sm" len="sm"/>
          </a:ln>
        </p:spPr>
      </p:cxnSp>
      <p:sp>
        <p:nvSpPr>
          <p:cNvPr id="28" name="Google Shape;28;p24"/>
          <p:cNvSpPr/>
          <p:nvPr/>
        </p:nvSpPr>
        <p:spPr>
          <a:xfrm>
            <a:off x="4093580" y="5537419"/>
            <a:ext cx="4004840" cy="304359"/>
          </a:xfrm>
          <a:prstGeom prst="rect">
            <a:avLst/>
          </a:prstGeom>
          <a:noFill/>
          <a:ln>
            <a:noFill/>
          </a:ln>
        </p:spPr>
        <p:txBody>
          <a:bodyPr spcFirstLastPara="1" wrap="square" lIns="92075" tIns="46025" rIns="92075" bIns="46025" anchor="t" anchorCtr="0">
            <a:noAutofit/>
          </a:bodyPr>
          <a:lstStyle/>
          <a:p>
            <a:pPr marL="0" marR="0" lvl="0" indent="0" algn="ctr" rtl="0">
              <a:spcBef>
                <a:spcPts val="0"/>
              </a:spcBef>
              <a:spcAft>
                <a:spcPts val="0"/>
              </a:spcAft>
              <a:buNone/>
            </a:pPr>
            <a:r>
              <a:rPr lang="en-US" sz="1400" b="0" dirty="0">
                <a:solidFill>
                  <a:schemeClr val="dk1"/>
                </a:solidFill>
                <a:latin typeface="Helvetica Neue"/>
                <a:ea typeface="Helvetica Neue"/>
                <a:cs typeface="Helvetica Neue"/>
                <a:sym typeface="Helvetica Neue"/>
              </a:rPr>
              <a:t>© IBM Corporation. All rights reserved.</a:t>
            </a:r>
            <a:endParaRPr sz="1400" b="0" dirty="0">
              <a:solidFill>
                <a:schemeClr val="dk1"/>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5493"/>
              </a:buClr>
              <a:buSzPts val="6000"/>
              <a:buFont typeface="IBM Plex Mono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549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70C0"/>
              </a:buClr>
              <a:buSzPts val="2400"/>
              <a:buNone/>
              <a:defRPr sz="2400" b="1"/>
            </a:lvl1pPr>
            <a:lvl2pPr marL="914400" lvl="1" indent="-228600" algn="l">
              <a:lnSpc>
                <a:spcPct val="90000"/>
              </a:lnSpc>
              <a:spcBef>
                <a:spcPts val="500"/>
              </a:spcBef>
              <a:spcAft>
                <a:spcPts val="0"/>
              </a:spcAft>
              <a:buClr>
                <a:srgbClr val="0070C0"/>
              </a:buClr>
              <a:buSzPts val="2000"/>
              <a:buNone/>
              <a:defRPr sz="2000" b="1"/>
            </a:lvl2pPr>
            <a:lvl3pPr marL="1371600" lvl="2" indent="-228600" algn="l">
              <a:lnSpc>
                <a:spcPct val="90000"/>
              </a:lnSpc>
              <a:spcBef>
                <a:spcPts val="500"/>
              </a:spcBef>
              <a:spcAft>
                <a:spcPts val="0"/>
              </a:spcAft>
              <a:buClr>
                <a:srgbClr val="0070C0"/>
              </a:buClr>
              <a:buSzPts val="1800"/>
              <a:buNone/>
              <a:defRPr sz="1800" b="1"/>
            </a:lvl3pPr>
            <a:lvl4pPr marL="1828800" lvl="3" indent="-228600" algn="l">
              <a:lnSpc>
                <a:spcPct val="90000"/>
              </a:lnSpc>
              <a:spcBef>
                <a:spcPts val="500"/>
              </a:spcBef>
              <a:spcAft>
                <a:spcPts val="0"/>
              </a:spcAft>
              <a:buClr>
                <a:srgbClr val="0070C0"/>
              </a:buClr>
              <a:buSzPts val="1600"/>
              <a:buNone/>
              <a:defRPr sz="1600" b="1"/>
            </a:lvl4pPr>
            <a:lvl5pPr marL="2286000" lvl="4" indent="-228600" algn="l">
              <a:lnSpc>
                <a:spcPct val="90000"/>
              </a:lnSpc>
              <a:spcBef>
                <a:spcPts val="500"/>
              </a:spcBef>
              <a:spcAft>
                <a:spcPts val="0"/>
              </a:spcAft>
              <a:buClr>
                <a:srgbClr val="0070C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 name="Google Shape;35;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70C0"/>
              </a:buClr>
              <a:buSzPts val="1800"/>
              <a:buChar char="•"/>
              <a:defRPr/>
            </a:lvl1pPr>
            <a:lvl2pPr marL="914400" lvl="1" indent="-342900" algn="l">
              <a:lnSpc>
                <a:spcPct val="90000"/>
              </a:lnSpc>
              <a:spcBef>
                <a:spcPts val="500"/>
              </a:spcBef>
              <a:spcAft>
                <a:spcPts val="0"/>
              </a:spcAft>
              <a:buClr>
                <a:srgbClr val="0070C0"/>
              </a:buClr>
              <a:buSzPts val="1800"/>
              <a:buChar char="•"/>
              <a:defRPr/>
            </a:lvl2pPr>
            <a:lvl3pPr marL="1371600" lvl="2" indent="-342900" algn="l">
              <a:lnSpc>
                <a:spcPct val="90000"/>
              </a:lnSpc>
              <a:spcBef>
                <a:spcPts val="500"/>
              </a:spcBef>
              <a:spcAft>
                <a:spcPts val="0"/>
              </a:spcAft>
              <a:buClr>
                <a:srgbClr val="0070C0"/>
              </a:buClr>
              <a:buSzPts val="1800"/>
              <a:buChar char="•"/>
              <a:defRPr/>
            </a:lvl3pPr>
            <a:lvl4pPr marL="1828800" lvl="3" indent="-342900" algn="l">
              <a:lnSpc>
                <a:spcPct val="90000"/>
              </a:lnSpc>
              <a:spcBef>
                <a:spcPts val="500"/>
              </a:spcBef>
              <a:spcAft>
                <a:spcPts val="0"/>
              </a:spcAft>
              <a:buClr>
                <a:srgbClr val="0070C0"/>
              </a:buClr>
              <a:buSzPts val="1800"/>
              <a:buChar char="•"/>
              <a:defRPr/>
            </a:lvl4pPr>
            <a:lvl5pPr marL="2286000" lvl="4" indent="-342900" algn="l">
              <a:lnSpc>
                <a:spcPct val="90000"/>
              </a:lnSpc>
              <a:spcBef>
                <a:spcPts val="500"/>
              </a:spcBef>
              <a:spcAft>
                <a:spcPts val="0"/>
              </a:spcAft>
              <a:buClr>
                <a:srgbClr val="0070C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70C0"/>
              </a:buClr>
              <a:buSzPts val="2400"/>
              <a:buNone/>
              <a:defRPr sz="2400" b="1"/>
            </a:lvl1pPr>
            <a:lvl2pPr marL="914400" lvl="1" indent="-228600" algn="l">
              <a:lnSpc>
                <a:spcPct val="90000"/>
              </a:lnSpc>
              <a:spcBef>
                <a:spcPts val="500"/>
              </a:spcBef>
              <a:spcAft>
                <a:spcPts val="0"/>
              </a:spcAft>
              <a:buClr>
                <a:srgbClr val="0070C0"/>
              </a:buClr>
              <a:buSzPts val="2000"/>
              <a:buNone/>
              <a:defRPr sz="2000" b="1"/>
            </a:lvl2pPr>
            <a:lvl3pPr marL="1371600" lvl="2" indent="-228600" algn="l">
              <a:lnSpc>
                <a:spcPct val="90000"/>
              </a:lnSpc>
              <a:spcBef>
                <a:spcPts val="500"/>
              </a:spcBef>
              <a:spcAft>
                <a:spcPts val="0"/>
              </a:spcAft>
              <a:buClr>
                <a:srgbClr val="0070C0"/>
              </a:buClr>
              <a:buSzPts val="1800"/>
              <a:buNone/>
              <a:defRPr sz="1800" b="1"/>
            </a:lvl3pPr>
            <a:lvl4pPr marL="1828800" lvl="3" indent="-228600" algn="l">
              <a:lnSpc>
                <a:spcPct val="90000"/>
              </a:lnSpc>
              <a:spcBef>
                <a:spcPts val="500"/>
              </a:spcBef>
              <a:spcAft>
                <a:spcPts val="0"/>
              </a:spcAft>
              <a:buClr>
                <a:srgbClr val="0070C0"/>
              </a:buClr>
              <a:buSzPts val="1600"/>
              <a:buNone/>
              <a:defRPr sz="1600" b="1"/>
            </a:lvl4pPr>
            <a:lvl5pPr marL="2286000" lvl="4" indent="-228600" algn="l">
              <a:lnSpc>
                <a:spcPct val="90000"/>
              </a:lnSpc>
              <a:spcBef>
                <a:spcPts val="500"/>
              </a:spcBef>
              <a:spcAft>
                <a:spcPts val="0"/>
              </a:spcAft>
              <a:buClr>
                <a:srgbClr val="0070C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70C0"/>
              </a:buClr>
              <a:buSzPts val="1800"/>
              <a:buChar char="•"/>
              <a:defRPr/>
            </a:lvl1pPr>
            <a:lvl2pPr marL="914400" lvl="1" indent="-342900" algn="l">
              <a:lnSpc>
                <a:spcPct val="90000"/>
              </a:lnSpc>
              <a:spcBef>
                <a:spcPts val="500"/>
              </a:spcBef>
              <a:spcAft>
                <a:spcPts val="0"/>
              </a:spcAft>
              <a:buClr>
                <a:srgbClr val="0070C0"/>
              </a:buClr>
              <a:buSzPts val="1800"/>
              <a:buChar char="•"/>
              <a:defRPr/>
            </a:lvl2pPr>
            <a:lvl3pPr marL="1371600" lvl="2" indent="-342900" algn="l">
              <a:lnSpc>
                <a:spcPct val="90000"/>
              </a:lnSpc>
              <a:spcBef>
                <a:spcPts val="500"/>
              </a:spcBef>
              <a:spcAft>
                <a:spcPts val="0"/>
              </a:spcAft>
              <a:buClr>
                <a:srgbClr val="0070C0"/>
              </a:buClr>
              <a:buSzPts val="1800"/>
              <a:buChar char="•"/>
              <a:defRPr/>
            </a:lvl3pPr>
            <a:lvl4pPr marL="1828800" lvl="3" indent="-342900" algn="l">
              <a:lnSpc>
                <a:spcPct val="90000"/>
              </a:lnSpc>
              <a:spcBef>
                <a:spcPts val="500"/>
              </a:spcBef>
              <a:spcAft>
                <a:spcPts val="0"/>
              </a:spcAft>
              <a:buClr>
                <a:srgbClr val="0070C0"/>
              </a:buClr>
              <a:buSzPts val="1800"/>
              <a:buChar char="•"/>
              <a:defRPr/>
            </a:lvl4pPr>
            <a:lvl5pPr marL="2286000" lvl="4" indent="-342900" algn="l">
              <a:lnSpc>
                <a:spcPct val="90000"/>
              </a:lnSpc>
              <a:spcBef>
                <a:spcPts val="500"/>
              </a:spcBef>
              <a:spcAft>
                <a:spcPts val="0"/>
              </a:spcAft>
              <a:buClr>
                <a:srgbClr val="0070C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549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40"/>
        <p:cNvGrpSpPr/>
        <p:nvPr/>
      </p:nvGrpSpPr>
      <p:grpSpPr>
        <a:xfrm>
          <a:off x="0" y="0"/>
          <a:ext cx="0" cy="0"/>
          <a:chOff x="0" y="0"/>
          <a:chExt cx="0" cy="0"/>
        </a:xfrm>
      </p:grpSpPr>
      <p:sp>
        <p:nvSpPr>
          <p:cNvPr id="41" name="Google Shape;41;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5493"/>
              </a:buClr>
              <a:buSzPts val="4800"/>
              <a:buFont typeface="IBM Plex Mono SemiBold"/>
              <a:buNone/>
              <a:defRPr sz="4800">
                <a:solidFill>
                  <a:srgbClr val="005493"/>
                </a:solidFill>
                <a:latin typeface="IBM Plex Mono SemiBold"/>
                <a:ea typeface="IBM Plex Mono SemiBold"/>
                <a:cs typeface="IBM Plex Mono SemiBold"/>
                <a:sym typeface="IBM Plex Mono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2" name="Google Shape;42;p28"/>
          <p:cNvPicPr preferRelativeResize="0"/>
          <p:nvPr/>
        </p:nvPicPr>
        <p:blipFill rotWithShape="1">
          <a:blip r:embed="rId2">
            <a:alphaModFix/>
          </a:blip>
          <a:srcRect/>
          <a:stretch/>
        </p:blipFill>
        <p:spPr>
          <a:xfrm>
            <a:off x="340139" y="6371623"/>
            <a:ext cx="2456070" cy="378964"/>
          </a:xfrm>
          <a:prstGeom prst="rect">
            <a:avLst/>
          </a:prstGeom>
          <a:noFill/>
          <a:ln>
            <a:noFill/>
          </a:ln>
        </p:spPr>
      </p:pic>
      <p:pic>
        <p:nvPicPr>
          <p:cNvPr id="43" name="Google Shape;43;p28"/>
          <p:cNvPicPr preferRelativeResize="0"/>
          <p:nvPr/>
        </p:nvPicPr>
        <p:blipFill rotWithShape="1">
          <a:blip r:embed="rId3">
            <a:alphaModFix/>
          </a:blip>
          <a:srcRect/>
          <a:stretch/>
        </p:blipFill>
        <p:spPr>
          <a:xfrm>
            <a:off x="8475870" y="6371623"/>
            <a:ext cx="3375991" cy="39776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Blank">
  <p:cSld name="3_Blank">
    <p:spTree>
      <p:nvGrpSpPr>
        <p:cNvPr id="1" name="Shape 44"/>
        <p:cNvGrpSpPr/>
        <p:nvPr/>
      </p:nvGrpSpPr>
      <p:grpSpPr>
        <a:xfrm>
          <a:off x="0" y="0"/>
          <a:ext cx="0" cy="0"/>
          <a:chOff x="0" y="0"/>
          <a:chExt cx="0" cy="0"/>
        </a:xfrm>
      </p:grpSpPr>
      <p:pic>
        <p:nvPicPr>
          <p:cNvPr id="45" name="Google Shape;45;p29"/>
          <p:cNvPicPr preferRelativeResize="0"/>
          <p:nvPr/>
        </p:nvPicPr>
        <p:blipFill rotWithShape="1">
          <a:blip r:embed="rId2">
            <a:alphaModFix/>
          </a:blip>
          <a:srcRect/>
          <a:stretch/>
        </p:blipFill>
        <p:spPr>
          <a:xfrm>
            <a:off x="340139" y="6371623"/>
            <a:ext cx="2456070" cy="378964"/>
          </a:xfrm>
          <a:prstGeom prst="rect">
            <a:avLst/>
          </a:prstGeom>
          <a:noFill/>
          <a:ln>
            <a:noFill/>
          </a:ln>
        </p:spPr>
      </p:pic>
      <p:pic>
        <p:nvPicPr>
          <p:cNvPr id="46" name="Google Shape;46;p29"/>
          <p:cNvPicPr preferRelativeResize="0"/>
          <p:nvPr/>
        </p:nvPicPr>
        <p:blipFill rotWithShape="1">
          <a:blip r:embed="rId3">
            <a:alphaModFix/>
          </a:blip>
          <a:srcRect/>
          <a:stretch/>
        </p:blipFill>
        <p:spPr>
          <a:xfrm>
            <a:off x="8475870" y="6371623"/>
            <a:ext cx="3375991" cy="39776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5493"/>
              </a:buClr>
              <a:buSzPts val="3200"/>
              <a:buFont typeface="IBM Plex Mono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0070C0"/>
              </a:buClr>
              <a:buSzPts val="3200"/>
              <a:buChar char="•"/>
              <a:defRPr sz="3200">
                <a:latin typeface="IBM Plex Mono SemiBold"/>
                <a:ea typeface="IBM Plex Mono SemiBold"/>
                <a:cs typeface="IBM Plex Mono SemiBold"/>
                <a:sym typeface="IBM Plex Mono SemiBold"/>
              </a:defRPr>
            </a:lvl1pPr>
            <a:lvl2pPr marL="914400" lvl="1" indent="-406400" algn="l">
              <a:lnSpc>
                <a:spcPct val="90000"/>
              </a:lnSpc>
              <a:spcBef>
                <a:spcPts val="500"/>
              </a:spcBef>
              <a:spcAft>
                <a:spcPts val="0"/>
              </a:spcAft>
              <a:buClr>
                <a:srgbClr val="0070C0"/>
              </a:buClr>
              <a:buSzPts val="2800"/>
              <a:buChar char="•"/>
              <a:defRPr sz="2800">
                <a:latin typeface="IBM Plex Mono"/>
                <a:ea typeface="IBM Plex Mono"/>
                <a:cs typeface="IBM Plex Mono"/>
                <a:sym typeface="IBM Plex Mono"/>
              </a:defRPr>
            </a:lvl2pPr>
            <a:lvl3pPr marL="1371600" lvl="2" indent="-381000" algn="l">
              <a:lnSpc>
                <a:spcPct val="90000"/>
              </a:lnSpc>
              <a:spcBef>
                <a:spcPts val="500"/>
              </a:spcBef>
              <a:spcAft>
                <a:spcPts val="0"/>
              </a:spcAft>
              <a:buClr>
                <a:srgbClr val="0070C0"/>
              </a:buClr>
              <a:buSzPts val="2400"/>
              <a:buChar char="•"/>
              <a:defRPr sz="2400">
                <a:latin typeface="IBM Plex Mono"/>
                <a:ea typeface="IBM Plex Mono"/>
                <a:cs typeface="IBM Plex Mono"/>
                <a:sym typeface="IBM Plex Mono"/>
              </a:defRPr>
            </a:lvl3pPr>
            <a:lvl4pPr marL="1828800" lvl="3" indent="-355600" algn="l">
              <a:lnSpc>
                <a:spcPct val="90000"/>
              </a:lnSpc>
              <a:spcBef>
                <a:spcPts val="500"/>
              </a:spcBef>
              <a:spcAft>
                <a:spcPts val="0"/>
              </a:spcAft>
              <a:buClr>
                <a:srgbClr val="0070C0"/>
              </a:buClr>
              <a:buSzPts val="2000"/>
              <a:buChar char="•"/>
              <a:defRPr sz="2000">
                <a:latin typeface="IBM Plex Mono"/>
                <a:ea typeface="IBM Plex Mono"/>
                <a:cs typeface="IBM Plex Mono"/>
                <a:sym typeface="IBM Plex Mono"/>
              </a:defRPr>
            </a:lvl4pPr>
            <a:lvl5pPr marL="2286000" lvl="4" indent="-355600" algn="l">
              <a:lnSpc>
                <a:spcPct val="90000"/>
              </a:lnSpc>
              <a:spcBef>
                <a:spcPts val="500"/>
              </a:spcBef>
              <a:spcAft>
                <a:spcPts val="0"/>
              </a:spcAft>
              <a:buClr>
                <a:srgbClr val="0070C0"/>
              </a:buClr>
              <a:buSzPts val="2000"/>
              <a:buChar char="•"/>
              <a:defRPr sz="2000">
                <a:latin typeface="IBM Plex Mono"/>
                <a:ea typeface="IBM Plex Mono"/>
                <a:cs typeface="IBM Plex Mono"/>
                <a:sym typeface="IBM Plex Mon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0" name="Google Shape;50;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70C0"/>
              </a:buClr>
              <a:buSzPts val="1600"/>
              <a:buNone/>
              <a:defRPr sz="1600">
                <a:latin typeface="IBM Plex Mono"/>
                <a:ea typeface="IBM Plex Mono"/>
                <a:cs typeface="IBM Plex Mono"/>
                <a:sym typeface="IBM Plex Mono"/>
              </a:defRPr>
            </a:lvl1pPr>
            <a:lvl2pPr marL="914400" lvl="1" indent="-228600" algn="l">
              <a:lnSpc>
                <a:spcPct val="90000"/>
              </a:lnSpc>
              <a:spcBef>
                <a:spcPts val="500"/>
              </a:spcBef>
              <a:spcAft>
                <a:spcPts val="0"/>
              </a:spcAft>
              <a:buClr>
                <a:srgbClr val="0070C0"/>
              </a:buClr>
              <a:buSzPts val="1400"/>
              <a:buNone/>
              <a:defRPr sz="1400"/>
            </a:lvl2pPr>
            <a:lvl3pPr marL="1371600" lvl="2" indent="-228600" algn="l">
              <a:lnSpc>
                <a:spcPct val="90000"/>
              </a:lnSpc>
              <a:spcBef>
                <a:spcPts val="500"/>
              </a:spcBef>
              <a:spcAft>
                <a:spcPts val="0"/>
              </a:spcAft>
              <a:buClr>
                <a:srgbClr val="0070C0"/>
              </a:buClr>
              <a:buSzPts val="1200"/>
              <a:buNone/>
              <a:defRPr sz="1200"/>
            </a:lvl3pPr>
            <a:lvl4pPr marL="1828800" lvl="3" indent="-228600" algn="l">
              <a:lnSpc>
                <a:spcPct val="90000"/>
              </a:lnSpc>
              <a:spcBef>
                <a:spcPts val="500"/>
              </a:spcBef>
              <a:spcAft>
                <a:spcPts val="0"/>
              </a:spcAft>
              <a:buClr>
                <a:srgbClr val="0070C0"/>
              </a:buClr>
              <a:buSzPts val="1000"/>
              <a:buNone/>
              <a:defRPr sz="1000"/>
            </a:lvl4pPr>
            <a:lvl5pPr marL="2286000" lvl="4" indent="-228600" algn="l">
              <a:lnSpc>
                <a:spcPct val="90000"/>
              </a:lnSpc>
              <a:spcBef>
                <a:spcPts val="500"/>
              </a:spcBef>
              <a:spcAft>
                <a:spcPts val="0"/>
              </a:spcAft>
              <a:buClr>
                <a:srgbClr val="0070C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47850"/>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70C0"/>
              </a:buClr>
              <a:buSzPts val="2800"/>
              <a:buFont typeface="Arial"/>
              <a:buChar char="•"/>
              <a:defRPr sz="2800" b="0" i="0" u="none" strike="noStrike" cap="none">
                <a:solidFill>
                  <a:srgbClr val="0070C0"/>
                </a:solidFill>
                <a:latin typeface="IBM Plex Mono"/>
                <a:ea typeface="IBM Plex Mono"/>
                <a:cs typeface="IBM Plex Mono"/>
                <a:sym typeface="IBM Plex Mono"/>
              </a:defRPr>
            </a:lvl1pPr>
            <a:lvl2pPr marL="914400" marR="0" lvl="1" indent="-381000" algn="l" rtl="0">
              <a:lnSpc>
                <a:spcPct val="90000"/>
              </a:lnSpc>
              <a:spcBef>
                <a:spcPts val="500"/>
              </a:spcBef>
              <a:spcAft>
                <a:spcPts val="0"/>
              </a:spcAft>
              <a:buClr>
                <a:srgbClr val="0070C0"/>
              </a:buClr>
              <a:buSzPts val="2400"/>
              <a:buFont typeface="Arial"/>
              <a:buChar char="•"/>
              <a:defRPr sz="2400" b="0" i="0" u="none" strike="noStrike" cap="none">
                <a:solidFill>
                  <a:srgbClr val="0070C0"/>
                </a:solidFill>
                <a:latin typeface="IBM Plex Mono"/>
                <a:ea typeface="IBM Plex Mono"/>
                <a:cs typeface="IBM Plex Mono"/>
                <a:sym typeface="IBM Plex Mono"/>
              </a:defRPr>
            </a:lvl2pPr>
            <a:lvl3pPr marL="1371600" marR="0" lvl="2" indent="-355600" algn="l" rtl="0">
              <a:lnSpc>
                <a:spcPct val="90000"/>
              </a:lnSpc>
              <a:spcBef>
                <a:spcPts val="500"/>
              </a:spcBef>
              <a:spcAft>
                <a:spcPts val="0"/>
              </a:spcAft>
              <a:buClr>
                <a:srgbClr val="0070C0"/>
              </a:buClr>
              <a:buSzPts val="2000"/>
              <a:buFont typeface="Arial"/>
              <a:buChar char="•"/>
              <a:defRPr sz="2000" b="0" i="0" u="none" strike="noStrike" cap="none">
                <a:solidFill>
                  <a:srgbClr val="0070C0"/>
                </a:solidFill>
                <a:latin typeface="IBM Plex Mono"/>
                <a:ea typeface="IBM Plex Mono"/>
                <a:cs typeface="IBM Plex Mono"/>
                <a:sym typeface="IBM Plex Mono"/>
              </a:defRPr>
            </a:lvl3pPr>
            <a:lvl4pPr marL="1828800" marR="0" lvl="3" indent="-342900" algn="l" rtl="0">
              <a:lnSpc>
                <a:spcPct val="90000"/>
              </a:lnSpc>
              <a:spcBef>
                <a:spcPts val="500"/>
              </a:spcBef>
              <a:spcAft>
                <a:spcPts val="0"/>
              </a:spcAft>
              <a:buClr>
                <a:srgbClr val="0070C0"/>
              </a:buClr>
              <a:buSzPts val="1800"/>
              <a:buFont typeface="Arial"/>
              <a:buChar char="•"/>
              <a:defRPr sz="1800" b="0" i="0" u="none" strike="noStrike" cap="none">
                <a:solidFill>
                  <a:srgbClr val="0070C0"/>
                </a:solidFill>
                <a:latin typeface="IBM Plex Mono"/>
                <a:ea typeface="IBM Plex Mono"/>
                <a:cs typeface="IBM Plex Mono"/>
                <a:sym typeface="IBM Plex Mono"/>
              </a:defRPr>
            </a:lvl4pPr>
            <a:lvl5pPr marL="2286000" marR="0" lvl="4" indent="-342900" algn="l" rtl="0">
              <a:lnSpc>
                <a:spcPct val="90000"/>
              </a:lnSpc>
              <a:spcBef>
                <a:spcPts val="500"/>
              </a:spcBef>
              <a:spcAft>
                <a:spcPts val="0"/>
              </a:spcAft>
              <a:buClr>
                <a:srgbClr val="0070C0"/>
              </a:buClr>
              <a:buSzPts val="1800"/>
              <a:buFont typeface="Arial"/>
              <a:buChar char="•"/>
              <a:defRPr sz="1800" b="0" i="0" u="none" strike="noStrike" cap="none">
                <a:solidFill>
                  <a:srgbClr val="0070C0"/>
                </a:solidFill>
                <a:latin typeface="IBM Plex Mono"/>
                <a:ea typeface="IBM Plex Mono"/>
                <a:cs typeface="IBM Plex Mono"/>
                <a:sym typeface="IBM Plex Mon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IBM Plex Sans"/>
                <a:ea typeface="IBM Plex Sans"/>
                <a:cs typeface="IBM Plex Sans"/>
                <a:sym typeface="IBM Plex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IBM Plex Sans"/>
                <a:ea typeface="IBM Plex Sans"/>
                <a:cs typeface="IBM Plex Sans"/>
                <a:sym typeface="IBM Plex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IBM Plex Sans"/>
                <a:ea typeface="IBM Plex Sans"/>
                <a:cs typeface="IBM Plex Sans"/>
                <a:sym typeface="IBM Plex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IBM Plex Sans"/>
                <a:ea typeface="IBM Plex Sans"/>
                <a:cs typeface="IBM Plex Sans"/>
                <a:sym typeface="IBM Plex Sans"/>
              </a:defRPr>
            </a:lvl9pPr>
          </a:lstStyle>
          <a:p>
            <a:endParaRPr/>
          </a:p>
        </p:txBody>
      </p:sp>
      <p:pic>
        <p:nvPicPr>
          <p:cNvPr id="12" name="Google Shape;12;p21"/>
          <p:cNvPicPr preferRelativeResize="0"/>
          <p:nvPr/>
        </p:nvPicPr>
        <p:blipFill rotWithShape="1">
          <a:blip r:embed="rId15">
            <a:alphaModFix/>
          </a:blip>
          <a:srcRect/>
          <a:stretch/>
        </p:blipFill>
        <p:spPr>
          <a:xfrm>
            <a:off x="340139" y="6371623"/>
            <a:ext cx="2456070" cy="378964"/>
          </a:xfrm>
          <a:prstGeom prst="rect">
            <a:avLst/>
          </a:prstGeom>
          <a:noFill/>
          <a:ln>
            <a:noFill/>
          </a:ln>
        </p:spPr>
      </p:pic>
      <p:pic>
        <p:nvPicPr>
          <p:cNvPr id="13" name="Google Shape;13;p21"/>
          <p:cNvPicPr preferRelativeResize="0"/>
          <p:nvPr/>
        </p:nvPicPr>
        <p:blipFill rotWithShape="1">
          <a:blip r:embed="rId16">
            <a:alphaModFix/>
          </a:blip>
          <a:srcRect/>
          <a:stretch/>
        </p:blipFill>
        <p:spPr>
          <a:xfrm>
            <a:off x="8475870" y="6371623"/>
            <a:ext cx="3375991" cy="397761"/>
          </a:xfrm>
          <a:prstGeom prst="rect">
            <a:avLst/>
          </a:prstGeom>
          <a:noFill/>
          <a:ln>
            <a:noFill/>
          </a:ln>
        </p:spPr>
      </p:pic>
      <p:pic>
        <p:nvPicPr>
          <p:cNvPr id="14" name="Google Shape;14;p21"/>
          <p:cNvPicPr preferRelativeResize="0"/>
          <p:nvPr/>
        </p:nvPicPr>
        <p:blipFill rotWithShape="1">
          <a:blip r:embed="rId17">
            <a:alphaModFix amt="3000"/>
          </a:blip>
          <a:srcRect/>
          <a:stretch/>
        </p:blipFill>
        <p:spPr>
          <a:xfrm>
            <a:off x="1066800" y="861346"/>
            <a:ext cx="10058400" cy="569975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txBox="1">
            <a:spLocks noGrp="1"/>
          </p:cNvSpPr>
          <p:nvPr>
            <p:ph type="title" idx="4294967295"/>
          </p:nvPr>
        </p:nvSpPr>
        <p:spPr>
          <a:xfrm>
            <a:off x="5980696" y="1648041"/>
            <a:ext cx="5437187" cy="13255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E659B"/>
              </a:buClr>
              <a:buSzPts val="4000"/>
              <a:buFont typeface="IBM Plex Mono SemiBold"/>
              <a:buNone/>
            </a:pPr>
            <a:r>
              <a:rPr lang="en-US" dirty="0">
                <a:solidFill>
                  <a:srgbClr val="0E659B"/>
                </a:solidFill>
              </a:rPr>
              <a:t>IBM Data Analyst Capstone Project</a:t>
            </a:r>
            <a:endParaRPr dirty="0">
              <a:solidFill>
                <a:srgbClr val="0E659B"/>
              </a:solidFill>
            </a:endParaRPr>
          </a:p>
        </p:txBody>
      </p:sp>
      <p:sp>
        <p:nvSpPr>
          <p:cNvPr id="69" name="Google Shape;69;p1"/>
          <p:cNvSpPr txBox="1">
            <a:spLocks noGrp="1"/>
          </p:cNvSpPr>
          <p:nvPr>
            <p:ph type="body" idx="4294967295"/>
          </p:nvPr>
        </p:nvSpPr>
        <p:spPr>
          <a:xfrm>
            <a:off x="5980696" y="3250044"/>
            <a:ext cx="5181600" cy="2616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800"/>
              <a:buNone/>
            </a:pPr>
            <a:r>
              <a:rPr lang="en-GB" dirty="0">
                <a:latin typeface="Gill Sans MT" panose="020B0502020104020203" pitchFamily="34" charset="0"/>
              </a:rPr>
              <a:t>KRUPAL BAMANIYA</a:t>
            </a:r>
            <a:endParaRPr dirty="0">
              <a:latin typeface="Gill Sans MT" panose="020B0502020104020203" pitchFamily="34" charset="0"/>
            </a:endParaRPr>
          </a:p>
          <a:p>
            <a:pPr marL="0" lvl="0" indent="0" algn="l" rtl="0">
              <a:lnSpc>
                <a:spcPct val="90000"/>
              </a:lnSpc>
              <a:spcBef>
                <a:spcPts val="1000"/>
              </a:spcBef>
              <a:spcAft>
                <a:spcPts val="0"/>
              </a:spcAft>
              <a:buClr>
                <a:srgbClr val="0070C0"/>
              </a:buClr>
              <a:buSzPts val="2800"/>
              <a:buNone/>
            </a:pPr>
            <a:r>
              <a:rPr lang="en-US" dirty="0">
                <a:latin typeface="Gill Sans MT" panose="020B0502020104020203" pitchFamily="34" charset="0"/>
              </a:rPr>
              <a:t>DECEMBER 2023</a:t>
            </a:r>
            <a:endParaRPr dirty="0">
              <a:latin typeface="Gill Sans MT" panose="020B0502020104020203" pitchFamily="34" charset="0"/>
            </a:endParaRPr>
          </a:p>
        </p:txBody>
      </p:sp>
      <p:pic>
        <p:nvPicPr>
          <p:cNvPr id="68" name="Google Shape;68;p1"/>
          <p:cNvPicPr preferRelativeResize="0"/>
          <p:nvPr/>
        </p:nvPicPr>
        <p:blipFill rotWithShape="1">
          <a:blip r:embed="rId3">
            <a:alphaModFix/>
          </a:blip>
          <a:srcRect/>
          <a:stretch/>
        </p:blipFill>
        <p:spPr>
          <a:xfrm>
            <a:off x="774117" y="1253331"/>
            <a:ext cx="4794861" cy="4351338"/>
          </a:xfrm>
          <a:prstGeom prst="rect">
            <a:avLst/>
          </a:prstGeom>
          <a:noFill/>
          <a:ln>
            <a:noFill/>
          </a:ln>
        </p:spPr>
      </p:pic>
      <p:sp>
        <p:nvSpPr>
          <p:cNvPr id="2" name="Google Shape;153;p12">
            <a:extLst>
              <a:ext uri="{FF2B5EF4-FFF2-40B4-BE49-F238E27FC236}">
                <a16:creationId xmlns:a16="http://schemas.microsoft.com/office/drawing/2014/main" id="{590D2D99-1DFD-5ECD-EB02-026EAAAD4E41}"/>
              </a:ext>
            </a:extLst>
          </p:cNvPr>
          <p:cNvSpPr txBox="1">
            <a:spLocks/>
          </p:cNvSpPr>
          <p:nvPr/>
        </p:nvSpPr>
        <p:spPr>
          <a:xfrm>
            <a:off x="774117" y="364493"/>
            <a:ext cx="10971034"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u="sng" dirty="0"/>
          </a:p>
        </p:txBody>
      </p:sp>
      <p:cxnSp>
        <p:nvCxnSpPr>
          <p:cNvPr id="4" name="Straight Connector 3">
            <a:extLst>
              <a:ext uri="{FF2B5EF4-FFF2-40B4-BE49-F238E27FC236}">
                <a16:creationId xmlns:a16="http://schemas.microsoft.com/office/drawing/2014/main" id="{CF2DCEF6-0FA1-97E7-4F1B-A513D28C781D}"/>
              </a:ext>
            </a:extLst>
          </p:cNvPr>
          <p:cNvCxnSpPr>
            <a:cxnSpLocks/>
          </p:cNvCxnSpPr>
          <p:nvPr/>
        </p:nvCxnSpPr>
        <p:spPr>
          <a:xfrm>
            <a:off x="772359" y="681037"/>
            <a:ext cx="10670954"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0"/>
          <p:cNvSpPr txBox="1">
            <a:spLocks noGrp="1"/>
          </p:cNvSpPr>
          <p:nvPr>
            <p:ph type="body" idx="4294967295"/>
          </p:nvPr>
        </p:nvSpPr>
        <p:spPr>
          <a:xfrm>
            <a:off x="630314" y="1715917"/>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800"/>
              <a:buNone/>
            </a:pPr>
            <a:r>
              <a:rPr lang="en-US" dirty="0">
                <a:latin typeface="Gill Sans MT" panose="020B0502020104020203" pitchFamily="34" charset="0"/>
              </a:rPr>
              <a:t>Findings</a:t>
            </a:r>
            <a:endParaRPr dirty="0">
              <a:latin typeface="Gill Sans MT" panose="020B0502020104020203" pitchFamily="34" charset="0"/>
            </a:endParaRPr>
          </a:p>
          <a:p>
            <a:pPr marL="0" lvl="0" indent="0" algn="l" rtl="0">
              <a:lnSpc>
                <a:spcPct val="90000"/>
              </a:lnSpc>
              <a:spcBef>
                <a:spcPts val="1000"/>
              </a:spcBef>
              <a:spcAft>
                <a:spcPts val="0"/>
              </a:spcAft>
              <a:buClr>
                <a:srgbClr val="0070C0"/>
              </a:buClr>
              <a:buSzPts val="2800"/>
              <a:buNone/>
            </a:pPr>
            <a:endParaRPr dirty="0"/>
          </a:p>
          <a:p>
            <a:pPr marL="228600" indent="-228600">
              <a:lnSpc>
                <a:spcPct val="100000"/>
              </a:lnSpc>
            </a:pPr>
            <a:r>
              <a:rPr lang="en-GB" sz="2200" b="0" i="0" dirty="0">
                <a:effectLst/>
                <a:latin typeface="Gill Sans MT" panose="020B0502020104020203" pitchFamily="34" charset="0"/>
              </a:rPr>
              <a:t>SQL RDBMS are by far the most popular choice in 2019.</a:t>
            </a:r>
          </a:p>
          <a:p>
            <a:pPr marL="228600" indent="-228600">
              <a:lnSpc>
                <a:spcPct val="100000"/>
              </a:lnSpc>
            </a:pPr>
            <a:r>
              <a:rPr lang="en-GB" sz="2200" b="0" i="0" dirty="0">
                <a:effectLst/>
                <a:latin typeface="Gill Sans MT" panose="020B0502020104020203" pitchFamily="34" charset="0"/>
              </a:rPr>
              <a:t>Postgre</a:t>
            </a:r>
            <a:r>
              <a:rPr lang="en-GB" sz="2200" dirty="0">
                <a:latin typeface="Gill Sans MT" panose="020B0502020104020203" pitchFamily="34" charset="0"/>
              </a:rPr>
              <a:t>s’s</a:t>
            </a:r>
            <a:r>
              <a:rPr lang="en-GB" sz="2200" b="0" i="0" dirty="0">
                <a:effectLst/>
                <a:latin typeface="Gill Sans MT" panose="020B0502020104020203" pitchFamily="34" charset="0"/>
              </a:rPr>
              <a:t> upward trend shows it's becoming the most popular SQL database.</a:t>
            </a:r>
          </a:p>
          <a:p>
            <a:pPr marL="228600" indent="-228600">
              <a:lnSpc>
                <a:spcPct val="100000"/>
              </a:lnSpc>
            </a:pPr>
            <a:r>
              <a:rPr lang="en-GB" sz="2200" b="0" i="0" dirty="0">
                <a:effectLst/>
                <a:latin typeface="Gill Sans MT" panose="020B0502020104020203" pitchFamily="34" charset="0"/>
              </a:rPr>
              <a:t>MongoDB and Elasticsearch are on the rise.</a:t>
            </a:r>
          </a:p>
        </p:txBody>
      </p:sp>
      <p:sp>
        <p:nvSpPr>
          <p:cNvPr id="141" name="Google Shape;141;p10"/>
          <p:cNvSpPr txBox="1">
            <a:spLocks noGrp="1"/>
          </p:cNvSpPr>
          <p:nvPr>
            <p:ph type="body" idx="4294967295"/>
          </p:nvPr>
        </p:nvSpPr>
        <p:spPr>
          <a:xfrm>
            <a:off x="6380086" y="1715917"/>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800"/>
              <a:buNone/>
            </a:pPr>
            <a:r>
              <a:rPr lang="en-US" dirty="0">
                <a:latin typeface="Gill Sans MT" panose="020B0502020104020203" pitchFamily="34" charset="0"/>
              </a:rPr>
              <a:t>Implications</a:t>
            </a:r>
            <a:endParaRPr dirty="0">
              <a:latin typeface="Gill Sans MT" panose="020B0502020104020203" pitchFamily="34" charset="0"/>
            </a:endParaRPr>
          </a:p>
          <a:p>
            <a:pPr marL="0" lvl="0" indent="0" algn="l" rtl="0">
              <a:lnSpc>
                <a:spcPct val="90000"/>
              </a:lnSpc>
              <a:spcBef>
                <a:spcPts val="1000"/>
              </a:spcBef>
              <a:spcAft>
                <a:spcPts val="0"/>
              </a:spcAft>
              <a:buClr>
                <a:srgbClr val="0070C0"/>
              </a:buClr>
              <a:buSzPts val="2800"/>
              <a:buNone/>
            </a:pPr>
            <a:endParaRPr dirty="0"/>
          </a:p>
          <a:p>
            <a:pPr marL="228600" indent="-228600">
              <a:lnSpc>
                <a:spcPct val="100000"/>
              </a:lnSpc>
            </a:pPr>
            <a:r>
              <a:rPr lang="en-GB" sz="2200" b="0" i="0" dirty="0">
                <a:effectLst/>
                <a:latin typeface="Gill Sans MT" panose="020B0502020104020203" pitchFamily="34" charset="0"/>
              </a:rPr>
              <a:t>Open-source databases are the most preferred.</a:t>
            </a:r>
          </a:p>
          <a:p>
            <a:pPr marL="228600" indent="-228600">
              <a:lnSpc>
                <a:spcPct val="100000"/>
              </a:lnSpc>
            </a:pPr>
            <a:r>
              <a:rPr lang="en-GB" sz="2200" b="0" i="0" dirty="0">
                <a:effectLst/>
                <a:latin typeface="Gill Sans MT" panose="020B0502020104020203" pitchFamily="34" charset="0"/>
              </a:rPr>
              <a:t>NoSQL databases are gaining popularity quickly. Future developers may need skills in both SQL and NoSQL databases.</a:t>
            </a:r>
          </a:p>
        </p:txBody>
      </p:sp>
      <p:sp>
        <p:nvSpPr>
          <p:cNvPr id="4" name="Google Shape;153;p12">
            <a:extLst>
              <a:ext uri="{FF2B5EF4-FFF2-40B4-BE49-F238E27FC236}">
                <a16:creationId xmlns:a16="http://schemas.microsoft.com/office/drawing/2014/main" id="{C2F4DC72-8056-3D64-89C8-86395644863A}"/>
              </a:ext>
            </a:extLst>
          </p:cNvPr>
          <p:cNvSpPr txBox="1">
            <a:spLocks/>
          </p:cNvSpPr>
          <p:nvPr/>
        </p:nvSpPr>
        <p:spPr>
          <a:xfrm>
            <a:off x="1074198" y="364493"/>
            <a:ext cx="10487488" cy="104705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DATABASE TRENDS-FINDINGS &amp; IMPLICATIONS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11"/>
          <p:cNvSpPr txBox="1">
            <a:spLocks noGrp="1"/>
          </p:cNvSpPr>
          <p:nvPr>
            <p:ph type="body" idx="4294967295"/>
          </p:nvPr>
        </p:nvSpPr>
        <p:spPr>
          <a:xfrm>
            <a:off x="4865410" y="1457936"/>
            <a:ext cx="6252392" cy="377101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70C0"/>
              </a:buClr>
              <a:buSzPts val="2200"/>
              <a:buNone/>
            </a:pPr>
            <a:r>
              <a:rPr lang="en-US" b="1" dirty="0">
                <a:latin typeface="Gill Sans MT" panose="020B0502020104020203" pitchFamily="34" charset="0"/>
              </a:rPr>
              <a:t>The permanent link of the read-only view of the Cognos dashboard goes here:</a:t>
            </a:r>
            <a:endParaRPr lang="en-US" dirty="0">
              <a:latin typeface="Gill Sans MT" panose="020B0502020104020203" pitchFamily="34" charset="0"/>
            </a:endParaRPr>
          </a:p>
          <a:p>
            <a:pPr marL="0" lvl="0" indent="0" algn="l" rtl="0">
              <a:lnSpc>
                <a:spcPct val="100000"/>
              </a:lnSpc>
              <a:spcBef>
                <a:spcPts val="1000"/>
              </a:spcBef>
              <a:spcAft>
                <a:spcPts val="0"/>
              </a:spcAft>
              <a:buClr>
                <a:srgbClr val="0070C0"/>
              </a:buClr>
              <a:buSzPts val="2000"/>
              <a:buNone/>
            </a:pPr>
            <a:r>
              <a:rPr lang="en-US" sz="2200" dirty="0">
                <a:latin typeface="Gill Sans MT" panose="020B0502020104020203" pitchFamily="34" charset="0"/>
              </a:rPr>
              <a:t>https://dataplatform.cloud.ibm.com/dashboards/92369562-c037-442b-b341-134e5d91c3bb/view/431cf81b1fb96fd053f2b5e407cf25027561705ae1bbd503d5d17b4907327697a93840c3c82a490ed3120666a7ed135d9f</a:t>
            </a:r>
            <a:endParaRPr sz="2200" dirty="0">
              <a:latin typeface="Gill Sans MT" panose="020B0502020104020203" pitchFamily="34" charset="0"/>
            </a:endParaRPr>
          </a:p>
        </p:txBody>
      </p:sp>
      <p:pic>
        <p:nvPicPr>
          <p:cNvPr id="148" name="Google Shape;148;p11"/>
          <p:cNvPicPr preferRelativeResize="0"/>
          <p:nvPr/>
        </p:nvPicPr>
        <p:blipFill rotWithShape="1">
          <a:blip r:embed="rId3">
            <a:alphaModFix/>
          </a:blip>
          <a:srcRect/>
          <a:stretch/>
        </p:blipFill>
        <p:spPr>
          <a:xfrm>
            <a:off x="1074198" y="1457937"/>
            <a:ext cx="3054361" cy="3054361"/>
          </a:xfrm>
          <a:prstGeom prst="rect">
            <a:avLst/>
          </a:prstGeom>
          <a:noFill/>
          <a:ln>
            <a:noFill/>
          </a:ln>
        </p:spPr>
      </p:pic>
      <p:sp>
        <p:nvSpPr>
          <p:cNvPr id="3" name="Google Shape;153;p12">
            <a:extLst>
              <a:ext uri="{FF2B5EF4-FFF2-40B4-BE49-F238E27FC236}">
                <a16:creationId xmlns:a16="http://schemas.microsoft.com/office/drawing/2014/main" id="{37CBEFDB-E4F2-6383-E87D-725AE99E1BF6}"/>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DASHBOARD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idx="4294967295"/>
          </p:nvPr>
        </p:nvSpPr>
        <p:spPr>
          <a:xfrm>
            <a:off x="1074198" y="364493"/>
            <a:ext cx="7803472" cy="696389"/>
          </a:xfrm>
          <a:noFill/>
          <a:ln>
            <a:noFill/>
          </a:ln>
        </p:spPr>
        <p:txBody>
          <a:bodyPr spcFirstLastPara="1" wrap="square" lIns="91425" tIns="45700" rIns="91425" bIns="45700" anchor="ctr" anchorCtr="0">
            <a:noAutofit/>
          </a:bodyPr>
          <a:lstStyle/>
          <a:p>
            <a:pPr lvl="0"/>
            <a:r>
              <a:rPr lang="en-US" u="sng" dirty="0"/>
              <a:t>CURRENT TECHNOLOGY USAGE</a:t>
            </a:r>
          </a:p>
        </p:txBody>
      </p:sp>
      <p:sp>
        <p:nvSpPr>
          <p:cNvPr id="154" name="Google Shape;154;p12"/>
          <p:cNvSpPr txBox="1">
            <a:spLocks noGrp="1"/>
          </p:cNvSpPr>
          <p:nvPr>
            <p:ph type="body" idx="4294967295"/>
          </p:nvPr>
        </p:nvSpPr>
        <p:spPr>
          <a:xfrm>
            <a:off x="0" y="1690688"/>
            <a:ext cx="10515600" cy="4351337"/>
          </a:xfrm>
          <a:noFill/>
          <a:ln>
            <a:noFill/>
          </a:ln>
        </p:spPr>
        <p:txBody>
          <a:bodyPr spcFirstLastPara="1" wrap="square" lIns="91425" tIns="45700" rIns="91425" bIns="45700" anchor="t" anchorCtr="0">
            <a:normAutofit/>
          </a:bodyPr>
          <a:lstStyle/>
          <a:p>
            <a:pPr lvl="0"/>
            <a:endParaRPr lang="en-GB" dirty="0"/>
          </a:p>
          <a:p>
            <a:pPr lvl="0"/>
            <a:endParaRPr lang="en-GB" dirty="0"/>
          </a:p>
          <a:p>
            <a:pPr lvl="0"/>
            <a:endParaRPr lang="en-GB" dirty="0"/>
          </a:p>
        </p:txBody>
      </p:sp>
      <p:sp>
        <p:nvSpPr>
          <p:cNvPr id="155" name="Google Shape;155;p12"/>
          <p:cNvSpPr txBox="1"/>
          <p:nvPr/>
        </p:nvSpPr>
        <p:spPr>
          <a:xfrm>
            <a:off x="2757170" y="2567305"/>
            <a:ext cx="4064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IBM Plex Sans"/>
              <a:ea typeface="IBM Plex Sans"/>
              <a:cs typeface="IBM Plex Sans"/>
              <a:sym typeface="IBM Plex Sans"/>
            </a:endParaRPr>
          </a:p>
        </p:txBody>
      </p:sp>
      <p:pic>
        <p:nvPicPr>
          <p:cNvPr id="3" name="Picture 2" descr="A close-up of a graph&#10;&#10;Description automatically generated">
            <a:extLst>
              <a:ext uri="{FF2B5EF4-FFF2-40B4-BE49-F238E27FC236}">
                <a16:creationId xmlns:a16="http://schemas.microsoft.com/office/drawing/2014/main" id="{470246A1-09E4-DAE5-01F6-98FF7AE2E69B}"/>
              </a:ext>
            </a:extLst>
          </p:cNvPr>
          <p:cNvPicPr>
            <a:picLocks noChangeAspect="1"/>
          </p:cNvPicPr>
          <p:nvPr/>
        </p:nvPicPr>
        <p:blipFill rotWithShape="1">
          <a:blip r:embed="rId3"/>
          <a:srcRect b="1287"/>
          <a:stretch/>
        </p:blipFill>
        <p:spPr>
          <a:xfrm>
            <a:off x="880369" y="1055318"/>
            <a:ext cx="10431262" cy="49475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13"/>
          <p:cNvSpPr txBox="1">
            <a:spLocks noGrp="1"/>
          </p:cNvSpPr>
          <p:nvPr>
            <p:ph type="body" idx="4294967295"/>
          </p:nvPr>
        </p:nvSpPr>
        <p:spPr>
          <a:xfrm>
            <a:off x="0" y="1690688"/>
            <a:ext cx="10515600" cy="43513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800"/>
              <a:buNone/>
            </a:pPr>
            <a:endParaRPr dirty="0"/>
          </a:p>
          <a:p>
            <a:pPr marL="0" lvl="0" indent="0" algn="l" rtl="0">
              <a:lnSpc>
                <a:spcPct val="90000"/>
              </a:lnSpc>
              <a:spcBef>
                <a:spcPts val="1000"/>
              </a:spcBef>
              <a:spcAft>
                <a:spcPts val="0"/>
              </a:spcAft>
              <a:buClr>
                <a:srgbClr val="0070C0"/>
              </a:buClr>
              <a:buSzPts val="2800"/>
              <a:buNone/>
            </a:pPr>
            <a:endParaRPr dirty="0"/>
          </a:p>
          <a:p>
            <a:pPr marL="0" lvl="0" indent="0" algn="l" rtl="0">
              <a:lnSpc>
                <a:spcPct val="90000"/>
              </a:lnSpc>
              <a:spcBef>
                <a:spcPts val="1000"/>
              </a:spcBef>
              <a:spcAft>
                <a:spcPts val="0"/>
              </a:spcAft>
              <a:buClr>
                <a:srgbClr val="0070C0"/>
              </a:buClr>
              <a:buSzPts val="2800"/>
              <a:buNone/>
            </a:pPr>
            <a:endParaRPr dirty="0"/>
          </a:p>
        </p:txBody>
      </p:sp>
      <p:sp>
        <p:nvSpPr>
          <p:cNvPr id="5" name="Google Shape;153;p12">
            <a:extLst>
              <a:ext uri="{FF2B5EF4-FFF2-40B4-BE49-F238E27FC236}">
                <a16:creationId xmlns:a16="http://schemas.microsoft.com/office/drawing/2014/main" id="{31A19D57-DB45-D7A9-7E37-ADA0BEC383B1}"/>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FUTURE TECHNOLOGY TREND</a:t>
            </a:r>
          </a:p>
        </p:txBody>
      </p:sp>
      <p:pic>
        <p:nvPicPr>
          <p:cNvPr id="4" name="Picture 3" descr="A screenshot of a graph&#10;&#10;Description automatically generated">
            <a:extLst>
              <a:ext uri="{FF2B5EF4-FFF2-40B4-BE49-F238E27FC236}">
                <a16:creationId xmlns:a16="http://schemas.microsoft.com/office/drawing/2014/main" id="{9F0B193D-3F8A-33BE-3361-AD4DB474953A}"/>
              </a:ext>
            </a:extLst>
          </p:cNvPr>
          <p:cNvPicPr>
            <a:picLocks noChangeAspect="1"/>
          </p:cNvPicPr>
          <p:nvPr/>
        </p:nvPicPr>
        <p:blipFill rotWithShape="1">
          <a:blip r:embed="rId3"/>
          <a:srcRect b="1305"/>
          <a:stretch/>
        </p:blipFill>
        <p:spPr>
          <a:xfrm>
            <a:off x="755342" y="1060882"/>
            <a:ext cx="10681315" cy="48516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6" name="Google Shape;153;p12">
            <a:extLst>
              <a:ext uri="{FF2B5EF4-FFF2-40B4-BE49-F238E27FC236}">
                <a16:creationId xmlns:a16="http://schemas.microsoft.com/office/drawing/2014/main" id="{15CD5C37-3230-ACF3-5FE3-6B4727F0CB58}"/>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DEMOGRAPHICS</a:t>
            </a:r>
          </a:p>
        </p:txBody>
      </p:sp>
      <p:pic>
        <p:nvPicPr>
          <p:cNvPr id="4" name="Picture 3" descr="A screenshot of a computer&#10;&#10;Description automatically generated">
            <a:extLst>
              <a:ext uri="{FF2B5EF4-FFF2-40B4-BE49-F238E27FC236}">
                <a16:creationId xmlns:a16="http://schemas.microsoft.com/office/drawing/2014/main" id="{B94FC815-0093-C1E7-9F21-D3E214696E72}"/>
              </a:ext>
            </a:extLst>
          </p:cNvPr>
          <p:cNvPicPr>
            <a:picLocks noChangeAspect="1"/>
          </p:cNvPicPr>
          <p:nvPr/>
        </p:nvPicPr>
        <p:blipFill rotWithShape="1">
          <a:blip r:embed="rId3"/>
          <a:srcRect t="1" b="857"/>
          <a:stretch/>
        </p:blipFill>
        <p:spPr>
          <a:xfrm>
            <a:off x="725009" y="1060882"/>
            <a:ext cx="10741981" cy="49759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4" name="Google Shape;174;p15"/>
          <p:cNvPicPr preferRelativeResize="0">
            <a:picLocks noGrp="1"/>
          </p:cNvPicPr>
          <p:nvPr>
            <p:ph type="body" idx="4294967295"/>
          </p:nvPr>
        </p:nvPicPr>
        <p:blipFill rotWithShape="1">
          <a:blip r:embed="rId3">
            <a:alphaModFix/>
          </a:blip>
          <a:srcRect/>
          <a:stretch/>
        </p:blipFill>
        <p:spPr>
          <a:xfrm>
            <a:off x="623009" y="1253331"/>
            <a:ext cx="4352925" cy="4351338"/>
          </a:xfrm>
          <a:prstGeom prst="rect">
            <a:avLst/>
          </a:prstGeom>
          <a:noFill/>
          <a:ln>
            <a:noFill/>
          </a:ln>
        </p:spPr>
      </p:pic>
      <p:sp>
        <p:nvSpPr>
          <p:cNvPr id="2" name="Google Shape;153;p12">
            <a:extLst>
              <a:ext uri="{FF2B5EF4-FFF2-40B4-BE49-F238E27FC236}">
                <a16:creationId xmlns:a16="http://schemas.microsoft.com/office/drawing/2014/main" id="{B2DEE8EE-4965-0D44-1CA4-1DA0FFF49BCC}"/>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DISCUSSION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16"/>
          <p:cNvSpPr txBox="1">
            <a:spLocks noGrp="1"/>
          </p:cNvSpPr>
          <p:nvPr>
            <p:ph type="body" idx="4294967295"/>
          </p:nvPr>
        </p:nvSpPr>
        <p:spPr>
          <a:xfrm>
            <a:off x="639192" y="1346231"/>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800"/>
              <a:buNone/>
            </a:pPr>
            <a:r>
              <a:rPr lang="en-US" dirty="0">
                <a:latin typeface="Gill Sans MT" panose="020B0502020104020203" pitchFamily="34" charset="0"/>
              </a:rPr>
              <a:t>Findings</a:t>
            </a:r>
            <a:endParaRPr dirty="0">
              <a:latin typeface="Gill Sans MT" panose="020B0502020104020203" pitchFamily="34" charset="0"/>
            </a:endParaRPr>
          </a:p>
          <a:p>
            <a:pPr marL="0" lvl="0" indent="0" algn="l" rtl="0">
              <a:lnSpc>
                <a:spcPct val="90000"/>
              </a:lnSpc>
              <a:spcBef>
                <a:spcPts val="1000"/>
              </a:spcBef>
              <a:spcAft>
                <a:spcPts val="0"/>
              </a:spcAft>
              <a:buClr>
                <a:srgbClr val="0070C0"/>
              </a:buClr>
              <a:buSzPts val="2800"/>
              <a:buNone/>
            </a:pPr>
            <a:endParaRPr dirty="0"/>
          </a:p>
          <a:p>
            <a:pPr marL="228600" indent="-228600">
              <a:lnSpc>
                <a:spcPct val="100000"/>
              </a:lnSpc>
            </a:pPr>
            <a:r>
              <a:rPr lang="en-GB" sz="2200" b="0" i="0" dirty="0">
                <a:effectLst/>
                <a:latin typeface="Gill Sans MT" panose="020B0502020104020203" pitchFamily="34" charset="0"/>
              </a:rPr>
              <a:t>JavaScript and HTML are the most popular currently and remain so in the future.</a:t>
            </a:r>
          </a:p>
          <a:p>
            <a:pPr marL="228600" indent="-228600">
              <a:lnSpc>
                <a:spcPct val="100000"/>
              </a:lnSpc>
            </a:pPr>
            <a:r>
              <a:rPr lang="en-GB" sz="2200" b="0" i="0" dirty="0">
                <a:effectLst/>
                <a:latin typeface="Gill Sans MT" panose="020B0502020104020203" pitchFamily="34" charset="0"/>
              </a:rPr>
              <a:t>SQL RDBMS are the most preferred, but NoSQL are gaining momentum.</a:t>
            </a:r>
          </a:p>
        </p:txBody>
      </p:sp>
      <p:sp>
        <p:nvSpPr>
          <p:cNvPr id="182" name="Google Shape;182;p16"/>
          <p:cNvSpPr txBox="1">
            <a:spLocks noGrp="1"/>
          </p:cNvSpPr>
          <p:nvPr>
            <p:ph type="body" idx="4294967295"/>
          </p:nvPr>
        </p:nvSpPr>
        <p:spPr>
          <a:xfrm>
            <a:off x="5943599" y="1346230"/>
            <a:ext cx="5181600" cy="468170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800"/>
              <a:buNone/>
            </a:pPr>
            <a:r>
              <a:rPr lang="en-US" dirty="0">
                <a:latin typeface="Gill Sans MT" panose="020B0502020104020203" pitchFamily="34" charset="0"/>
              </a:rPr>
              <a:t>Implications</a:t>
            </a:r>
            <a:endParaRPr dirty="0">
              <a:latin typeface="Gill Sans MT" panose="020B0502020104020203" pitchFamily="34" charset="0"/>
            </a:endParaRPr>
          </a:p>
          <a:p>
            <a:pPr marL="0" lvl="0" indent="0" algn="l" rtl="0">
              <a:lnSpc>
                <a:spcPct val="90000"/>
              </a:lnSpc>
              <a:spcBef>
                <a:spcPts val="1000"/>
              </a:spcBef>
              <a:spcAft>
                <a:spcPts val="0"/>
              </a:spcAft>
              <a:buClr>
                <a:srgbClr val="0070C0"/>
              </a:buClr>
              <a:buSzPts val="2800"/>
              <a:buNone/>
            </a:pPr>
            <a:endParaRPr dirty="0"/>
          </a:p>
          <a:p>
            <a:pPr marL="228600" lvl="0" indent="-228600" algn="l" rtl="0">
              <a:lnSpc>
                <a:spcPct val="100000"/>
              </a:lnSpc>
              <a:spcBef>
                <a:spcPts val="1000"/>
              </a:spcBef>
              <a:spcAft>
                <a:spcPts val="0"/>
              </a:spcAft>
              <a:buClr>
                <a:srgbClr val="0070C0"/>
              </a:buClr>
              <a:buSzPts val="2800"/>
              <a:buChar char="•"/>
            </a:pPr>
            <a:r>
              <a:rPr lang="en-US" sz="2200" dirty="0">
                <a:latin typeface="Gill Sans MT" panose="020B0502020104020203" pitchFamily="34" charset="0"/>
              </a:rPr>
              <a:t>W</a:t>
            </a:r>
            <a:r>
              <a:rPr lang="en-GB" sz="2200" b="0" i="0" dirty="0">
                <a:effectLst/>
                <a:latin typeface="Gill Sans MT" panose="020B0502020104020203" pitchFamily="34" charset="0"/>
              </a:rPr>
              <a:t>eb developers are amongst the most wanted in the IT field</a:t>
            </a:r>
            <a:r>
              <a:rPr lang="en-US" sz="2200" b="0" i="0" dirty="0">
                <a:effectLst/>
                <a:latin typeface="Gill Sans MT" panose="020B0502020104020203" pitchFamily="34" charset="0"/>
              </a:rPr>
              <a:t>.</a:t>
            </a:r>
            <a:endParaRPr sz="2200" dirty="0">
              <a:latin typeface="Gill Sans MT" panose="020B0502020104020203" pitchFamily="34" charset="0"/>
            </a:endParaRPr>
          </a:p>
          <a:p>
            <a:pPr marL="228600" lvl="0" indent="-228600" algn="l" rtl="0">
              <a:lnSpc>
                <a:spcPct val="100000"/>
              </a:lnSpc>
              <a:spcBef>
                <a:spcPts val="1000"/>
              </a:spcBef>
              <a:spcAft>
                <a:spcPts val="0"/>
              </a:spcAft>
              <a:buClr>
                <a:srgbClr val="0070C0"/>
              </a:buClr>
              <a:buSzPts val="2800"/>
              <a:buChar char="•"/>
            </a:pPr>
            <a:r>
              <a:rPr lang="en-US" sz="2200" dirty="0">
                <a:latin typeface="Gill Sans MT" panose="020B0502020104020203" pitchFamily="34" charset="0"/>
              </a:rPr>
              <a:t>D</a:t>
            </a:r>
            <a:r>
              <a:rPr lang="en-GB" sz="2200" b="0" i="0" dirty="0">
                <a:effectLst/>
                <a:latin typeface="Gill Sans MT" panose="020B0502020104020203" pitchFamily="34" charset="0"/>
              </a:rPr>
              <a:t>ata Professionals need to learn both SQL and NoSQL databases.</a:t>
            </a:r>
            <a:endParaRPr sz="2200" dirty="0">
              <a:latin typeface="Gill Sans MT" panose="020B0502020104020203" pitchFamily="34" charset="0"/>
            </a:endParaRPr>
          </a:p>
          <a:p>
            <a:pPr marL="228600" lvl="0" indent="-228600" algn="l" rtl="0">
              <a:lnSpc>
                <a:spcPct val="100000"/>
              </a:lnSpc>
              <a:spcBef>
                <a:spcPts val="1000"/>
              </a:spcBef>
              <a:spcAft>
                <a:spcPts val="0"/>
              </a:spcAft>
              <a:buClr>
                <a:srgbClr val="0070C0"/>
              </a:buClr>
              <a:buSzPts val="2800"/>
              <a:buChar char="•"/>
            </a:pPr>
            <a:r>
              <a:rPr lang="en-US" sz="2200" dirty="0">
                <a:latin typeface="Gill Sans MT" panose="020B0502020104020203" pitchFamily="34" charset="0"/>
              </a:rPr>
              <a:t>As </a:t>
            </a:r>
            <a:r>
              <a:rPr lang="en-GB" sz="2200" b="0" i="0" dirty="0">
                <a:effectLst/>
                <a:latin typeface="Gill Sans MT" panose="020B0502020104020203" pitchFamily="34" charset="0"/>
              </a:rPr>
              <a:t>technology grows and becomes more mainstream, I believe the gender/country gap will shrink but we also need to do our part in closing the gap with equal opportunity.</a:t>
            </a:r>
            <a:endParaRPr sz="2200" dirty="0">
              <a:latin typeface="Gill Sans MT" panose="020B0502020104020203" pitchFamily="34" charset="0"/>
            </a:endParaRPr>
          </a:p>
        </p:txBody>
      </p:sp>
      <p:sp>
        <p:nvSpPr>
          <p:cNvPr id="2" name="Google Shape;153;p12">
            <a:extLst>
              <a:ext uri="{FF2B5EF4-FFF2-40B4-BE49-F238E27FC236}">
                <a16:creationId xmlns:a16="http://schemas.microsoft.com/office/drawing/2014/main" id="{6F9B506C-C510-E7B8-F095-4BF9508816D0}"/>
              </a:ext>
            </a:extLst>
          </p:cNvPr>
          <p:cNvSpPr txBox="1">
            <a:spLocks/>
          </p:cNvSpPr>
          <p:nvPr/>
        </p:nvSpPr>
        <p:spPr>
          <a:xfrm>
            <a:off x="1074197" y="364493"/>
            <a:ext cx="9738805"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OVERALL FINDINGS &amp; IMPLICATIONS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17"/>
          <p:cNvSpPr txBox="1">
            <a:spLocks noGrp="1"/>
          </p:cNvSpPr>
          <p:nvPr>
            <p:ph type="body" idx="4294967295"/>
          </p:nvPr>
        </p:nvSpPr>
        <p:spPr>
          <a:xfrm>
            <a:off x="4291259" y="1324438"/>
            <a:ext cx="6808787" cy="4428292"/>
          </a:xfrm>
          <a:prstGeom prst="rect">
            <a:avLst/>
          </a:prstGeom>
          <a:noFill/>
          <a:ln>
            <a:noFill/>
          </a:ln>
        </p:spPr>
        <p:txBody>
          <a:bodyPr spcFirstLastPara="1" wrap="square" lIns="91425" tIns="45700" rIns="91425" bIns="45700" anchor="t" anchorCtr="0">
            <a:normAutofit/>
          </a:bodyPr>
          <a:lstStyle/>
          <a:p>
            <a:pPr marL="228600" indent="-228600" algn="just">
              <a:lnSpc>
                <a:spcPct val="100000"/>
              </a:lnSpc>
              <a:spcBef>
                <a:spcPts val="0"/>
              </a:spcBef>
            </a:pPr>
            <a:r>
              <a:rPr lang="en-GB" sz="2200" b="0" i="0" dirty="0">
                <a:effectLst/>
                <a:latin typeface="Gill Sans MT" panose="020B0502020104020203" pitchFamily="34" charset="0"/>
              </a:rPr>
              <a:t>After reviewing and analysing the survey subset conducted by Stacked Overflow in 2019, we can conclude the most rewarding languages, databases, platforms and web frames for current use and in the near future.</a:t>
            </a:r>
            <a:endParaRPr sz="2200" dirty="0">
              <a:latin typeface="Gill Sans MT" panose="020B0502020104020203" pitchFamily="34" charset="0"/>
            </a:endParaRPr>
          </a:p>
          <a:p>
            <a:pPr marL="228600" indent="-228600">
              <a:lnSpc>
                <a:spcPct val="100000"/>
              </a:lnSpc>
            </a:pPr>
            <a:r>
              <a:rPr lang="en-GB" sz="2200" b="0" i="0" dirty="0">
                <a:effectLst/>
                <a:latin typeface="Gill Sans MT" panose="020B0502020104020203" pitchFamily="34" charset="0"/>
              </a:rPr>
              <a:t>Technology is ever growing and expanding. Developers need to sharpen their skills on the technologies that are gaining popularity and may shape the future.</a:t>
            </a:r>
            <a:endParaRPr sz="2200" dirty="0">
              <a:latin typeface="Gill Sans MT" panose="020B0502020104020203" pitchFamily="34" charset="0"/>
            </a:endParaRPr>
          </a:p>
          <a:p>
            <a:pPr marL="228600" lvl="0" indent="-228600" algn="l" rtl="0">
              <a:lnSpc>
                <a:spcPct val="100000"/>
              </a:lnSpc>
              <a:spcBef>
                <a:spcPts val="1000"/>
              </a:spcBef>
              <a:spcAft>
                <a:spcPts val="0"/>
              </a:spcAft>
              <a:buClr>
                <a:srgbClr val="0070C0"/>
              </a:buClr>
              <a:buSzPts val="2800"/>
              <a:buChar char="•"/>
            </a:pPr>
            <a:r>
              <a:rPr lang="en-GB" sz="2200" dirty="0">
                <a:latin typeface="Gill Sans MT" panose="020B0502020104020203" pitchFamily="34" charset="0"/>
              </a:rPr>
              <a:t>Recommendation:</a:t>
            </a:r>
          </a:p>
          <a:p>
            <a:pPr marL="685800" lvl="1" indent="-228600">
              <a:lnSpc>
                <a:spcPct val="100000"/>
              </a:lnSpc>
              <a:spcBef>
                <a:spcPts val="1000"/>
              </a:spcBef>
              <a:buSzPts val="2800"/>
            </a:pPr>
            <a:r>
              <a:rPr lang="en-GB" sz="1800" dirty="0">
                <a:latin typeface="Gill Sans MT" panose="020B0502020104020203" pitchFamily="34" charset="0"/>
              </a:rPr>
              <a:t>Programming Languages: JavaScript, HTML / CSS, Python</a:t>
            </a:r>
          </a:p>
          <a:p>
            <a:pPr marL="685800" lvl="1" indent="-228600">
              <a:lnSpc>
                <a:spcPct val="100000"/>
              </a:lnSpc>
              <a:spcBef>
                <a:spcPts val="1000"/>
              </a:spcBef>
              <a:buSzPts val="2800"/>
            </a:pPr>
            <a:r>
              <a:rPr lang="en-GB" sz="1800" dirty="0">
                <a:latin typeface="Gill Sans MT" panose="020B0502020104020203" pitchFamily="34" charset="0"/>
              </a:rPr>
              <a:t>Databases: MYSQL, PostgreSQL, MongoDB</a:t>
            </a:r>
          </a:p>
        </p:txBody>
      </p:sp>
      <p:pic>
        <p:nvPicPr>
          <p:cNvPr id="189" name="Google Shape;189;p17"/>
          <p:cNvPicPr preferRelativeResize="0">
            <a:picLocks noGrp="1"/>
          </p:cNvPicPr>
          <p:nvPr>
            <p:ph type="body" idx="4294967295"/>
          </p:nvPr>
        </p:nvPicPr>
        <p:blipFill rotWithShape="1">
          <a:blip r:embed="rId3">
            <a:alphaModFix/>
          </a:blip>
          <a:srcRect/>
          <a:stretch/>
        </p:blipFill>
        <p:spPr>
          <a:xfrm>
            <a:off x="710214" y="1324438"/>
            <a:ext cx="3054350" cy="3054350"/>
          </a:xfrm>
          <a:prstGeom prst="rect">
            <a:avLst/>
          </a:prstGeom>
          <a:noFill/>
          <a:ln>
            <a:noFill/>
          </a:ln>
        </p:spPr>
      </p:pic>
      <p:sp>
        <p:nvSpPr>
          <p:cNvPr id="3" name="Google Shape;153;p12">
            <a:extLst>
              <a:ext uri="{FF2B5EF4-FFF2-40B4-BE49-F238E27FC236}">
                <a16:creationId xmlns:a16="http://schemas.microsoft.com/office/drawing/2014/main" id="{F740936A-1D97-7331-1893-0745417859B0}"/>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CONCLUSION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6" name="Google Shape;196;p18"/>
          <p:cNvPicPr preferRelativeResize="0">
            <a:picLocks noGrp="1"/>
          </p:cNvPicPr>
          <p:nvPr>
            <p:ph type="body" idx="4294967295"/>
          </p:nvPr>
        </p:nvPicPr>
        <p:blipFill rotWithShape="1">
          <a:blip r:embed="rId3">
            <a:alphaModFix/>
          </a:blip>
          <a:srcRect/>
          <a:stretch/>
        </p:blipFill>
        <p:spPr>
          <a:xfrm>
            <a:off x="428654" y="1060882"/>
            <a:ext cx="4547280" cy="4344620"/>
          </a:xfrm>
          <a:prstGeom prst="rect">
            <a:avLst/>
          </a:prstGeom>
          <a:noFill/>
          <a:ln>
            <a:noFill/>
          </a:ln>
        </p:spPr>
      </p:pic>
      <p:sp>
        <p:nvSpPr>
          <p:cNvPr id="2" name="Google Shape;153;p12">
            <a:extLst>
              <a:ext uri="{FF2B5EF4-FFF2-40B4-BE49-F238E27FC236}">
                <a16:creationId xmlns:a16="http://schemas.microsoft.com/office/drawing/2014/main" id="{A1EB99DB-2711-35C2-1102-711C38C96B7B}"/>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APPENDIX</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153;p12">
            <a:extLst>
              <a:ext uri="{FF2B5EF4-FFF2-40B4-BE49-F238E27FC236}">
                <a16:creationId xmlns:a16="http://schemas.microsoft.com/office/drawing/2014/main" id="{D7D3C7BA-3240-C66D-721B-75129AA12E5C}"/>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JOBS POSTING</a:t>
            </a:r>
          </a:p>
        </p:txBody>
      </p:sp>
      <p:pic>
        <p:nvPicPr>
          <p:cNvPr id="6" name="Picture 5" descr="A colorful bar graph with text&#10;&#10;Description automatically generated with medium confidence">
            <a:extLst>
              <a:ext uri="{FF2B5EF4-FFF2-40B4-BE49-F238E27FC236}">
                <a16:creationId xmlns:a16="http://schemas.microsoft.com/office/drawing/2014/main" id="{A4FD7C14-F626-F9E3-D6AD-3182456B4863}"/>
              </a:ext>
            </a:extLst>
          </p:cNvPr>
          <p:cNvPicPr>
            <a:picLocks noChangeAspect="1"/>
          </p:cNvPicPr>
          <p:nvPr/>
        </p:nvPicPr>
        <p:blipFill rotWithShape="1">
          <a:blip r:embed="rId3"/>
          <a:srcRect b="18421"/>
          <a:stretch/>
        </p:blipFill>
        <p:spPr>
          <a:xfrm>
            <a:off x="896643" y="1025370"/>
            <a:ext cx="10360241" cy="49493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2"/>
          <p:cNvPicPr preferRelativeResize="0"/>
          <p:nvPr/>
        </p:nvPicPr>
        <p:blipFill rotWithShape="1">
          <a:blip r:embed="rId3">
            <a:alphaModFix/>
          </a:blip>
          <a:srcRect/>
          <a:stretch/>
        </p:blipFill>
        <p:spPr>
          <a:xfrm>
            <a:off x="1397445" y="1537400"/>
            <a:ext cx="3194581" cy="3194581"/>
          </a:xfrm>
          <a:prstGeom prst="rect">
            <a:avLst/>
          </a:prstGeom>
          <a:noFill/>
          <a:ln>
            <a:noFill/>
          </a:ln>
        </p:spPr>
      </p:pic>
      <p:sp>
        <p:nvSpPr>
          <p:cNvPr id="76" name="Google Shape;76;p2"/>
          <p:cNvSpPr txBox="1">
            <a:spLocks noGrp="1"/>
          </p:cNvSpPr>
          <p:nvPr>
            <p:ph type="body" idx="4294967295"/>
          </p:nvPr>
        </p:nvSpPr>
        <p:spPr>
          <a:xfrm>
            <a:off x="5794159" y="1253331"/>
            <a:ext cx="5181600" cy="469470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10000"/>
              </a:lnSpc>
              <a:spcBef>
                <a:spcPts val="0"/>
              </a:spcBef>
              <a:spcAft>
                <a:spcPts val="0"/>
              </a:spcAft>
              <a:buClr>
                <a:srgbClr val="0070C0"/>
              </a:buClr>
              <a:buSzPts val="2200"/>
              <a:buChar char="•"/>
            </a:pPr>
            <a:r>
              <a:rPr lang="en-US" sz="2400" dirty="0">
                <a:latin typeface="Gill Sans MT" panose="020B0502020104020203" pitchFamily="34" charset="0"/>
              </a:rPr>
              <a:t>Executive Summary</a:t>
            </a:r>
            <a:endParaRPr sz="2400" dirty="0">
              <a:latin typeface="Gill Sans MT" panose="020B0502020104020203" pitchFamily="34" charset="0"/>
            </a:endParaRPr>
          </a:p>
          <a:p>
            <a:pPr marL="228600" lvl="0" indent="-228600" algn="l" rtl="0">
              <a:lnSpc>
                <a:spcPct val="110000"/>
              </a:lnSpc>
              <a:spcBef>
                <a:spcPts val="1000"/>
              </a:spcBef>
              <a:spcAft>
                <a:spcPts val="0"/>
              </a:spcAft>
              <a:buClr>
                <a:srgbClr val="0070C0"/>
              </a:buClr>
              <a:buSzPts val="2200"/>
              <a:buChar char="•"/>
            </a:pPr>
            <a:r>
              <a:rPr lang="en-US" sz="2400" dirty="0">
                <a:latin typeface="Gill Sans MT" panose="020B0502020104020203" pitchFamily="34" charset="0"/>
              </a:rPr>
              <a:t>Introduction</a:t>
            </a:r>
            <a:endParaRPr sz="2400" dirty="0">
              <a:latin typeface="Gill Sans MT" panose="020B0502020104020203" pitchFamily="34" charset="0"/>
            </a:endParaRPr>
          </a:p>
          <a:p>
            <a:pPr marL="228600" lvl="0" indent="-228600" algn="l" rtl="0">
              <a:lnSpc>
                <a:spcPct val="110000"/>
              </a:lnSpc>
              <a:spcBef>
                <a:spcPts val="1000"/>
              </a:spcBef>
              <a:spcAft>
                <a:spcPts val="0"/>
              </a:spcAft>
              <a:buClr>
                <a:srgbClr val="0070C0"/>
              </a:buClr>
              <a:buSzPts val="2200"/>
              <a:buChar char="•"/>
            </a:pPr>
            <a:r>
              <a:rPr lang="en-US" sz="2400" dirty="0">
                <a:latin typeface="Gill Sans MT" panose="020B0502020104020203" pitchFamily="34" charset="0"/>
              </a:rPr>
              <a:t>Methodology</a:t>
            </a:r>
            <a:endParaRPr sz="2400" dirty="0">
              <a:latin typeface="Gill Sans MT" panose="020B0502020104020203" pitchFamily="34" charset="0"/>
            </a:endParaRPr>
          </a:p>
          <a:p>
            <a:pPr marL="228600" lvl="0" indent="-228600" algn="l" rtl="0">
              <a:lnSpc>
                <a:spcPct val="110000"/>
              </a:lnSpc>
              <a:spcBef>
                <a:spcPts val="1000"/>
              </a:spcBef>
              <a:spcAft>
                <a:spcPts val="0"/>
              </a:spcAft>
              <a:buClr>
                <a:srgbClr val="0070C0"/>
              </a:buClr>
              <a:buSzPts val="2200"/>
              <a:buChar char="•"/>
            </a:pPr>
            <a:r>
              <a:rPr lang="en-US" sz="2400" dirty="0">
                <a:latin typeface="Gill Sans MT" panose="020B0502020104020203" pitchFamily="34" charset="0"/>
              </a:rPr>
              <a:t>Results</a:t>
            </a:r>
            <a:endParaRPr sz="2400" dirty="0">
              <a:latin typeface="Gill Sans MT" panose="020B0502020104020203" pitchFamily="34" charset="0"/>
            </a:endParaRPr>
          </a:p>
          <a:p>
            <a:pPr marL="685800" lvl="1" indent="-228600" algn="l" rtl="0">
              <a:lnSpc>
                <a:spcPct val="110000"/>
              </a:lnSpc>
              <a:spcBef>
                <a:spcPts val="500"/>
              </a:spcBef>
              <a:spcAft>
                <a:spcPts val="0"/>
              </a:spcAft>
              <a:buClr>
                <a:srgbClr val="0070C0"/>
              </a:buClr>
              <a:buSzPts val="1800"/>
              <a:buChar char="•"/>
            </a:pPr>
            <a:r>
              <a:rPr lang="en-US" dirty="0">
                <a:latin typeface="Gill Sans MT" panose="020B0502020104020203" pitchFamily="34" charset="0"/>
              </a:rPr>
              <a:t>Visualization – Charts</a:t>
            </a:r>
            <a:endParaRPr dirty="0">
              <a:latin typeface="Gill Sans MT" panose="020B0502020104020203" pitchFamily="34" charset="0"/>
            </a:endParaRPr>
          </a:p>
          <a:p>
            <a:pPr marL="685800" lvl="1" indent="-228600" algn="l" rtl="0">
              <a:lnSpc>
                <a:spcPct val="110000"/>
              </a:lnSpc>
              <a:spcBef>
                <a:spcPts val="500"/>
              </a:spcBef>
              <a:spcAft>
                <a:spcPts val="0"/>
              </a:spcAft>
              <a:buClr>
                <a:srgbClr val="0070C0"/>
              </a:buClr>
              <a:buSzPts val="1800"/>
              <a:buChar char="•"/>
            </a:pPr>
            <a:r>
              <a:rPr lang="en-US" dirty="0">
                <a:latin typeface="Gill Sans MT" panose="020B0502020104020203" pitchFamily="34" charset="0"/>
              </a:rPr>
              <a:t>Dashboard</a:t>
            </a:r>
            <a:endParaRPr dirty="0">
              <a:latin typeface="Gill Sans MT" panose="020B0502020104020203" pitchFamily="34" charset="0"/>
            </a:endParaRPr>
          </a:p>
          <a:p>
            <a:pPr marL="228600" lvl="0" indent="-228600" algn="l" rtl="0">
              <a:lnSpc>
                <a:spcPct val="110000"/>
              </a:lnSpc>
              <a:spcBef>
                <a:spcPts val="1000"/>
              </a:spcBef>
              <a:spcAft>
                <a:spcPts val="0"/>
              </a:spcAft>
              <a:buClr>
                <a:srgbClr val="0070C0"/>
              </a:buClr>
              <a:buSzPts val="2200"/>
              <a:buChar char="•"/>
            </a:pPr>
            <a:r>
              <a:rPr lang="en-US" sz="2400" dirty="0">
                <a:latin typeface="Gill Sans MT" panose="020B0502020104020203" pitchFamily="34" charset="0"/>
              </a:rPr>
              <a:t>Discussion</a:t>
            </a:r>
            <a:endParaRPr sz="2400" dirty="0">
              <a:latin typeface="Gill Sans MT" panose="020B0502020104020203" pitchFamily="34" charset="0"/>
            </a:endParaRPr>
          </a:p>
          <a:p>
            <a:pPr marL="685800" lvl="1" indent="-228600" algn="l" rtl="0">
              <a:lnSpc>
                <a:spcPct val="110000"/>
              </a:lnSpc>
              <a:spcBef>
                <a:spcPts val="500"/>
              </a:spcBef>
              <a:spcAft>
                <a:spcPts val="0"/>
              </a:spcAft>
              <a:buClr>
                <a:srgbClr val="0070C0"/>
              </a:buClr>
              <a:buSzPts val="1800"/>
              <a:buChar char="•"/>
            </a:pPr>
            <a:r>
              <a:rPr lang="en-US" dirty="0">
                <a:latin typeface="Gill Sans MT" panose="020B0502020104020203" pitchFamily="34" charset="0"/>
              </a:rPr>
              <a:t>Findings &amp; Implications</a:t>
            </a:r>
            <a:endParaRPr dirty="0">
              <a:latin typeface="Gill Sans MT" panose="020B0502020104020203" pitchFamily="34" charset="0"/>
            </a:endParaRPr>
          </a:p>
          <a:p>
            <a:pPr marL="228600" lvl="0" indent="-228600" algn="l" rtl="0">
              <a:lnSpc>
                <a:spcPct val="110000"/>
              </a:lnSpc>
              <a:spcBef>
                <a:spcPts val="1000"/>
              </a:spcBef>
              <a:spcAft>
                <a:spcPts val="0"/>
              </a:spcAft>
              <a:buClr>
                <a:srgbClr val="0070C0"/>
              </a:buClr>
              <a:buSzPts val="2200"/>
              <a:buChar char="•"/>
            </a:pPr>
            <a:r>
              <a:rPr lang="en-US" sz="2400" dirty="0">
                <a:latin typeface="Gill Sans MT" panose="020B0502020104020203" pitchFamily="34" charset="0"/>
              </a:rPr>
              <a:t>Conclusion</a:t>
            </a:r>
            <a:endParaRPr sz="2400" dirty="0">
              <a:latin typeface="Gill Sans MT" panose="020B0502020104020203" pitchFamily="34" charset="0"/>
            </a:endParaRPr>
          </a:p>
          <a:p>
            <a:pPr marL="228600" lvl="0" indent="-228600" algn="l" rtl="0">
              <a:lnSpc>
                <a:spcPct val="110000"/>
              </a:lnSpc>
              <a:spcBef>
                <a:spcPts val="1000"/>
              </a:spcBef>
              <a:spcAft>
                <a:spcPts val="0"/>
              </a:spcAft>
              <a:buClr>
                <a:srgbClr val="0070C0"/>
              </a:buClr>
              <a:buSzPts val="2200"/>
              <a:buChar char="•"/>
            </a:pPr>
            <a:r>
              <a:rPr lang="en-US" sz="2400" dirty="0">
                <a:latin typeface="Gill Sans MT" panose="020B0502020104020203" pitchFamily="34" charset="0"/>
              </a:rPr>
              <a:t>Appendix</a:t>
            </a:r>
            <a:endParaRPr sz="2400" dirty="0">
              <a:latin typeface="Gill Sans MT" panose="020B0502020104020203" pitchFamily="34" charset="0"/>
            </a:endParaRPr>
          </a:p>
        </p:txBody>
      </p:sp>
      <p:sp>
        <p:nvSpPr>
          <p:cNvPr id="2" name="Google Shape;153;p12">
            <a:extLst>
              <a:ext uri="{FF2B5EF4-FFF2-40B4-BE49-F238E27FC236}">
                <a16:creationId xmlns:a16="http://schemas.microsoft.com/office/drawing/2014/main" id="{796E13F0-9CFB-5D2A-284D-5A19866A2134}"/>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 name="Google Shape;153;p12">
            <a:extLst>
              <a:ext uri="{FF2B5EF4-FFF2-40B4-BE49-F238E27FC236}">
                <a16:creationId xmlns:a16="http://schemas.microsoft.com/office/drawing/2014/main" id="{B8CE51DB-E98C-A6CB-6577-1661600F5180}"/>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POPULAR LANGUAGES</a:t>
            </a:r>
          </a:p>
        </p:txBody>
      </p:sp>
      <p:pic>
        <p:nvPicPr>
          <p:cNvPr id="8" name="Picture 7" descr="A colorful bar chart with text&#10;&#10;Description automatically generated with medium confidence">
            <a:extLst>
              <a:ext uri="{FF2B5EF4-FFF2-40B4-BE49-F238E27FC236}">
                <a16:creationId xmlns:a16="http://schemas.microsoft.com/office/drawing/2014/main" id="{5C32B03A-959B-E429-D976-520DEE10565E}"/>
              </a:ext>
            </a:extLst>
          </p:cNvPr>
          <p:cNvPicPr>
            <a:picLocks noChangeAspect="1"/>
          </p:cNvPicPr>
          <p:nvPr/>
        </p:nvPicPr>
        <p:blipFill rotWithShape="1">
          <a:blip r:embed="rId3"/>
          <a:srcRect b="11200"/>
          <a:stretch/>
        </p:blipFill>
        <p:spPr>
          <a:xfrm>
            <a:off x="813787" y="1034405"/>
            <a:ext cx="10564429" cy="49312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3"/>
          <p:cNvSpPr txBox="1">
            <a:spLocks noGrp="1"/>
          </p:cNvSpPr>
          <p:nvPr>
            <p:ph type="body" idx="4294967295"/>
          </p:nvPr>
        </p:nvSpPr>
        <p:spPr>
          <a:xfrm>
            <a:off x="4732247" y="1310721"/>
            <a:ext cx="6385555" cy="470834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rgbClr val="0070C0"/>
              </a:buClr>
              <a:buSzPts val="2200"/>
              <a:buChar char="•"/>
            </a:pPr>
            <a:r>
              <a:rPr lang="en-US" sz="2200" dirty="0">
                <a:latin typeface="Gill Sans MT" panose="020B0502020104020203" pitchFamily="34" charset="0"/>
              </a:rPr>
              <a:t>Data Contextualization and Analysis goal</a:t>
            </a:r>
            <a:endParaRPr sz="2200" dirty="0">
              <a:latin typeface="Gill Sans MT" panose="020B0502020104020203" pitchFamily="34" charset="0"/>
            </a:endParaRPr>
          </a:p>
          <a:p>
            <a:pPr marL="228600" lvl="0" indent="-228600" algn="l" rtl="0">
              <a:lnSpc>
                <a:spcPct val="100000"/>
              </a:lnSpc>
              <a:spcBef>
                <a:spcPts val="1000"/>
              </a:spcBef>
              <a:spcAft>
                <a:spcPts val="0"/>
              </a:spcAft>
              <a:buClr>
                <a:srgbClr val="0070C0"/>
              </a:buClr>
              <a:buSzPts val="2200"/>
              <a:buChar char="•"/>
            </a:pPr>
            <a:r>
              <a:rPr lang="en-US" sz="2200" dirty="0">
                <a:latin typeface="Gill Sans MT" panose="020B0502020104020203" pitchFamily="34" charset="0"/>
              </a:rPr>
              <a:t>Methodology Description</a:t>
            </a:r>
            <a:endParaRPr sz="2200" dirty="0">
              <a:latin typeface="Gill Sans MT" panose="020B0502020104020203" pitchFamily="34" charset="0"/>
            </a:endParaRPr>
          </a:p>
          <a:p>
            <a:pPr marL="685800" lvl="1" indent="-228600" algn="l" rtl="0">
              <a:lnSpc>
                <a:spcPct val="100000"/>
              </a:lnSpc>
              <a:spcBef>
                <a:spcPts val="500"/>
              </a:spcBef>
              <a:spcAft>
                <a:spcPts val="0"/>
              </a:spcAft>
              <a:buClr>
                <a:srgbClr val="0070C0"/>
              </a:buClr>
              <a:buSzPts val="1800"/>
              <a:buChar char="•"/>
            </a:pPr>
            <a:r>
              <a:rPr lang="en-US" sz="1800" dirty="0">
                <a:latin typeface="Gill Sans MT" panose="020B0502020104020203" pitchFamily="34" charset="0"/>
              </a:rPr>
              <a:t>Data Gathering</a:t>
            </a:r>
            <a:endParaRPr sz="1800" dirty="0">
              <a:latin typeface="Gill Sans MT" panose="020B0502020104020203" pitchFamily="34" charset="0"/>
            </a:endParaRPr>
          </a:p>
          <a:p>
            <a:pPr marL="685800" lvl="1" indent="-228600" algn="l" rtl="0">
              <a:lnSpc>
                <a:spcPct val="100000"/>
              </a:lnSpc>
              <a:spcBef>
                <a:spcPts val="500"/>
              </a:spcBef>
              <a:spcAft>
                <a:spcPts val="0"/>
              </a:spcAft>
              <a:buClr>
                <a:srgbClr val="0070C0"/>
              </a:buClr>
              <a:buSzPts val="1800"/>
              <a:buChar char="•"/>
            </a:pPr>
            <a:r>
              <a:rPr lang="en-US" sz="1800" dirty="0">
                <a:latin typeface="Gill Sans MT" panose="020B0502020104020203" pitchFamily="34" charset="0"/>
              </a:rPr>
              <a:t>Data Analysis</a:t>
            </a:r>
            <a:endParaRPr sz="1800" dirty="0">
              <a:latin typeface="Gill Sans MT" panose="020B0502020104020203" pitchFamily="34" charset="0"/>
            </a:endParaRPr>
          </a:p>
          <a:p>
            <a:pPr marL="685800" lvl="1" indent="-228600" algn="l" rtl="0">
              <a:lnSpc>
                <a:spcPct val="100000"/>
              </a:lnSpc>
              <a:spcBef>
                <a:spcPts val="500"/>
              </a:spcBef>
              <a:spcAft>
                <a:spcPts val="0"/>
              </a:spcAft>
              <a:buClr>
                <a:srgbClr val="0070C0"/>
              </a:buClr>
              <a:buSzPts val="1800"/>
              <a:buChar char="•"/>
            </a:pPr>
            <a:r>
              <a:rPr lang="en-US" sz="1800" dirty="0">
                <a:latin typeface="Gill Sans MT" panose="020B0502020104020203" pitchFamily="34" charset="0"/>
              </a:rPr>
              <a:t>Data Visualization</a:t>
            </a:r>
            <a:endParaRPr sz="1800" dirty="0">
              <a:latin typeface="Gill Sans MT" panose="020B0502020104020203" pitchFamily="34" charset="0"/>
            </a:endParaRPr>
          </a:p>
          <a:p>
            <a:pPr marL="228600" lvl="0" indent="-228600" algn="l" rtl="0">
              <a:lnSpc>
                <a:spcPct val="100000"/>
              </a:lnSpc>
              <a:spcBef>
                <a:spcPts val="1000"/>
              </a:spcBef>
              <a:spcAft>
                <a:spcPts val="0"/>
              </a:spcAft>
              <a:buClr>
                <a:srgbClr val="0070C0"/>
              </a:buClr>
              <a:buSzPts val="2200"/>
              <a:buChar char="•"/>
            </a:pPr>
            <a:r>
              <a:rPr lang="en-US" sz="2200" dirty="0">
                <a:latin typeface="Gill Sans MT" panose="020B0502020104020203" pitchFamily="34" charset="0"/>
              </a:rPr>
              <a:t>Results presentation supported with Graphs and Trends</a:t>
            </a:r>
            <a:endParaRPr sz="2200" dirty="0">
              <a:latin typeface="Gill Sans MT" panose="020B0502020104020203" pitchFamily="34" charset="0"/>
            </a:endParaRPr>
          </a:p>
          <a:p>
            <a:pPr marL="228600" lvl="0" indent="-228600" algn="l" rtl="0">
              <a:lnSpc>
                <a:spcPct val="100000"/>
              </a:lnSpc>
              <a:spcBef>
                <a:spcPts val="1000"/>
              </a:spcBef>
              <a:spcAft>
                <a:spcPts val="0"/>
              </a:spcAft>
              <a:buClr>
                <a:srgbClr val="0070C0"/>
              </a:buClr>
              <a:buSzPts val="2200"/>
              <a:buChar char="•"/>
            </a:pPr>
            <a:r>
              <a:rPr lang="en-GB" sz="2200" dirty="0">
                <a:latin typeface="Gill Sans MT" panose="020B0502020104020203" pitchFamily="34" charset="0"/>
                <a:ea typeface="STCaiyun" panose="020B0503020204020204" pitchFamily="2" charset="-122"/>
                <a:cs typeface="Calibri" panose="020F0502020204030204" pitchFamily="34" charset="0"/>
              </a:rPr>
              <a:t>An</a:t>
            </a:r>
            <a:r>
              <a:rPr lang="en-GB" sz="2200" b="0" i="0" dirty="0">
                <a:effectLst/>
                <a:latin typeface="Gill Sans MT" panose="020B0502020104020203" pitchFamily="34" charset="0"/>
                <a:ea typeface="STCaiyun" panose="020B0503020204020204" pitchFamily="2" charset="-122"/>
                <a:cs typeface="Calibri" panose="020F0502020204030204" pitchFamily="34" charset="0"/>
              </a:rPr>
              <a:t>alysis and Interpretation of the discovered outcomes along with their broader implications.</a:t>
            </a:r>
            <a:endParaRPr lang="en-GB" sz="2200" dirty="0">
              <a:latin typeface="Gill Sans MT" panose="020B0502020104020203" pitchFamily="34" charset="0"/>
              <a:ea typeface="STCaiyun" panose="020B0503020204020204" pitchFamily="2" charset="-122"/>
              <a:cs typeface="Calibri" panose="020F0502020204030204" pitchFamily="34" charset="0"/>
            </a:endParaRPr>
          </a:p>
          <a:p>
            <a:pPr marL="228600" lvl="0" indent="-228600" algn="l" rtl="0">
              <a:lnSpc>
                <a:spcPct val="100000"/>
              </a:lnSpc>
              <a:spcBef>
                <a:spcPts val="1000"/>
              </a:spcBef>
              <a:spcAft>
                <a:spcPts val="0"/>
              </a:spcAft>
              <a:buClr>
                <a:srgbClr val="0070C0"/>
              </a:buClr>
              <a:buSzPts val="2200"/>
              <a:buChar char="•"/>
            </a:pPr>
            <a:r>
              <a:rPr lang="en-GB" sz="2200" b="0" i="0" dirty="0">
                <a:effectLst/>
                <a:latin typeface="Gill Sans MT" panose="020B0502020104020203" pitchFamily="34" charset="0"/>
              </a:rPr>
              <a:t>The </a:t>
            </a:r>
            <a:r>
              <a:rPr lang="en-GB" sz="2200" dirty="0">
                <a:latin typeface="Gill Sans MT" panose="020B0502020104020203" pitchFamily="34" charset="0"/>
              </a:rPr>
              <a:t>U</a:t>
            </a:r>
            <a:r>
              <a:rPr lang="en-GB" sz="2200" b="0" i="0" dirty="0">
                <a:effectLst/>
                <a:latin typeface="Gill Sans MT" panose="020B0502020104020203" pitchFamily="34" charset="0"/>
              </a:rPr>
              <a:t>ltimate </a:t>
            </a:r>
            <a:r>
              <a:rPr lang="en-GB" sz="2200" dirty="0">
                <a:latin typeface="Gill Sans MT" panose="020B0502020104020203" pitchFamily="34" charset="0"/>
              </a:rPr>
              <a:t>C</a:t>
            </a:r>
            <a:r>
              <a:rPr lang="en-GB" sz="2200" b="0" i="0" dirty="0">
                <a:effectLst/>
                <a:latin typeface="Gill Sans MT" panose="020B0502020104020203" pitchFamily="34" charset="0"/>
              </a:rPr>
              <a:t>onclusion drawn from the conducted research.</a:t>
            </a:r>
            <a:endParaRPr lang="en-GB" sz="2200" dirty="0">
              <a:latin typeface="Gill Sans MT" panose="020B0502020104020203" pitchFamily="34" charset="0"/>
            </a:endParaRPr>
          </a:p>
        </p:txBody>
      </p:sp>
      <p:pic>
        <p:nvPicPr>
          <p:cNvPr id="84" name="Google Shape;84;p3"/>
          <p:cNvPicPr preferRelativeResize="0"/>
          <p:nvPr/>
        </p:nvPicPr>
        <p:blipFill rotWithShape="1">
          <a:blip r:embed="rId3">
            <a:alphaModFix/>
          </a:blip>
          <a:srcRect/>
          <a:stretch/>
        </p:blipFill>
        <p:spPr>
          <a:xfrm>
            <a:off x="1074198" y="1770103"/>
            <a:ext cx="3194581" cy="3194581"/>
          </a:xfrm>
          <a:prstGeom prst="rect">
            <a:avLst/>
          </a:prstGeom>
          <a:noFill/>
          <a:ln>
            <a:noFill/>
          </a:ln>
        </p:spPr>
      </p:pic>
      <p:sp>
        <p:nvSpPr>
          <p:cNvPr id="3" name="Google Shape;153;p12">
            <a:extLst>
              <a:ext uri="{FF2B5EF4-FFF2-40B4-BE49-F238E27FC236}">
                <a16:creationId xmlns:a16="http://schemas.microsoft.com/office/drawing/2014/main" id="{4A47F1AE-26E0-9A2A-895C-F1E87605E6F7}"/>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EXECUTION 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90" name="Google Shape;90;p4"/>
          <p:cNvPicPr preferRelativeResize="0"/>
          <p:nvPr/>
        </p:nvPicPr>
        <p:blipFill rotWithShape="1">
          <a:blip r:embed="rId3">
            <a:alphaModFix/>
          </a:blip>
          <a:srcRect/>
          <a:stretch/>
        </p:blipFill>
        <p:spPr>
          <a:xfrm>
            <a:off x="932203" y="1551823"/>
            <a:ext cx="3054361" cy="3054361"/>
          </a:xfrm>
          <a:prstGeom prst="rect">
            <a:avLst/>
          </a:prstGeom>
          <a:noFill/>
          <a:ln>
            <a:noFill/>
          </a:ln>
        </p:spPr>
      </p:pic>
      <p:sp>
        <p:nvSpPr>
          <p:cNvPr id="91" name="Google Shape;91;p4"/>
          <p:cNvSpPr txBox="1"/>
          <p:nvPr/>
        </p:nvSpPr>
        <p:spPr>
          <a:xfrm>
            <a:off x="4462630" y="1455937"/>
            <a:ext cx="7068725" cy="3817399"/>
          </a:xfrm>
          <a:prstGeom prst="rect">
            <a:avLst/>
          </a:prstGeom>
          <a:noFill/>
          <a:ln>
            <a:noFill/>
          </a:ln>
        </p:spPr>
        <p:txBody>
          <a:bodyPr spcFirstLastPara="1" wrap="square" lIns="91425" tIns="45700" rIns="91425" bIns="45700" anchor="t" anchorCtr="0">
            <a:normAutofit/>
          </a:bodyPr>
          <a:lstStyle/>
          <a:p>
            <a:pPr marL="342900" lvl="0" indent="-342900">
              <a:spcAft>
                <a:spcPts val="800"/>
              </a:spcAft>
              <a:buFont typeface="Arial" panose="020B0604020202020204" pitchFamily="34" charset="0"/>
              <a:buChar char="•"/>
              <a:tabLst>
                <a:tab pos="457200" algn="l"/>
              </a:tabLst>
            </a:pPr>
            <a:r>
              <a:rPr lang="en-GB" sz="2200" kern="100" dirty="0">
                <a:solidFill>
                  <a:srgbClr val="0070C0"/>
                </a:solidFill>
                <a:effectLst/>
                <a:latin typeface="Gill Sans MT" panose="020B0502020104020203" pitchFamily="34" charset="0"/>
                <a:ea typeface="Calibri" panose="020F0502020204030204" pitchFamily="34" charset="0"/>
                <a:cs typeface="Times New Roman" panose="02020603050405020304" pitchFamily="18" charset="0"/>
              </a:rPr>
              <a:t>In this IBM Capstone we analyzed a subset of a 2019 survey conducted by Stacked Overflow, a popular website for Developers around the world.</a:t>
            </a:r>
          </a:p>
          <a:p>
            <a:pPr marL="342900" lvl="0" indent="-342900">
              <a:spcAft>
                <a:spcPts val="800"/>
              </a:spcAft>
              <a:buFont typeface="Arial" panose="020B0604020202020204" pitchFamily="34" charset="0"/>
              <a:buChar char="•"/>
              <a:tabLst>
                <a:tab pos="457200" algn="l"/>
              </a:tabLst>
            </a:pPr>
            <a:r>
              <a:rPr lang="en-GB" sz="2200" kern="100" dirty="0">
                <a:solidFill>
                  <a:srgbClr val="0070C0"/>
                </a:solidFill>
                <a:effectLst/>
                <a:latin typeface="Gill Sans MT" panose="020B0502020104020203" pitchFamily="34" charset="0"/>
                <a:ea typeface="Calibri" panose="020F0502020204030204" pitchFamily="34" charset="0"/>
                <a:cs typeface="Times New Roman" panose="02020603050405020304" pitchFamily="18" charset="0"/>
              </a:rPr>
              <a:t>The nature of this analysis, is to become more aware of technologies currently being used and which direction these technologies will have in the future.</a:t>
            </a:r>
          </a:p>
          <a:p>
            <a:pPr marL="342900" lvl="0" indent="-342900">
              <a:spcAft>
                <a:spcPts val="800"/>
              </a:spcAft>
              <a:buFont typeface="Arial" panose="020B0604020202020204" pitchFamily="34" charset="0"/>
              <a:buChar char="•"/>
              <a:tabLst>
                <a:tab pos="457200" algn="l"/>
              </a:tabLst>
            </a:pPr>
            <a:r>
              <a:rPr lang="fr-FR" sz="2200" kern="100" dirty="0">
                <a:solidFill>
                  <a:srgbClr val="0070C0"/>
                </a:solidFill>
                <a:effectLst/>
                <a:latin typeface="Gill Sans MT" panose="020B0502020104020203" pitchFamily="34" charset="0"/>
                <a:ea typeface="Calibri" panose="020F0502020204030204" pitchFamily="34" charset="0"/>
                <a:cs typeface="Times New Roman" panose="02020603050405020304" pitchFamily="18" charset="0"/>
              </a:rPr>
              <a:t>This report is to find and analyze the trend of technology usage of data Professional, including current usage and future trend.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l" rtl="0">
              <a:lnSpc>
                <a:spcPct val="90000"/>
              </a:lnSpc>
              <a:spcBef>
                <a:spcPts val="0"/>
              </a:spcBef>
              <a:spcAft>
                <a:spcPts val="0"/>
              </a:spcAft>
              <a:buClr>
                <a:srgbClr val="0070C0"/>
              </a:buClr>
              <a:buSzPts val="2200"/>
            </a:pPr>
            <a:endParaRPr lang="fr-FR" sz="2200" dirty="0">
              <a:solidFill>
                <a:srgbClr val="0070C0"/>
              </a:solidFill>
              <a:latin typeface="IBM Plex Mono"/>
              <a:ea typeface="IBM Plex Mono"/>
              <a:cs typeface="IBM Plex Mono"/>
              <a:sym typeface="IBM Plex Mono"/>
            </a:endParaRPr>
          </a:p>
        </p:txBody>
      </p:sp>
      <p:sp>
        <p:nvSpPr>
          <p:cNvPr id="2" name="Google Shape;153;p12">
            <a:extLst>
              <a:ext uri="{FF2B5EF4-FFF2-40B4-BE49-F238E27FC236}">
                <a16:creationId xmlns:a16="http://schemas.microsoft.com/office/drawing/2014/main" id="{35138B43-6A5A-E061-9092-209D76331202}"/>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5"/>
          <p:cNvSpPr txBox="1">
            <a:spLocks noGrp="1"/>
          </p:cNvSpPr>
          <p:nvPr>
            <p:ph type="body" idx="4294967295"/>
          </p:nvPr>
        </p:nvSpPr>
        <p:spPr>
          <a:xfrm>
            <a:off x="4554692" y="1253329"/>
            <a:ext cx="6639897" cy="4898895"/>
          </a:xfrm>
          <a:prstGeom prst="rect">
            <a:avLst/>
          </a:prstGeom>
          <a:noFill/>
          <a:ln>
            <a:noFill/>
          </a:ln>
        </p:spPr>
        <p:txBody>
          <a:bodyPr spcFirstLastPara="1" wrap="square" lIns="91425" tIns="45700" rIns="91425" bIns="45700" anchor="t" anchorCtr="0">
            <a:normAutofit lnSpcReduction="10000"/>
          </a:bodyPr>
          <a:lstStyle/>
          <a:p>
            <a:pPr marL="228600" indent="-228600">
              <a:lnSpc>
                <a:spcPct val="100000"/>
              </a:lnSpc>
              <a:buSzPts val="2200"/>
            </a:pPr>
            <a:r>
              <a:rPr lang="en-GB" sz="2200" dirty="0">
                <a:latin typeface="Gill Sans MT" panose="020B0502020104020203" pitchFamily="34" charset="0"/>
              </a:rPr>
              <a:t>Collect survey data &amp; Explore its content</a:t>
            </a:r>
            <a:endParaRPr sz="2200" dirty="0">
              <a:latin typeface="Gill Sans MT" panose="020B0502020104020203" pitchFamily="34" charset="0"/>
            </a:endParaRPr>
          </a:p>
          <a:p>
            <a:pPr marL="685800" lvl="1" indent="-228600" algn="l" rtl="0">
              <a:lnSpc>
                <a:spcPct val="100000"/>
              </a:lnSpc>
              <a:spcBef>
                <a:spcPts val="500"/>
              </a:spcBef>
              <a:spcAft>
                <a:spcPts val="0"/>
              </a:spcAft>
              <a:buClr>
                <a:srgbClr val="0070C0"/>
              </a:buClr>
              <a:buSzPts val="1800"/>
              <a:buChar char="•"/>
            </a:pPr>
            <a:r>
              <a:rPr lang="en-US" sz="1800" dirty="0">
                <a:latin typeface="Gill Sans MT" panose="020B0502020104020203" pitchFamily="34" charset="0"/>
              </a:rPr>
              <a:t>Web Scraping</a:t>
            </a:r>
            <a:endParaRPr sz="1800" dirty="0">
              <a:latin typeface="Gill Sans MT" panose="020B0502020104020203" pitchFamily="34" charset="0"/>
            </a:endParaRPr>
          </a:p>
          <a:p>
            <a:pPr marL="685800" lvl="1" indent="-228600" algn="l" rtl="0">
              <a:lnSpc>
                <a:spcPct val="100000"/>
              </a:lnSpc>
              <a:spcBef>
                <a:spcPts val="500"/>
              </a:spcBef>
              <a:spcAft>
                <a:spcPts val="0"/>
              </a:spcAft>
              <a:buClr>
                <a:srgbClr val="0070C0"/>
              </a:buClr>
              <a:buSzPts val="1800"/>
              <a:buChar char="•"/>
            </a:pPr>
            <a:r>
              <a:rPr lang="en-US" sz="1800" dirty="0">
                <a:latin typeface="Gill Sans MT" panose="020B0502020104020203" pitchFamily="34" charset="0"/>
              </a:rPr>
              <a:t>APIs</a:t>
            </a:r>
          </a:p>
          <a:p>
            <a:pPr marL="685800" lvl="1" indent="-228600" algn="l" rtl="0">
              <a:lnSpc>
                <a:spcPct val="100000"/>
              </a:lnSpc>
              <a:spcBef>
                <a:spcPts val="500"/>
              </a:spcBef>
              <a:spcAft>
                <a:spcPts val="0"/>
              </a:spcAft>
              <a:buClr>
                <a:srgbClr val="0070C0"/>
              </a:buClr>
              <a:buSzPts val="1800"/>
              <a:buChar char="•"/>
            </a:pPr>
            <a:r>
              <a:rPr lang="en-US" sz="1800" dirty="0">
                <a:latin typeface="Gill Sans MT" panose="020B0502020104020203" pitchFamily="34" charset="0"/>
              </a:rPr>
              <a:t>Request Library</a:t>
            </a:r>
          </a:p>
          <a:p>
            <a:pPr marL="228600" lvl="0" indent="-228600" algn="l" rtl="0">
              <a:lnSpc>
                <a:spcPct val="100000"/>
              </a:lnSpc>
              <a:spcBef>
                <a:spcPts val="1000"/>
              </a:spcBef>
              <a:spcAft>
                <a:spcPts val="0"/>
              </a:spcAft>
              <a:buClr>
                <a:srgbClr val="0070C0"/>
              </a:buClr>
              <a:buSzPts val="2200"/>
              <a:buChar char="•"/>
            </a:pPr>
            <a:r>
              <a:rPr lang="en-US" sz="2200" dirty="0">
                <a:latin typeface="Gill Sans MT" panose="020B0502020104020203" pitchFamily="34" charset="0"/>
              </a:rPr>
              <a:t>Data Wrangling</a:t>
            </a:r>
          </a:p>
          <a:p>
            <a:pPr marL="228600" lvl="0" indent="-228600" algn="l" rtl="0">
              <a:lnSpc>
                <a:spcPct val="100000"/>
              </a:lnSpc>
              <a:spcBef>
                <a:spcPts val="1000"/>
              </a:spcBef>
              <a:spcAft>
                <a:spcPts val="0"/>
              </a:spcAft>
              <a:buClr>
                <a:srgbClr val="0070C0"/>
              </a:buClr>
              <a:buSzPts val="2200"/>
              <a:buChar char="•"/>
            </a:pPr>
            <a:r>
              <a:rPr lang="en-US" sz="2200" dirty="0">
                <a:latin typeface="Gill Sans MT" panose="020B0502020104020203" pitchFamily="34" charset="0"/>
              </a:rPr>
              <a:t>Exploratory Data Analysis (EDA)</a:t>
            </a:r>
          </a:p>
          <a:p>
            <a:pPr marL="685800" lvl="1" indent="-228600" algn="l" rtl="0">
              <a:lnSpc>
                <a:spcPct val="100000"/>
              </a:lnSpc>
              <a:spcBef>
                <a:spcPts val="500"/>
              </a:spcBef>
              <a:spcAft>
                <a:spcPts val="0"/>
              </a:spcAft>
              <a:buClr>
                <a:srgbClr val="0070C0"/>
              </a:buClr>
              <a:buSzPts val="1800"/>
              <a:buChar char="•"/>
            </a:pPr>
            <a:r>
              <a:rPr lang="en-US" sz="1800" dirty="0">
                <a:latin typeface="Gill Sans MT" panose="020B0502020104020203" pitchFamily="34" charset="0"/>
              </a:rPr>
              <a:t>Analyzing data distribution</a:t>
            </a:r>
          </a:p>
          <a:p>
            <a:pPr marL="685800" lvl="1" indent="-228600" algn="l" rtl="0">
              <a:lnSpc>
                <a:spcPct val="100000"/>
              </a:lnSpc>
              <a:spcBef>
                <a:spcPts val="500"/>
              </a:spcBef>
              <a:spcAft>
                <a:spcPts val="0"/>
              </a:spcAft>
              <a:buClr>
                <a:srgbClr val="0070C0"/>
              </a:buClr>
              <a:buSzPts val="1800"/>
              <a:buChar char="•"/>
            </a:pPr>
            <a:r>
              <a:rPr lang="en-US" sz="1800" dirty="0">
                <a:latin typeface="Gill Sans MT" panose="020B0502020104020203" pitchFamily="34" charset="0"/>
              </a:rPr>
              <a:t>Handling outliers</a:t>
            </a:r>
          </a:p>
          <a:p>
            <a:pPr marL="685800" lvl="1" indent="-228600" algn="l" rtl="0">
              <a:lnSpc>
                <a:spcPct val="100000"/>
              </a:lnSpc>
              <a:spcBef>
                <a:spcPts val="500"/>
              </a:spcBef>
              <a:spcAft>
                <a:spcPts val="0"/>
              </a:spcAft>
              <a:buClr>
                <a:srgbClr val="0070C0"/>
              </a:buClr>
              <a:buSzPts val="1800"/>
              <a:buChar char="•"/>
            </a:pPr>
            <a:r>
              <a:rPr lang="en-US" sz="1800" dirty="0">
                <a:latin typeface="Gill Sans MT" panose="020B0502020104020203" pitchFamily="34" charset="0"/>
              </a:rPr>
              <a:t>Correlations</a:t>
            </a:r>
          </a:p>
          <a:p>
            <a:pPr marL="228600" indent="-228600">
              <a:lnSpc>
                <a:spcPct val="100000"/>
              </a:lnSpc>
              <a:buSzPts val="1800"/>
            </a:pPr>
            <a:r>
              <a:rPr lang="en-US" sz="2200" dirty="0">
                <a:latin typeface="Gill Sans MT" panose="020B0502020104020203" pitchFamily="34" charset="0"/>
              </a:rPr>
              <a:t>Data Visualization</a:t>
            </a:r>
          </a:p>
          <a:p>
            <a:pPr marL="685800" lvl="1" indent="-228600">
              <a:lnSpc>
                <a:spcPct val="100000"/>
              </a:lnSpc>
              <a:buSzPts val="1800"/>
            </a:pPr>
            <a:r>
              <a:rPr lang="en-US" sz="1800" dirty="0">
                <a:latin typeface="Gill Sans MT" panose="020B0502020104020203" pitchFamily="34" charset="0"/>
              </a:rPr>
              <a:t>Highlight distribution of data, relationships, compositions and comparison of data</a:t>
            </a:r>
          </a:p>
          <a:p>
            <a:pPr marL="228600" indent="-228600">
              <a:lnSpc>
                <a:spcPct val="100000"/>
              </a:lnSpc>
              <a:buSzPts val="1800"/>
            </a:pPr>
            <a:r>
              <a:rPr lang="en-US" sz="2200" dirty="0">
                <a:latin typeface="Gill Sans MT" panose="020B0502020104020203" pitchFamily="34" charset="0"/>
              </a:rPr>
              <a:t>Dashboards</a:t>
            </a:r>
          </a:p>
          <a:p>
            <a:pPr marL="685800" lvl="1" indent="-228600" algn="l" rtl="0">
              <a:lnSpc>
                <a:spcPct val="90000"/>
              </a:lnSpc>
              <a:spcBef>
                <a:spcPts val="500"/>
              </a:spcBef>
              <a:spcAft>
                <a:spcPts val="0"/>
              </a:spcAft>
              <a:buClr>
                <a:srgbClr val="0070C0"/>
              </a:buClr>
              <a:buSzPts val="1800"/>
              <a:buChar char="•"/>
            </a:pPr>
            <a:endParaRPr lang="en-US" sz="1800" dirty="0">
              <a:latin typeface="Gill Sans MT" panose="020B0502020104020203" pitchFamily="34" charset="0"/>
            </a:endParaRPr>
          </a:p>
        </p:txBody>
      </p:sp>
      <p:pic>
        <p:nvPicPr>
          <p:cNvPr id="98" name="Google Shape;98;p5"/>
          <p:cNvPicPr preferRelativeResize="0"/>
          <p:nvPr/>
        </p:nvPicPr>
        <p:blipFill rotWithShape="1">
          <a:blip r:embed="rId3">
            <a:alphaModFix/>
          </a:blip>
          <a:srcRect/>
          <a:stretch/>
        </p:blipFill>
        <p:spPr>
          <a:xfrm>
            <a:off x="997411" y="1592012"/>
            <a:ext cx="3194581" cy="3194581"/>
          </a:xfrm>
          <a:prstGeom prst="rect">
            <a:avLst/>
          </a:prstGeom>
          <a:noFill/>
          <a:ln>
            <a:noFill/>
          </a:ln>
        </p:spPr>
      </p:pic>
      <p:sp>
        <p:nvSpPr>
          <p:cNvPr id="2" name="Google Shape;153;p12">
            <a:extLst>
              <a:ext uri="{FF2B5EF4-FFF2-40B4-BE49-F238E27FC236}">
                <a16:creationId xmlns:a16="http://schemas.microsoft.com/office/drawing/2014/main" id="{09267E42-B66B-80A2-2C31-438E28E61D76}"/>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6"/>
          <p:cNvSpPr txBox="1">
            <a:spLocks noGrp="1"/>
          </p:cNvSpPr>
          <p:nvPr>
            <p:ph type="body" idx="4294967295"/>
          </p:nvPr>
        </p:nvSpPr>
        <p:spPr>
          <a:xfrm>
            <a:off x="861133" y="1253331"/>
            <a:ext cx="7069138"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1800"/>
              <a:buNone/>
            </a:pPr>
            <a:endParaRPr sz="1800" dirty="0"/>
          </a:p>
          <a:p>
            <a:pPr marL="0" lvl="0" indent="0" algn="l" rtl="0">
              <a:lnSpc>
                <a:spcPct val="90000"/>
              </a:lnSpc>
              <a:spcBef>
                <a:spcPts val="1000"/>
              </a:spcBef>
              <a:spcAft>
                <a:spcPts val="0"/>
              </a:spcAft>
              <a:buClr>
                <a:srgbClr val="0070C0"/>
              </a:buClr>
              <a:buSzPts val="1800"/>
              <a:buNone/>
            </a:pPr>
            <a:endParaRPr sz="1800" dirty="0"/>
          </a:p>
          <a:p>
            <a:pPr marL="0" lvl="0" indent="0" algn="l" rtl="0">
              <a:lnSpc>
                <a:spcPct val="90000"/>
              </a:lnSpc>
              <a:spcBef>
                <a:spcPts val="1000"/>
              </a:spcBef>
              <a:spcAft>
                <a:spcPts val="0"/>
              </a:spcAft>
              <a:buClr>
                <a:srgbClr val="0070C0"/>
              </a:buClr>
              <a:buSzPts val="1800"/>
              <a:buNone/>
            </a:pPr>
            <a:endParaRPr sz="1800" dirty="0"/>
          </a:p>
        </p:txBody>
      </p:sp>
      <p:sp>
        <p:nvSpPr>
          <p:cNvPr id="2" name="Google Shape;153;p12">
            <a:extLst>
              <a:ext uri="{FF2B5EF4-FFF2-40B4-BE49-F238E27FC236}">
                <a16:creationId xmlns:a16="http://schemas.microsoft.com/office/drawing/2014/main" id="{6212DA62-73BD-1F0D-4E07-2198953C266C}"/>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RESULTS</a:t>
            </a:r>
          </a:p>
        </p:txBody>
      </p:sp>
      <p:pic>
        <p:nvPicPr>
          <p:cNvPr id="5" name="Google Shape;174;p15">
            <a:extLst>
              <a:ext uri="{FF2B5EF4-FFF2-40B4-BE49-F238E27FC236}">
                <a16:creationId xmlns:a16="http://schemas.microsoft.com/office/drawing/2014/main" id="{70720B9B-C862-5FEE-3BBA-90969640A414}"/>
              </a:ext>
            </a:extLst>
          </p:cNvPr>
          <p:cNvPicPr preferRelativeResize="0">
            <a:picLocks/>
          </p:cNvPicPr>
          <p:nvPr/>
        </p:nvPicPr>
        <p:blipFill rotWithShape="1">
          <a:blip r:embed="rId3">
            <a:alphaModFix/>
          </a:blip>
          <a:srcRect/>
          <a:stretch/>
        </p:blipFill>
        <p:spPr>
          <a:xfrm>
            <a:off x="623009" y="1253331"/>
            <a:ext cx="4352925" cy="4351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7"/>
          <p:cNvSpPr txBox="1">
            <a:spLocks noGrp="1"/>
          </p:cNvSpPr>
          <p:nvPr>
            <p:ph type="body" idx="4294967295"/>
          </p:nvPr>
        </p:nvSpPr>
        <p:spPr>
          <a:xfrm>
            <a:off x="838199" y="1270788"/>
            <a:ext cx="2932113" cy="5016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800"/>
              <a:buNone/>
            </a:pPr>
            <a:r>
              <a:rPr lang="en-US" dirty="0">
                <a:latin typeface="Gill Sans MT" panose="020B0502020104020203" pitchFamily="34" charset="0"/>
              </a:rPr>
              <a:t>Current Year</a:t>
            </a:r>
            <a:endParaRPr dirty="0">
              <a:latin typeface="Gill Sans MT" panose="020B0502020104020203" pitchFamily="34" charset="0"/>
            </a:endParaRPr>
          </a:p>
        </p:txBody>
      </p:sp>
      <p:sp>
        <p:nvSpPr>
          <p:cNvPr id="112" name="Google Shape;112;p7"/>
          <p:cNvSpPr txBox="1">
            <a:spLocks noGrp="1"/>
          </p:cNvSpPr>
          <p:nvPr>
            <p:ph type="body" idx="4294967295"/>
          </p:nvPr>
        </p:nvSpPr>
        <p:spPr>
          <a:xfrm>
            <a:off x="6376509" y="1270788"/>
            <a:ext cx="2273300" cy="5016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800"/>
              <a:buNone/>
            </a:pPr>
            <a:r>
              <a:rPr lang="en-US" dirty="0">
                <a:latin typeface="Gill Sans MT" panose="020B0502020104020203" pitchFamily="34" charset="0"/>
              </a:rPr>
              <a:t>Next Year</a:t>
            </a:r>
            <a:endParaRPr dirty="0">
              <a:latin typeface="Gill Sans MT" panose="020B0502020104020203" pitchFamily="34" charset="0"/>
            </a:endParaRPr>
          </a:p>
        </p:txBody>
      </p:sp>
      <p:sp>
        <p:nvSpPr>
          <p:cNvPr id="2" name="Google Shape;153;p12">
            <a:extLst>
              <a:ext uri="{FF2B5EF4-FFF2-40B4-BE49-F238E27FC236}">
                <a16:creationId xmlns:a16="http://schemas.microsoft.com/office/drawing/2014/main" id="{DDD6D7FC-7A0D-4B3E-3D17-1481F1242F25}"/>
              </a:ext>
            </a:extLst>
          </p:cNvPr>
          <p:cNvSpPr txBox="1">
            <a:spLocks/>
          </p:cNvSpPr>
          <p:nvPr/>
        </p:nvSpPr>
        <p:spPr>
          <a:xfrm>
            <a:off x="1074198" y="364493"/>
            <a:ext cx="9152878"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PROGRAMMING LANGUAGE TRENDS</a:t>
            </a:r>
          </a:p>
        </p:txBody>
      </p:sp>
      <p:pic>
        <p:nvPicPr>
          <p:cNvPr id="7" name="Picture 6" descr="A graph with multiple colored bars&#10;&#10;Description automatically generated with medium confidence">
            <a:extLst>
              <a:ext uri="{FF2B5EF4-FFF2-40B4-BE49-F238E27FC236}">
                <a16:creationId xmlns:a16="http://schemas.microsoft.com/office/drawing/2014/main" id="{A1A2198B-B34D-6089-E8E6-37AEFC256256}"/>
              </a:ext>
            </a:extLst>
          </p:cNvPr>
          <p:cNvPicPr>
            <a:picLocks noChangeAspect="1"/>
          </p:cNvPicPr>
          <p:nvPr/>
        </p:nvPicPr>
        <p:blipFill>
          <a:blip r:embed="rId3"/>
          <a:stretch>
            <a:fillRect/>
          </a:stretch>
        </p:blipFill>
        <p:spPr>
          <a:xfrm>
            <a:off x="542290" y="1817688"/>
            <a:ext cx="5410201" cy="3945230"/>
          </a:xfrm>
          <a:prstGeom prst="rect">
            <a:avLst/>
          </a:prstGeom>
        </p:spPr>
      </p:pic>
      <p:pic>
        <p:nvPicPr>
          <p:cNvPr id="9" name="Picture 8" descr="A graph of a number of people&#10;&#10;Description automatically generated with medium confidence">
            <a:extLst>
              <a:ext uri="{FF2B5EF4-FFF2-40B4-BE49-F238E27FC236}">
                <a16:creationId xmlns:a16="http://schemas.microsoft.com/office/drawing/2014/main" id="{0C8E35AA-CCC0-4DEC-F895-4F114A3EB845}"/>
              </a:ext>
            </a:extLst>
          </p:cNvPr>
          <p:cNvPicPr>
            <a:picLocks noChangeAspect="1"/>
          </p:cNvPicPr>
          <p:nvPr/>
        </p:nvPicPr>
        <p:blipFill>
          <a:blip r:embed="rId4"/>
          <a:stretch>
            <a:fillRect/>
          </a:stretch>
        </p:blipFill>
        <p:spPr>
          <a:xfrm>
            <a:off x="6239511" y="1817688"/>
            <a:ext cx="5410200" cy="39452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8"/>
          <p:cNvSpPr txBox="1">
            <a:spLocks noGrp="1"/>
          </p:cNvSpPr>
          <p:nvPr>
            <p:ph type="body" idx="4294967295"/>
          </p:nvPr>
        </p:nvSpPr>
        <p:spPr>
          <a:xfrm>
            <a:off x="686540" y="1745726"/>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800"/>
              <a:buNone/>
            </a:pPr>
            <a:r>
              <a:rPr lang="en-US" dirty="0">
                <a:latin typeface="Gill Sans MT" panose="020B0502020104020203" pitchFamily="34" charset="0"/>
              </a:rPr>
              <a:t>Findings</a:t>
            </a:r>
          </a:p>
          <a:p>
            <a:pPr marL="0" lvl="0" indent="0" algn="l" rtl="0">
              <a:lnSpc>
                <a:spcPct val="90000"/>
              </a:lnSpc>
              <a:spcBef>
                <a:spcPts val="1000"/>
              </a:spcBef>
              <a:spcAft>
                <a:spcPts val="0"/>
              </a:spcAft>
              <a:buClr>
                <a:srgbClr val="0070C0"/>
              </a:buClr>
              <a:buSzPts val="2800"/>
              <a:buNone/>
            </a:pPr>
            <a:endParaRPr lang="en-US" sz="2200" dirty="0">
              <a:latin typeface="Gill Sans MT" panose="020B0502020104020203" pitchFamily="34" charset="0"/>
            </a:endParaRPr>
          </a:p>
          <a:p>
            <a:pPr marL="228600" indent="-228600">
              <a:lnSpc>
                <a:spcPct val="100000"/>
              </a:lnSpc>
            </a:pPr>
            <a:r>
              <a:rPr lang="en-GB" sz="2200" b="0" i="0" dirty="0">
                <a:effectLst/>
                <a:latin typeface="Gill Sans MT" panose="020B0502020104020203" pitchFamily="34" charset="0"/>
              </a:rPr>
              <a:t>JavaScript and HTML/CSS are the most popular programming Languages and are likely to stay that way.</a:t>
            </a:r>
          </a:p>
          <a:p>
            <a:pPr marL="228600" indent="-228600">
              <a:lnSpc>
                <a:spcPct val="100000"/>
              </a:lnSpc>
            </a:pPr>
            <a:r>
              <a:rPr lang="en-GB" sz="2200" b="0" i="0" dirty="0">
                <a:effectLst/>
                <a:latin typeface="Gill Sans MT" panose="020B0502020104020203" pitchFamily="34" charset="0"/>
              </a:rPr>
              <a:t>SQL is a very prominent language and will remain so.</a:t>
            </a:r>
          </a:p>
          <a:p>
            <a:pPr marL="228600" indent="-228600">
              <a:lnSpc>
                <a:spcPct val="100000"/>
              </a:lnSpc>
            </a:pPr>
            <a:r>
              <a:rPr lang="en-GB" sz="2200" b="0" i="0" dirty="0">
                <a:effectLst/>
                <a:latin typeface="Gill Sans MT" panose="020B0502020104020203" pitchFamily="34" charset="0"/>
              </a:rPr>
              <a:t>Python and TypeScript are trending upwards whereas Bash is losing popularity.</a:t>
            </a:r>
          </a:p>
        </p:txBody>
      </p:sp>
      <p:sp>
        <p:nvSpPr>
          <p:cNvPr id="123" name="Google Shape;123;p8"/>
          <p:cNvSpPr txBox="1">
            <a:spLocks noGrp="1"/>
          </p:cNvSpPr>
          <p:nvPr>
            <p:ph type="body" idx="4294967295"/>
          </p:nvPr>
        </p:nvSpPr>
        <p:spPr>
          <a:xfrm>
            <a:off x="6323862" y="1745726"/>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070C0"/>
              </a:buClr>
              <a:buSzPts val="2800"/>
              <a:buNone/>
            </a:pPr>
            <a:r>
              <a:rPr lang="en-US" dirty="0">
                <a:latin typeface="Gill Sans MT" panose="020B0502020104020203" pitchFamily="34" charset="0"/>
              </a:rPr>
              <a:t>Implications</a:t>
            </a:r>
            <a:endParaRPr dirty="0">
              <a:latin typeface="Gill Sans MT" panose="020B0502020104020203" pitchFamily="34" charset="0"/>
            </a:endParaRPr>
          </a:p>
          <a:p>
            <a:pPr marL="0" lvl="0" indent="0" algn="l" rtl="0">
              <a:lnSpc>
                <a:spcPct val="90000"/>
              </a:lnSpc>
              <a:spcBef>
                <a:spcPts val="1000"/>
              </a:spcBef>
              <a:spcAft>
                <a:spcPts val="0"/>
              </a:spcAft>
              <a:buClr>
                <a:srgbClr val="0070C0"/>
              </a:buClr>
              <a:buSzPts val="2800"/>
              <a:buNone/>
            </a:pPr>
            <a:endParaRPr sz="2200" dirty="0">
              <a:latin typeface="Gill Sans MT" panose="020B0502020104020203" pitchFamily="34" charset="0"/>
            </a:endParaRPr>
          </a:p>
          <a:p>
            <a:pPr marL="228600" indent="-228600">
              <a:lnSpc>
                <a:spcPct val="110000"/>
              </a:lnSpc>
            </a:pPr>
            <a:r>
              <a:rPr lang="en-GB" sz="2200" b="0" i="0" dirty="0">
                <a:effectLst/>
                <a:latin typeface="Gill Sans MT" panose="020B0502020104020203" pitchFamily="34" charset="0"/>
              </a:rPr>
              <a:t>Web development is in high demand and JavaScript and HTML are the kings in that field.</a:t>
            </a:r>
          </a:p>
          <a:p>
            <a:pPr marL="228600" indent="-228600">
              <a:lnSpc>
                <a:spcPct val="110000"/>
              </a:lnSpc>
            </a:pPr>
            <a:r>
              <a:rPr lang="en-GB" sz="2200" b="0" i="0" dirty="0">
                <a:effectLst/>
                <a:latin typeface="Gill Sans MT" panose="020B0502020104020203" pitchFamily="34" charset="0"/>
              </a:rPr>
              <a:t>SQL language for big data and querying remains the most popular choice.</a:t>
            </a:r>
          </a:p>
          <a:p>
            <a:pPr marL="228600" indent="-228600">
              <a:lnSpc>
                <a:spcPct val="110000"/>
              </a:lnSpc>
            </a:pPr>
            <a:r>
              <a:rPr lang="en-GB" sz="2200" b="0" i="0" dirty="0">
                <a:effectLst/>
                <a:latin typeface="Gill Sans MT" panose="020B0502020104020203" pitchFamily="34" charset="0"/>
              </a:rPr>
              <a:t>With work in AI and ML on the rise, Python will continue its upward trajectory.</a:t>
            </a:r>
          </a:p>
          <a:p>
            <a:pPr marL="228600" indent="-228600">
              <a:lnSpc>
                <a:spcPct val="110000"/>
              </a:lnSpc>
            </a:pPr>
            <a:r>
              <a:rPr lang="en-GB" sz="2200" b="0" i="0" dirty="0">
                <a:effectLst/>
                <a:latin typeface="Gill Sans MT" panose="020B0502020104020203" pitchFamily="34" charset="0"/>
              </a:rPr>
              <a:t>TypeScript's trend may possibly de-throne a king in the near future.</a:t>
            </a:r>
          </a:p>
        </p:txBody>
      </p:sp>
      <p:sp>
        <p:nvSpPr>
          <p:cNvPr id="2" name="Google Shape;153;p12">
            <a:extLst>
              <a:ext uri="{FF2B5EF4-FFF2-40B4-BE49-F238E27FC236}">
                <a16:creationId xmlns:a16="http://schemas.microsoft.com/office/drawing/2014/main" id="{2152A4C3-0F83-F08F-F3D5-72C413F57A6D}"/>
              </a:ext>
            </a:extLst>
          </p:cNvPr>
          <p:cNvSpPr txBox="1">
            <a:spLocks/>
          </p:cNvSpPr>
          <p:nvPr/>
        </p:nvSpPr>
        <p:spPr>
          <a:xfrm>
            <a:off x="1074198" y="364493"/>
            <a:ext cx="9587884" cy="116246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PROGRAMMING TRENDS-FINDINGS &amp; IMPLICATIONS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9"/>
          <p:cNvSpPr txBox="1">
            <a:spLocks noGrp="1"/>
          </p:cNvSpPr>
          <p:nvPr>
            <p:ph type="body" idx="4294967295"/>
          </p:nvPr>
        </p:nvSpPr>
        <p:spPr>
          <a:xfrm>
            <a:off x="838199" y="1316038"/>
            <a:ext cx="2754313" cy="5016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800"/>
              <a:buNone/>
            </a:pPr>
            <a:r>
              <a:rPr lang="en-US" dirty="0">
                <a:latin typeface="Gill Sans MT" panose="020B0502020104020203" pitchFamily="34" charset="0"/>
              </a:rPr>
              <a:t>Current Year</a:t>
            </a:r>
            <a:endParaRPr dirty="0">
              <a:latin typeface="Gill Sans MT" panose="020B0502020104020203" pitchFamily="34" charset="0"/>
            </a:endParaRPr>
          </a:p>
        </p:txBody>
      </p:sp>
      <p:sp>
        <p:nvSpPr>
          <p:cNvPr id="130" name="Google Shape;130;p9"/>
          <p:cNvSpPr txBox="1">
            <a:spLocks noGrp="1"/>
          </p:cNvSpPr>
          <p:nvPr>
            <p:ph type="body" idx="4294967295"/>
          </p:nvPr>
        </p:nvSpPr>
        <p:spPr>
          <a:xfrm>
            <a:off x="6392865" y="1316038"/>
            <a:ext cx="2206625" cy="5016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800"/>
              <a:buNone/>
            </a:pPr>
            <a:r>
              <a:rPr lang="en-US" dirty="0">
                <a:latin typeface="Gill Sans MT" panose="020B0502020104020203" pitchFamily="34" charset="0"/>
              </a:rPr>
              <a:t>Next Year</a:t>
            </a:r>
            <a:endParaRPr dirty="0">
              <a:latin typeface="Gill Sans MT" panose="020B0502020104020203" pitchFamily="34" charset="0"/>
            </a:endParaRPr>
          </a:p>
        </p:txBody>
      </p:sp>
      <p:sp>
        <p:nvSpPr>
          <p:cNvPr id="3" name="Google Shape;153;p12">
            <a:extLst>
              <a:ext uri="{FF2B5EF4-FFF2-40B4-BE49-F238E27FC236}">
                <a16:creationId xmlns:a16="http://schemas.microsoft.com/office/drawing/2014/main" id="{BBFD199F-26A2-C4CB-BBF5-21ADDC2BE2E8}"/>
              </a:ext>
            </a:extLst>
          </p:cNvPr>
          <p:cNvSpPr txBox="1">
            <a:spLocks/>
          </p:cNvSpPr>
          <p:nvPr/>
        </p:nvSpPr>
        <p:spPr>
          <a:xfrm>
            <a:off x="1074198" y="364493"/>
            <a:ext cx="7803472" cy="6963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493"/>
              </a:buClr>
              <a:buSzPts val="4000"/>
              <a:buFont typeface="IBM Plex Mono SemiBold"/>
              <a:buNone/>
              <a:defRPr sz="4000" b="0" i="0" u="none" strike="noStrike" cap="none">
                <a:solidFill>
                  <a:srgbClr val="005493"/>
                </a:solidFill>
                <a:latin typeface="IBM Plex Mono SemiBold"/>
                <a:ea typeface="IBM Plex Mono SemiBold"/>
                <a:cs typeface="IBM Plex Mono SemiBold"/>
                <a:sym typeface="IBM Plex Mono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u="sng" dirty="0"/>
              <a:t>DATABASE TRENDS</a:t>
            </a:r>
          </a:p>
        </p:txBody>
      </p:sp>
      <p:pic>
        <p:nvPicPr>
          <p:cNvPr id="6" name="Picture 5" descr="A graph of data on a white background&#10;&#10;Description automatically generated">
            <a:extLst>
              <a:ext uri="{FF2B5EF4-FFF2-40B4-BE49-F238E27FC236}">
                <a16:creationId xmlns:a16="http://schemas.microsoft.com/office/drawing/2014/main" id="{C71C71F6-36AD-E4EE-FB24-56BFD73CBBC0}"/>
              </a:ext>
            </a:extLst>
          </p:cNvPr>
          <p:cNvPicPr>
            <a:picLocks noChangeAspect="1"/>
          </p:cNvPicPr>
          <p:nvPr/>
        </p:nvPicPr>
        <p:blipFill>
          <a:blip r:embed="rId3"/>
          <a:stretch>
            <a:fillRect/>
          </a:stretch>
        </p:blipFill>
        <p:spPr>
          <a:xfrm>
            <a:off x="6248400" y="1817688"/>
            <a:ext cx="5410201" cy="3979430"/>
          </a:xfrm>
          <a:prstGeom prst="rect">
            <a:avLst/>
          </a:prstGeom>
        </p:spPr>
      </p:pic>
      <p:pic>
        <p:nvPicPr>
          <p:cNvPr id="10" name="Picture 9" descr="A graph of data displayed&#10;&#10;Description automatically generated with medium confidence">
            <a:extLst>
              <a:ext uri="{FF2B5EF4-FFF2-40B4-BE49-F238E27FC236}">
                <a16:creationId xmlns:a16="http://schemas.microsoft.com/office/drawing/2014/main" id="{D9B26E53-821E-9ACC-8617-E564D43BE796}"/>
              </a:ext>
            </a:extLst>
          </p:cNvPr>
          <p:cNvPicPr>
            <a:picLocks noChangeAspect="1"/>
          </p:cNvPicPr>
          <p:nvPr/>
        </p:nvPicPr>
        <p:blipFill rotWithShape="1">
          <a:blip r:embed="rId4"/>
          <a:srcRect t="1617"/>
          <a:stretch/>
        </p:blipFill>
        <p:spPr>
          <a:xfrm>
            <a:off x="533399" y="1817688"/>
            <a:ext cx="5410201" cy="3979430"/>
          </a:xfrm>
          <a:prstGeom prst="rect">
            <a:avLst/>
          </a:prstGeom>
        </p:spPr>
      </p:pic>
    </p:spTree>
  </p:cSld>
  <p:clrMapOvr>
    <a:masterClrMapping/>
  </p:clrMapOvr>
</p:sld>
</file>

<file path=ppt/theme/theme1.xml><?xml version="1.0" encoding="utf-8"?>
<a:theme xmlns:a="http://schemas.openxmlformats.org/drawingml/2006/main" name="SLIDE_TEMPLATE_skill_network">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596</Words>
  <Application>Microsoft Office PowerPoint</Application>
  <PresentationFormat>Widescreen</PresentationFormat>
  <Paragraphs>101</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IBM Plex Mono SemiBold</vt:lpstr>
      <vt:lpstr>Helvetica Neue</vt:lpstr>
      <vt:lpstr>Calibri</vt:lpstr>
      <vt:lpstr>Arial</vt:lpstr>
      <vt:lpstr>IBM Plex Mono</vt:lpstr>
      <vt:lpstr>IBM Plex Sans</vt:lpstr>
      <vt:lpstr>Gill Sans MT</vt:lpstr>
      <vt:lpstr>SLIDE_TEMPLATE_skill_network</vt:lpstr>
      <vt:lpstr>IBM Data Analyst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TECHNOLOGY USAGE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Analyst Capstone Project</dc:title>
  <dc:creator>Steve Hord</dc:creator>
  <cp:lastModifiedBy>2322</cp:lastModifiedBy>
  <cp:revision>18</cp:revision>
  <dcterms:created xsi:type="dcterms:W3CDTF">2020-10-28T18:29:00Z</dcterms:created>
  <dcterms:modified xsi:type="dcterms:W3CDTF">2023-12-08T13:58:21Z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F8E6A1BAE0554C64A5635CBE77F24A71_12</vt:lpwstr>
  </property>
  <property fmtid="{D5CDD505-2E9C-101B-9397-08002B2CF9AE}" pid="3" name="KSOProductBuildVer">
    <vt:lpwstr>1033-12.2.0.13359</vt:lpwstr>
  </property>
</Properties>
</file>