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93A3-C276-4A63-855E-9A573254E72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1575-E301-4872-AEEA-561907E9F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48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93A3-C276-4A63-855E-9A573254E72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1575-E301-4872-AEEA-561907E9F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96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93A3-C276-4A63-855E-9A573254E72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1575-E301-4872-AEEA-561907E9F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959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93A3-C276-4A63-855E-9A573254E72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1575-E301-4872-AEEA-561907E9F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845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93A3-C276-4A63-855E-9A573254E72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1575-E301-4872-AEEA-561907E9F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886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93A3-C276-4A63-855E-9A573254E72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1575-E301-4872-AEEA-561907E9F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216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93A3-C276-4A63-855E-9A573254E72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1575-E301-4872-AEEA-561907E9F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124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93A3-C276-4A63-855E-9A573254E72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1575-E301-4872-AEEA-561907E9F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568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93A3-C276-4A63-855E-9A573254E72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1575-E301-4872-AEEA-561907E9F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68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93A3-C276-4A63-855E-9A573254E72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1575-E301-4872-AEEA-561907E9F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18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93A3-C276-4A63-855E-9A573254E72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1575-E301-4872-AEEA-561907E9F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9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93A3-C276-4A63-855E-9A573254E72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1575-E301-4872-AEEA-561907E9F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87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93A3-C276-4A63-855E-9A573254E72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1575-E301-4872-AEEA-561907E9F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71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93A3-C276-4A63-855E-9A573254E72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1575-E301-4872-AEEA-561907E9F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27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93A3-C276-4A63-855E-9A573254E72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1575-E301-4872-AEEA-561907E9F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80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93A3-C276-4A63-855E-9A573254E72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1575-E301-4872-AEEA-561907E9F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59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0E893A3-C276-4A63-855E-9A573254E72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43D1575-E301-4872-AEEA-561907E9F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72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0E893A3-C276-4A63-855E-9A573254E72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43D1575-E301-4872-AEEA-561907E9F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445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D860-71BC-4F29-A758-21172EE08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Google JS V8 Engine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8B312-379F-4A28-881D-E6BCF1022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953740"/>
            <a:ext cx="859023" cy="83746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685061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83F5-571A-400C-AAED-9D73BE3F1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649" y="258362"/>
            <a:ext cx="6638048" cy="32289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Google V8 JS Engine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E81B82-4BD8-4C46-A72D-1EFA9F164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7008" y="856041"/>
            <a:ext cx="2259829" cy="79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JS Source code</a:t>
            </a:r>
            <a:endParaRPr lang="en-IN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48AEED-E876-4792-8B3F-D1C7119C8D73}"/>
              </a:ext>
            </a:extLst>
          </p:cNvPr>
          <p:cNvSpPr/>
          <p:nvPr/>
        </p:nvSpPr>
        <p:spPr>
          <a:xfrm>
            <a:off x="2104008" y="1646153"/>
            <a:ext cx="2334827" cy="79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  <a:endParaRPr lang="en-IN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38320C9-32B9-4AC4-8376-C04BEB49ED6C}"/>
              </a:ext>
            </a:extLst>
          </p:cNvPr>
          <p:cNvSpPr txBox="1">
            <a:spLocks/>
          </p:cNvSpPr>
          <p:nvPr/>
        </p:nvSpPr>
        <p:spPr>
          <a:xfrm>
            <a:off x="7057008" y="2209230"/>
            <a:ext cx="2259829" cy="79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Abstract Syntax Tree</a:t>
            </a:r>
            <a:endParaRPr lang="en-IN" sz="1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505889C-4F5A-4CC6-AE02-4522552E6C4E}"/>
              </a:ext>
            </a:extLst>
          </p:cNvPr>
          <p:cNvSpPr txBox="1">
            <a:spLocks/>
          </p:cNvSpPr>
          <p:nvPr/>
        </p:nvSpPr>
        <p:spPr>
          <a:xfrm>
            <a:off x="2104008" y="3429000"/>
            <a:ext cx="2334827" cy="79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Interpreter Ignition</a:t>
            </a:r>
            <a:endParaRPr lang="en-IN" sz="18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FAC9A81-6333-411C-9B5C-AB30DAA790B6}"/>
              </a:ext>
            </a:extLst>
          </p:cNvPr>
          <p:cNvSpPr txBox="1">
            <a:spLocks/>
          </p:cNvSpPr>
          <p:nvPr/>
        </p:nvSpPr>
        <p:spPr>
          <a:xfrm>
            <a:off x="7057007" y="3463603"/>
            <a:ext cx="2259829" cy="79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Compilation Turbofan</a:t>
            </a:r>
            <a:endParaRPr lang="en-IN" sz="18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4810076-F076-4053-809B-5D571C9D5B55}"/>
              </a:ext>
            </a:extLst>
          </p:cNvPr>
          <p:cNvSpPr txBox="1">
            <a:spLocks/>
          </p:cNvSpPr>
          <p:nvPr/>
        </p:nvSpPr>
        <p:spPr>
          <a:xfrm>
            <a:off x="2141506" y="5288302"/>
            <a:ext cx="2259829" cy="79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Byte Code</a:t>
            </a:r>
            <a:endParaRPr lang="en-IN" sz="1800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F7311E4-129B-4252-BD4D-A52E33C58F94}"/>
              </a:ext>
            </a:extLst>
          </p:cNvPr>
          <p:cNvSpPr txBox="1">
            <a:spLocks/>
          </p:cNvSpPr>
          <p:nvPr/>
        </p:nvSpPr>
        <p:spPr>
          <a:xfrm>
            <a:off x="7026306" y="5263953"/>
            <a:ext cx="2259829" cy="79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Optimized Machine Code</a:t>
            </a:r>
            <a:endParaRPr lang="en-IN" sz="18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7CAB6C-0170-4794-9787-041BBBC7D05A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4438835" y="1251097"/>
            <a:ext cx="2618173" cy="7901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CF7A4F-13E3-44F9-B866-8FD18BE600BF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438835" y="2041209"/>
            <a:ext cx="2618173" cy="5630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94B012-72BC-4420-B562-38EC062513BD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>
            <a:off x="4438835" y="2604286"/>
            <a:ext cx="2618173" cy="12197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CB6005-F09B-456B-81EF-98F68084EEA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3271421" y="4219112"/>
            <a:ext cx="1" cy="10691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AC10A6B-61F1-4A95-9455-D9FD5B3FED2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438835" y="3824056"/>
            <a:ext cx="2618172" cy="395056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D70575-D42E-4210-A30A-591C10A385A6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8156221" y="4253715"/>
            <a:ext cx="30701" cy="10102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97AFCF-DF82-47E7-BDC7-33028382707D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H="1">
            <a:off x="4401335" y="5659009"/>
            <a:ext cx="2624971" cy="243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4602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</TotalTime>
  <Words>25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Mesh</vt:lpstr>
      <vt:lpstr>Google JS V8 Engine Architecture</vt:lpstr>
      <vt:lpstr>Google V8 JS Engine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JS V8 Engine Architecture</dc:title>
  <dc:creator>Amarendra Babu</dc:creator>
  <cp:lastModifiedBy>Amarendra Babu</cp:lastModifiedBy>
  <cp:revision>3</cp:revision>
  <dcterms:created xsi:type="dcterms:W3CDTF">2022-03-03T11:30:27Z</dcterms:created>
  <dcterms:modified xsi:type="dcterms:W3CDTF">2022-03-03T11:37:56Z</dcterms:modified>
</cp:coreProperties>
</file>