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58" r:id="rId7"/>
    <p:sldId id="277" r:id="rId8"/>
    <p:sldId id="257" r:id="rId9"/>
    <p:sldId id="278" r:id="rId10"/>
    <p:sldId id="279" r:id="rId11"/>
    <p:sldId id="280" r:id="rId12"/>
    <p:sldId id="281" r:id="rId13"/>
    <p:sldId id="271" r:id="rId14"/>
    <p:sldId id="282" r:id="rId15"/>
    <p:sldId id="283" r:id="rId16"/>
    <p:sldId id="284" r:id="rId17"/>
    <p:sldId id="285" r:id="rId18"/>
    <p:sldId id="286" r:id="rId19"/>
    <p:sldId id="287" r:id="rId20"/>
    <p:sldId id="264" r:id="rId21"/>
    <p:sldId id="265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73" d="100"/>
          <a:sy n="73" d="100"/>
        </p:scale>
        <p:origin x="404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04/05/2021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3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5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2" name="Zone de texte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Jérémie Martin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9863" y="217715"/>
            <a:ext cx="7559040" cy="2002971"/>
          </a:xfrm>
        </p:spPr>
        <p:txBody>
          <a:bodyPr rtlCol="0">
            <a:normAutofit/>
          </a:bodyPr>
          <a:lstStyle/>
          <a:p>
            <a:pPr marL="449580" indent="449580" algn="ctr">
              <a:lnSpc>
                <a:spcPct val="107000"/>
              </a:lnSpc>
              <a:spcAft>
                <a:spcPts val="800"/>
              </a:spcAft>
            </a:pPr>
            <a:r>
              <a:rPr lang="fr-FR" sz="5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progression modeler</a:t>
            </a:r>
            <a:endParaRPr lang="en-GB" sz="5400" dirty="0">
              <a:ln w="0"/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3666309"/>
            <a:ext cx="5114773" cy="2753541"/>
          </a:xfrm>
        </p:spPr>
        <p:txBody>
          <a:bodyPr rtlCol="0"/>
          <a:lstStyle/>
          <a:p>
            <a:pPr algn="r"/>
            <a:r>
              <a:rPr lang="fr-FR" noProof="1"/>
              <a:t>DANG Ismaïla</a:t>
            </a:r>
          </a:p>
          <a:p>
            <a:pPr algn="r"/>
            <a:r>
              <a:rPr lang="fr-FR" noProof="1"/>
              <a:t>GUEYE Sokhna Maimouna</a:t>
            </a:r>
          </a:p>
          <a:p>
            <a:pPr algn="r"/>
            <a:r>
              <a:rPr lang="fr-FR" noProof="1"/>
              <a:t>DIALLO Thierno Mahmouth</a:t>
            </a:r>
          </a:p>
          <a:p>
            <a:pPr algn="r"/>
            <a:r>
              <a:rPr lang="fr-FR" noProof="1"/>
              <a:t>GNING Mouhamadou Lamine</a:t>
            </a:r>
          </a:p>
          <a:p>
            <a:pPr algn="r"/>
            <a:r>
              <a:rPr lang="fr-FR" noProof="1"/>
              <a:t>DEME Cheikh Ahmadou Bamba</a:t>
            </a:r>
          </a:p>
          <a:p>
            <a:pPr algn="r" rtl="0"/>
            <a:r>
              <a:rPr lang="fr-FR" noProof="1"/>
              <a:t>Nassour Abdelmahmoud</a:t>
            </a:r>
          </a:p>
          <a:p>
            <a:pPr rtl="0"/>
            <a:endParaRPr lang="fr-FR" noProof="1"/>
          </a:p>
        </p:txBody>
      </p:sp>
      <p:pic>
        <p:nvPicPr>
          <p:cNvPr id="11" name="Espace réservé d’image 10" descr="Modèle de composition chimique placé sur le tableau périodique des éléments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4709" y="0"/>
            <a:ext cx="576329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olygones organiques abstraits flous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7657" y="0"/>
            <a:ext cx="6444343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1" y="2525486"/>
            <a:ext cx="4813299" cy="1698171"/>
          </a:xfrm>
        </p:spPr>
        <p:txBody>
          <a:bodyPr rtlCol="0"/>
          <a:lstStyle/>
          <a:p>
            <a:pPr rtl="0"/>
            <a:r>
              <a:rPr lang="en-GB" dirty="0" err="1"/>
              <a:t>Diagrammes</a:t>
            </a:r>
            <a:r>
              <a:rPr lang="en-GB" dirty="0"/>
              <a:t> UML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36D83-A227-4B89-AA8F-2705968B6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432E77-B643-413A-BBFD-729CB92B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3" y="1715589"/>
            <a:ext cx="4813299" cy="2899954"/>
          </a:xfrm>
        </p:spPr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d’utilisation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MODULE 1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A04B8B-D077-46EF-9750-814411F5B9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6" y="1375954"/>
            <a:ext cx="7175863" cy="38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4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36D83-A227-4B89-AA8F-2705968B6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432E77-B643-413A-BBFD-729CB92B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3" y="1715589"/>
            <a:ext cx="4813299" cy="2899954"/>
          </a:xfrm>
        </p:spPr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d’utilisation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MODULE 2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DCB4FD-D4F9-4BBF-95DA-6C6BD9E59A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05989"/>
            <a:ext cx="7193280" cy="43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36D83-A227-4B89-AA8F-2705968B6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432E77-B643-413A-BBFD-729CB92B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3" y="1715589"/>
            <a:ext cx="4813299" cy="2899954"/>
          </a:xfrm>
        </p:spPr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d’utilisation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MODULE 3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0B68CE-AFF9-48AA-BED5-86A19528AC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0" y="1271451"/>
            <a:ext cx="7019109" cy="38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9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36D83-A227-4B89-AA8F-2705968B6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14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432E77-B643-413A-BBFD-729CB92B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3" y="1715589"/>
            <a:ext cx="4813299" cy="2899954"/>
          </a:xfrm>
        </p:spPr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</a:t>
            </a:r>
            <a:r>
              <a:rPr lang="en-GB" dirty="0" err="1"/>
              <a:t>cas</a:t>
            </a:r>
            <a:r>
              <a:rPr lang="en-GB" dirty="0"/>
              <a:t> </a:t>
            </a:r>
            <a:r>
              <a:rPr lang="en-GB" dirty="0" err="1"/>
              <a:t>d’utilisation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MODULE 4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E9CAFD-61FD-4D74-9250-FF0A653AF8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940526"/>
            <a:ext cx="7193280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36D83-A227-4B89-AA8F-2705968B6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432E77-B643-413A-BBFD-729CB92B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2377440"/>
            <a:ext cx="3248296" cy="1532710"/>
          </a:xfrm>
        </p:spPr>
        <p:txBody>
          <a:bodyPr/>
          <a:lstStyle/>
          <a:p>
            <a:r>
              <a:rPr lang="en-GB" dirty="0" err="1"/>
              <a:t>Diagramme</a:t>
            </a:r>
            <a:r>
              <a:rPr lang="en-GB" dirty="0"/>
              <a:t> de </a:t>
            </a:r>
            <a:r>
              <a:rPr lang="en-GB" dirty="0" err="1"/>
              <a:t>classe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F4D965-F827-40C7-81F3-B71A66E384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434" y="409302"/>
            <a:ext cx="8499565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336D83-A227-4B89-AA8F-2705968B60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E432E77-B643-413A-BBFD-729CB92B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2377439"/>
            <a:ext cx="3248296" cy="2063931"/>
          </a:xfrm>
        </p:spPr>
        <p:txBody>
          <a:bodyPr/>
          <a:lstStyle/>
          <a:p>
            <a:r>
              <a:rPr lang="en-GB" dirty="0"/>
              <a:t>MPD de la base de </a:t>
            </a:r>
            <a:r>
              <a:rPr lang="en-GB" dirty="0" err="1"/>
              <a:t>données</a:t>
            </a:r>
            <a:br>
              <a:rPr lang="en-GB" dirty="0"/>
            </a:br>
            <a:br>
              <a:rPr lang="en-GB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1E20C8-1B25-4BD6-8873-9D6A97D278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384" y="644434"/>
            <a:ext cx="8856616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élément multimédia 5" descr="espace réservé pour une vidéo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Diapositive vidéo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D1B1C2-8062-4FC5-AEC7-CC4289C27D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8801" y="6083997"/>
            <a:ext cx="3638433" cy="396000"/>
          </a:xfrm>
        </p:spPr>
        <p:txBody>
          <a:bodyPr/>
          <a:lstStyle/>
          <a:p>
            <a:r>
              <a:rPr lang="en-GB" dirty="0"/>
              <a:t>TUTO UTILISATEUR MODULE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fr-FR"/>
              <a:t>Merci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0215" y="2339111"/>
            <a:ext cx="2948432" cy="252000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noProof="1"/>
              <a:t>Covid-19 progression modeler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6927" y="3432548"/>
            <a:ext cx="5242560" cy="364390"/>
          </a:xfrm>
        </p:spPr>
        <p:txBody>
          <a:bodyPr rtlCol="0"/>
          <a:lstStyle/>
          <a:p>
            <a:pPr rtl="0"/>
            <a:r>
              <a:rPr lang="fr-FR" noProof="1"/>
              <a:t>https://github.com/BambaDeme/Covid-19-progression-modeler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14A1FD5-13D9-49BC-BB7F-CE2B4D3A7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4191" y="1166949"/>
            <a:ext cx="4914665" cy="4955177"/>
          </a:xfrm>
        </p:spPr>
        <p:txBody>
          <a:bodyPr/>
          <a:lstStyle/>
          <a:p>
            <a:pPr marL="514350" indent="-514350">
              <a:buAutoNum type="romanUcParenR"/>
            </a:pPr>
            <a:r>
              <a:rPr lang="en-GB" dirty="0" err="1"/>
              <a:t>Besoins</a:t>
            </a:r>
            <a:r>
              <a:rPr lang="en-GB" dirty="0"/>
              <a:t> </a:t>
            </a:r>
            <a:r>
              <a:rPr lang="en-GB" dirty="0" err="1"/>
              <a:t>fonctionnels</a:t>
            </a:r>
            <a:endParaRPr lang="en-GB" dirty="0"/>
          </a:p>
          <a:p>
            <a:pPr marL="514350" indent="-514350">
              <a:buAutoNum type="romanUcParenR"/>
            </a:pPr>
            <a:r>
              <a:rPr lang="en-GB" dirty="0"/>
              <a:t>Choix </a:t>
            </a:r>
            <a:r>
              <a:rPr lang="en-GB" dirty="0" err="1"/>
              <a:t>technologiques</a:t>
            </a:r>
            <a:endParaRPr lang="en-GB" dirty="0"/>
          </a:p>
          <a:p>
            <a:pPr marL="514350" indent="-514350">
              <a:buAutoNum type="romanUcParenR"/>
            </a:pPr>
            <a:r>
              <a:rPr lang="en-GB" dirty="0"/>
              <a:t>Architecture technique</a:t>
            </a:r>
          </a:p>
          <a:p>
            <a:pPr marL="514350" indent="-514350">
              <a:buAutoNum type="romanUcParenR"/>
            </a:pPr>
            <a:r>
              <a:rPr lang="en-GB" dirty="0" err="1"/>
              <a:t>Diagramme</a:t>
            </a:r>
            <a:r>
              <a:rPr lang="en-GB" dirty="0"/>
              <a:t> UML</a:t>
            </a:r>
          </a:p>
          <a:p>
            <a:pPr marL="514350" indent="-514350">
              <a:buAutoNum type="romanUcParenR"/>
            </a:pPr>
            <a:r>
              <a:rPr lang="en-GB" dirty="0"/>
              <a:t>MPD de la Base de </a:t>
            </a:r>
            <a:r>
              <a:rPr lang="en-GB" dirty="0" err="1"/>
              <a:t>Données</a:t>
            </a:r>
            <a:endParaRPr lang="en-GB" dirty="0"/>
          </a:p>
          <a:p>
            <a:pPr marL="514350" indent="-514350">
              <a:buAutoNum type="romanUcParenR"/>
            </a:pPr>
            <a:r>
              <a:rPr lang="en-GB" dirty="0" err="1"/>
              <a:t>Tuto</a:t>
            </a:r>
            <a:r>
              <a:rPr lang="en-GB" dirty="0"/>
              <a:t> </a:t>
            </a:r>
            <a:r>
              <a:rPr lang="en-GB" dirty="0" err="1"/>
              <a:t>Utilisateur</a:t>
            </a:r>
            <a:endParaRPr lang="en-GB" dirty="0"/>
          </a:p>
          <a:p>
            <a:pPr marL="514350" indent="-514350">
              <a:buAutoNum type="romanUcParenR"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57A0105-8446-4824-B067-4D0E91C6D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316481"/>
            <a:ext cx="4370400" cy="1968136"/>
          </a:xfrm>
        </p:spPr>
        <p:txBody>
          <a:bodyPr/>
          <a:lstStyle/>
          <a:p>
            <a:r>
              <a:rPr lang="en-GB" dirty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97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87" y="804754"/>
            <a:ext cx="10261299" cy="720000"/>
          </a:xfrm>
        </p:spPr>
        <p:txBody>
          <a:bodyPr rtlCol="0"/>
          <a:lstStyle/>
          <a:p>
            <a:pPr rtl="0"/>
            <a:r>
              <a:rPr lang="en-GB" dirty="0"/>
              <a:t>I) </a:t>
            </a:r>
            <a:r>
              <a:rPr lang="en-GB" dirty="0" err="1"/>
              <a:t>Besoins</a:t>
            </a:r>
            <a:r>
              <a:rPr lang="en-GB" dirty="0"/>
              <a:t> </a:t>
            </a:r>
            <a:r>
              <a:rPr lang="en-GB" dirty="0" err="1"/>
              <a:t>fonctionnels</a:t>
            </a:r>
            <a:r>
              <a:rPr lang="en-GB" dirty="0"/>
              <a:t> 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2887" y="2388754"/>
            <a:ext cx="4654355" cy="3888000"/>
          </a:xfrm>
        </p:spPr>
        <p:txBody>
          <a:bodyPr rtlCol="0"/>
          <a:lstStyle/>
          <a:p>
            <a:r>
              <a:rPr lang="fr-F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Notre Projet permet la conception et le développement d’une solution permettant de modéliser l’évolution spatiale et temporelle du covid-19.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meilleure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comprehension des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du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expliquer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brièvement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820804" y="6265053"/>
            <a:ext cx="371196" cy="331932"/>
          </a:xfrm>
        </p:spPr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0839EEC-7218-42E3-ADEF-5209B7DD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89" y="2386436"/>
            <a:ext cx="6088211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E8E64C4-7F8A-4E73-922E-0C8FF05B6C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612" y="2356550"/>
            <a:ext cx="3670489" cy="3638737"/>
          </a:xfr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21DF5E14-9AD3-4084-B3D0-DB3DD9D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Choix </a:t>
            </a:r>
            <a:r>
              <a:rPr lang="en-GB" dirty="0" err="1"/>
              <a:t>Technologique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351FD-55C8-42B7-A6A9-1E8B02D9E4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15917" y="6108299"/>
            <a:ext cx="371196" cy="331932"/>
          </a:xfrm>
        </p:spPr>
        <p:txBody>
          <a:bodyPr/>
          <a:lstStyle/>
          <a:p>
            <a:fld id="{058DB212-BFA2-403F-85EF-DFD3FF6D973A}" type="slidenum">
              <a:rPr lang="fr-FR" noProof="0" smtClean="0"/>
              <a:pPr/>
              <a:t>4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07CB359-2B37-4258-8251-7F880EAF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88" y="2774160"/>
            <a:ext cx="5405312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Scientifiques en tenue de protection dans une salle blanche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0800" y="240960"/>
            <a:ext cx="5551200" cy="649800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94" y="982482"/>
            <a:ext cx="5438774" cy="2309358"/>
          </a:xfrm>
        </p:spPr>
        <p:txBody>
          <a:bodyPr rtlCol="0"/>
          <a:lstStyle/>
          <a:p>
            <a:pPr rtl="0"/>
            <a:r>
              <a:rPr lang="en-GB" dirty="0"/>
              <a:t>Architecture Technique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98" y="4450579"/>
            <a:ext cx="5438774" cy="734611"/>
          </a:xfrm>
        </p:spPr>
        <p:txBody>
          <a:bodyPr rtlCol="0"/>
          <a:lstStyle/>
          <a:p>
            <a:pPr rtl="0"/>
            <a:r>
              <a:rPr lang="en-GB" noProof="1"/>
              <a:t>Nous</a:t>
            </a:r>
            <a:r>
              <a:rPr lang="fr-FR" noProof="1"/>
              <a:t> présenterons de façon bref l’architecture de chaque module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EF799E-73E1-4B0D-9947-551C9A64B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F6AC213-82EF-459C-86F4-33621A35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114" y="2438398"/>
            <a:ext cx="5438774" cy="1776550"/>
          </a:xfrm>
        </p:spPr>
        <p:txBody>
          <a:bodyPr/>
          <a:lstStyle/>
          <a:p>
            <a:r>
              <a:rPr lang="en-GB" dirty="0"/>
              <a:t>Data Acquisition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B4F098-4919-4D0C-B477-8A177FBAA3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454331"/>
            <a:ext cx="6618514" cy="34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A35870-5835-40CD-813C-5CF43EE54C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DC2A81-9F30-4D04-A3EF-A65BD26F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17" y="2010093"/>
            <a:ext cx="5438774" cy="1900056"/>
          </a:xfrm>
        </p:spPr>
        <p:txBody>
          <a:bodyPr/>
          <a:lstStyle/>
          <a:p>
            <a:r>
              <a:rPr lang="en-GB" dirty="0"/>
              <a:t>Data Loader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A43196-DA0A-4873-BC6B-932D7EE01B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62" y="1593669"/>
            <a:ext cx="6616338" cy="3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86880F-60F4-44A0-800D-C5884D4D1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7D8D641-6E31-4FD6-A521-BBA9C3F2B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909" y="1513704"/>
            <a:ext cx="5438774" cy="2387600"/>
          </a:xfrm>
        </p:spPr>
        <p:txBody>
          <a:bodyPr/>
          <a:lstStyle/>
          <a:p>
            <a:r>
              <a:rPr lang="en-GB" dirty="0"/>
              <a:t>Data Explorer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67279A-C954-4D3B-B6A7-D251841371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15589"/>
            <a:ext cx="6705600" cy="3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FA275D-1BC0-4412-A6D5-97F6EF573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5B852D8-38B9-4592-AB8A-FC1D0286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05" y="1426619"/>
            <a:ext cx="5438774" cy="2387600"/>
          </a:xfrm>
        </p:spPr>
        <p:txBody>
          <a:bodyPr/>
          <a:lstStyle/>
          <a:p>
            <a:r>
              <a:rPr lang="en-GB" dirty="0"/>
              <a:t>Analyzer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BFB356-BBF1-4144-B17A-3E0334903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1515291"/>
            <a:ext cx="6836229" cy="34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51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837</TotalTime>
  <Words>192</Words>
  <Application>Microsoft Office PowerPoint</Application>
  <PresentationFormat>Grand écran</PresentationFormat>
  <Paragraphs>56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Bodoni MT</vt:lpstr>
      <vt:lpstr>Calibri</vt:lpstr>
      <vt:lpstr>Gill Sans MT</vt:lpstr>
      <vt:lpstr>Times New Roman</vt:lpstr>
      <vt:lpstr>Thème Office</vt:lpstr>
      <vt:lpstr>Covid-19 progression modeler</vt:lpstr>
      <vt:lpstr>PLAN</vt:lpstr>
      <vt:lpstr>I) Besoins fonctionnels </vt:lpstr>
      <vt:lpstr>Choix Technologique</vt:lpstr>
      <vt:lpstr>Architecture Technique</vt:lpstr>
      <vt:lpstr>Data Acquisition</vt:lpstr>
      <vt:lpstr>Data Loader</vt:lpstr>
      <vt:lpstr>Data Explorer</vt:lpstr>
      <vt:lpstr>Analyzer</vt:lpstr>
      <vt:lpstr>Diagrammes UML</vt:lpstr>
      <vt:lpstr>Diagramme de cas d’utilisation    MODULE 1</vt:lpstr>
      <vt:lpstr>Diagramme de cas d’utilisation    MODULE 2</vt:lpstr>
      <vt:lpstr>Diagramme de cas d’utilisation    MODULE 3</vt:lpstr>
      <vt:lpstr>Diagramme de cas d’utilisation    MODULE 4</vt:lpstr>
      <vt:lpstr>Diagramme de classe   </vt:lpstr>
      <vt:lpstr>MPD de la base de données  </vt:lpstr>
      <vt:lpstr>Diapositive vidéo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page de garde de la présentation</dc:title>
  <dc:creator>maimounatou.smg@gmail.com</dc:creator>
  <cp:lastModifiedBy>maimounatou.smg@gmail.com</cp:lastModifiedBy>
  <cp:revision>11</cp:revision>
  <dcterms:created xsi:type="dcterms:W3CDTF">2021-05-02T14:12:37Z</dcterms:created>
  <dcterms:modified xsi:type="dcterms:W3CDTF">2021-05-05T12:26:55Z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