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906000"/>
  <p:notesSz cx="6858000" cy="9144000"/>
  <p:embeddedFontLst>
    <p:embeddedFont>
      <p:font typeface="Pinyon Script"/>
      <p:regular r:id="rId6"/>
    </p:embeddedFont>
    <p:embeddedFont>
      <p:font typeface="Great Vibes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inyonScript-regular.fntdata"/><Relationship Id="rId7" Type="http://schemas.openxmlformats.org/officeDocument/2006/relationships/font" Target="fonts/GreatVib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57407" l="42251" r="39191" t="0"/>
          <a:stretch/>
        </p:blipFill>
        <p:spPr>
          <a:xfrm flipH="1" rot="10800000">
            <a:off x="1791611" y="3937016"/>
            <a:ext cx="1838279" cy="2920984"/>
          </a:xfrm>
          <a:custGeom>
            <a:rect b="b" l="l" r="r" t="t"/>
            <a:pathLst>
              <a:path extrusionOk="0" h="2920984" w="1838279">
                <a:moveTo>
                  <a:pt x="9465" y="2920984"/>
                </a:moveTo>
                <a:lnTo>
                  <a:pt x="26465" y="2803919"/>
                </a:lnTo>
                <a:cubicBezTo>
                  <a:pt x="177900" y="1955224"/>
                  <a:pt x="649974" y="1112928"/>
                  <a:pt x="1466957" y="331173"/>
                </a:cubicBezTo>
                <a:lnTo>
                  <a:pt x="1838279" y="0"/>
                </a:lnTo>
                <a:lnTo>
                  <a:pt x="611275" y="0"/>
                </a:lnTo>
                <a:lnTo>
                  <a:pt x="481656" y="261309"/>
                </a:lnTo>
                <a:cubicBezTo>
                  <a:pt x="177563" y="939870"/>
                  <a:pt x="0" y="1757886"/>
                  <a:pt x="0" y="2638423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3309" r="69636" t="2934"/>
          <a:stretch/>
        </p:blipFill>
        <p:spPr>
          <a:xfrm>
            <a:off x="704881" y="201213"/>
            <a:ext cx="2680089" cy="6656787"/>
          </a:xfrm>
          <a:custGeom>
            <a:rect b="b" l="l" r="r" t="t"/>
            <a:pathLst>
              <a:path extrusionOk="0" h="6656787" w="2680089">
                <a:moveTo>
                  <a:pt x="2680089" y="0"/>
                </a:moveTo>
                <a:lnTo>
                  <a:pt x="2615589" y="43171"/>
                </a:lnTo>
                <a:cubicBezTo>
                  <a:pt x="1617214" y="755401"/>
                  <a:pt x="928263" y="2267765"/>
                  <a:pt x="928263" y="4018365"/>
                </a:cubicBezTo>
                <a:cubicBezTo>
                  <a:pt x="928263" y="4931722"/>
                  <a:pt x="1115804" y="5780228"/>
                  <a:pt x="1436983" y="6484080"/>
                </a:cubicBezTo>
                <a:lnTo>
                  <a:pt x="1524215" y="6656787"/>
                </a:lnTo>
                <a:lnTo>
                  <a:pt x="343995" y="6656787"/>
                </a:lnTo>
                <a:lnTo>
                  <a:pt x="260284" y="6450287"/>
                </a:lnTo>
                <a:cubicBezTo>
                  <a:pt x="-47917" y="5579973"/>
                  <a:pt x="-95959" y="4472229"/>
                  <a:pt x="189211" y="3333339"/>
                </a:cubicBezTo>
                <a:cubicBezTo>
                  <a:pt x="599144" y="1696185"/>
                  <a:pt x="1586053" y="440269"/>
                  <a:pt x="2669787" y="379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64856" r="0" t="0"/>
          <a:stretch/>
        </p:blipFill>
        <p:spPr>
          <a:xfrm flipH="1">
            <a:off x="0" y="0"/>
            <a:ext cx="3481386" cy="6858000"/>
          </a:xfrm>
          <a:custGeom>
            <a:rect b="b" l="l" r="r" t="t"/>
            <a:pathLst>
              <a:path extrusionOk="0" h="6858000" w="3481386">
                <a:moveTo>
                  <a:pt x="3481386" y="0"/>
                </a:moveTo>
                <a:lnTo>
                  <a:pt x="0" y="0"/>
                </a:lnTo>
                <a:lnTo>
                  <a:pt x="138668" y="49754"/>
                </a:lnTo>
                <a:cubicBezTo>
                  <a:pt x="1280142" y="498155"/>
                  <a:pt x="2315806" y="1797885"/>
                  <a:pt x="2741017" y="3496059"/>
                </a:cubicBezTo>
                <a:cubicBezTo>
                  <a:pt x="3036816" y="4677398"/>
                  <a:pt x="2981191" y="5827881"/>
                  <a:pt x="2652136" y="6732979"/>
                </a:cubicBezTo>
                <a:lnTo>
                  <a:pt x="2600194" y="6858000"/>
                </a:lnTo>
                <a:lnTo>
                  <a:pt x="3481386" y="68580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6650" y="342900"/>
            <a:ext cx="1562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076700" y="1372025"/>
            <a:ext cx="4495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5C32"/>
              </a:buClr>
              <a:buSzPts val="8000"/>
              <a:buFont typeface="Pinyon Script"/>
              <a:buNone/>
            </a:pPr>
            <a:r>
              <a:rPr b="0" i="0" lang="en-US" sz="7100" u="none" cap="none" strike="noStrike">
                <a:solidFill>
                  <a:srgbClr val="ED5C32"/>
                </a:solidFill>
                <a:latin typeface="Pinyon Script"/>
                <a:ea typeface="Pinyon Script"/>
                <a:cs typeface="Pinyon Script"/>
                <a:sym typeface="Pinyon Script"/>
              </a:rPr>
              <a:t>Certificate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619500" y="2491323"/>
            <a:ext cx="44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APPRECIATION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371725" y="3205162"/>
            <a:ext cx="6381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B7B0"/>
              </a:buClr>
              <a:buSzPts val="5400"/>
              <a:buFont typeface="Great Vibes"/>
              <a:buNone/>
            </a:pPr>
            <a:r>
              <a:rPr b="0" i="0" lang="en-US" sz="3900" u="none" cap="none" strike="noStrike">
                <a:solidFill>
                  <a:srgbClr val="2BB7B0"/>
                </a:solidFill>
                <a:latin typeface="Great Vibes"/>
                <a:ea typeface="Great Vibes"/>
                <a:cs typeface="Great Vibes"/>
                <a:sym typeface="Great Vibes"/>
              </a:rPr>
              <a:t>&lt;&lt;</a:t>
            </a:r>
            <a:r>
              <a:rPr lang="en-US" sz="3900">
                <a:solidFill>
                  <a:srgbClr val="2BB7B0"/>
                </a:solidFill>
                <a:latin typeface="Great Vibes"/>
                <a:ea typeface="Great Vibes"/>
                <a:cs typeface="Great Vibes"/>
                <a:sym typeface="Great Vibes"/>
              </a:rPr>
              <a:t>Name</a:t>
            </a:r>
            <a:r>
              <a:rPr b="0" i="0" lang="en-US" sz="3900" u="none" cap="none" strike="noStrike">
                <a:solidFill>
                  <a:srgbClr val="2BB7B0"/>
                </a:solidFill>
                <a:latin typeface="Great Vibes"/>
                <a:ea typeface="Great Vibes"/>
                <a:cs typeface="Great Vibes"/>
                <a:sym typeface="Great Vibes"/>
              </a:rPr>
              <a:t>&gt;&gt;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933700" y="2769900"/>
            <a:ext cx="58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CERTIFICATE IS PROUDLY PRESENTED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090225" y="4288800"/>
            <a:ext cx="555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For Attending Offline Public Lecture of Prof. Nik Nazri Malaya University</a:t>
            </a:r>
            <a:r>
              <a:rPr lang="en-US"/>
              <a:t> At Faculty of Engineering and Computer Science, Universitas Pancasakti Tegal Tegal on July 11,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5000625" y="6134100"/>
            <a:ext cx="3410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3"/>
          <p:cNvSpPr txBox="1"/>
          <p:nvPr/>
        </p:nvSpPr>
        <p:spPr>
          <a:xfrm>
            <a:off x="4412250" y="6189750"/>
            <a:ext cx="423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Dr. Agus Wibowo, ST., MT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Dean, Faculty of Engineering and Computer Science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025" y="276325"/>
            <a:ext cx="2466975" cy="16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2917" l="0" r="62465" t="1434"/>
          <a:stretch/>
        </p:blipFill>
        <p:spPr>
          <a:xfrm>
            <a:off x="-76200" y="26600"/>
            <a:ext cx="3943126" cy="68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051" y="255200"/>
            <a:ext cx="1306168" cy="12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 b="0" l="0" r="64925" t="0"/>
          <a:stretch/>
        </p:blipFill>
        <p:spPr>
          <a:xfrm>
            <a:off x="-76200" y="26575"/>
            <a:ext cx="36957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