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5AA5632-E05B-458E-AE40-1D7C0C8B40A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222D317-4AAC-4688-A2C4-4A1D06827F89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</a:t>
            </a: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7867887C-0B69-430B-9961-EB32B1003AE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B9EEFBB1-1D59-4101-81D1-F415CFF5231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muzaffar1331/tls13-client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30840" y="465840"/>
            <a:ext cx="4452840" cy="167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TLS 1.3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30840" y="2928240"/>
            <a:ext cx="445284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103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3-4 November, 2018 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Bangkok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Picture 5" descr=""/>
          <p:cNvPicPr/>
          <p:nvPr/>
        </p:nvPicPr>
        <p:blipFill>
          <a:blip r:embed="rId1"/>
          <a:srcRect l="23747" t="0" r="27020" b="7123"/>
          <a:stretch/>
        </p:blipFill>
        <p:spPr>
          <a:xfrm>
            <a:off x="4784040" y="0"/>
            <a:ext cx="4359600" cy="51433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389680" y="2020320"/>
            <a:ext cx="1575000" cy="9079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755280" y="2006280"/>
            <a:ext cx="982080" cy="98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461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Adding TLS 1.3 support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RFC 8446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support for different TLS libraries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Post Handshake Authentication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Middlebox compat mode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E763F5B0-05B2-4199-84FF-6732519F21E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69440" y="13068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31520" y="987480"/>
            <a:ext cx="7194960" cy="2813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Achievements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PHP 7 TLS 1.3 PR#3650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Nmap TLS 1.3 ClientHello. (https://gist.github.com/jeremie1112/6221e8311fc60ad81e7551e604440552)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C# TLS 1.3 library ClientHello. (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  <a:hlinkClick r:id="rId1"/>
              </a:rPr>
              <a:t>https://github.com/muzaffar1331/tls13-client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Curl middlebox compat mode PR#3221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BA4847D6-28E7-482E-ADF7-5638618B5C5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69440" y="13068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31520" y="987480"/>
            <a:ext cx="7194960" cy="2813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Achievements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Curl TLS 1.3 support with GNUTLS (merged)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Nagios PHA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Wget2 PHA (WiP)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DEEA445D-CB0E-422C-BAA9-DB71E9D9157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Listen to feedback from upstream developers.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Reading RFC 8446 is an exercise in patience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Write down the flow using pen and paper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Wireshark is a great debugging tool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4FA91A55-2262-4B32-BE16-7B8ED485E72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200240"/>
            <a:ext cx="4351680" cy="35668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Codarren Velvindron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Jeremie Daniel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Muzaffar Auhammud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Rahul Golam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Nathan Sunil Mangar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Loganaden Velvindron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6EE2C195-56E3-40BF-BCB0-C8F45CDC5E0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019120" y="1162080"/>
            <a:ext cx="3954960" cy="3592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github.com/cyberstormdotmu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Looking forward to the next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 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LibreOffice/6.0.6.2$Linux_X86_64 LibreOffice_project/00m0$Build-2</Application>
  <Words>140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2018-11-04T08:00:48Z</dcterms:modified>
  <cp:revision>7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