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FA70716-7EDD-47D2-B839-513B24699598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DB212DB-9820-4718-BB15-5FF3FB62A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A70716-7EDD-47D2-B839-513B24699598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B212DB-9820-4718-BB15-5FF3FB62A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A70716-7EDD-47D2-B839-513B24699598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B212DB-9820-4718-BB15-5FF3FB62A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A70716-7EDD-47D2-B839-513B24699598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B212DB-9820-4718-BB15-5FF3FB62AF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A70716-7EDD-47D2-B839-513B24699598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B212DB-9820-4718-BB15-5FF3FB62AF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A70716-7EDD-47D2-B839-513B24699598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B212DB-9820-4718-BB15-5FF3FB62AF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A70716-7EDD-47D2-B839-513B24699598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B212DB-9820-4718-BB15-5FF3FB62A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A70716-7EDD-47D2-B839-513B24699598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B212DB-9820-4718-BB15-5FF3FB62AF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A70716-7EDD-47D2-B839-513B24699598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B212DB-9820-4718-BB15-5FF3FB62A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FA70716-7EDD-47D2-B839-513B24699598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B212DB-9820-4718-BB15-5FF3FB62A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FA70716-7EDD-47D2-B839-513B24699598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DB212DB-9820-4718-BB15-5FF3FB62AF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FA70716-7EDD-47D2-B839-513B24699598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DB212DB-9820-4718-BB15-5FF3FB62A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2696"/>
            <a:ext cx="7772400" cy="1589877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RPL</a:t>
            </a:r>
            <a:r>
              <a:rPr lang="en-US" sz="40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/>
            </a:r>
            <a:br>
              <a:rPr lang="en-US" sz="40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en-US" sz="40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REKAYASA PERANGKAT LUNAK</a:t>
            </a:r>
            <a:endParaRPr lang="en-US" sz="4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6992"/>
            <a:ext cx="7772400" cy="168960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 err="1" smtClean="0"/>
              <a:t>Nama</a:t>
            </a:r>
            <a:r>
              <a:rPr lang="en-US" b="1" dirty="0" smtClean="0"/>
              <a:t>		: </a:t>
            </a:r>
            <a:r>
              <a:rPr lang="en-US" b="1" dirty="0" err="1" smtClean="0"/>
              <a:t>Bambang</a:t>
            </a:r>
            <a:r>
              <a:rPr lang="en-US" b="1" dirty="0" smtClean="0"/>
              <a:t> Tri </a:t>
            </a:r>
            <a:r>
              <a:rPr lang="en-US" b="1" dirty="0" err="1" smtClean="0"/>
              <a:t>Handika</a:t>
            </a:r>
            <a:endParaRPr lang="en-US" b="1" dirty="0" smtClean="0"/>
          </a:p>
          <a:p>
            <a:pPr algn="l"/>
            <a:r>
              <a:rPr lang="en-US" b="1" dirty="0" smtClean="0"/>
              <a:t>NIM		: 1421024176</a:t>
            </a:r>
          </a:p>
          <a:p>
            <a:pPr algn="l"/>
            <a:r>
              <a:rPr lang="en-US" b="1" dirty="0" err="1" smtClean="0"/>
              <a:t>Kelas</a:t>
            </a:r>
            <a:r>
              <a:rPr lang="en-US" b="1" dirty="0" smtClean="0"/>
              <a:t>		: MI7</a:t>
            </a:r>
          </a:p>
          <a:p>
            <a:pPr algn="l"/>
            <a:r>
              <a:rPr lang="en-US" b="1" dirty="0" smtClean="0"/>
              <a:t>No. </a:t>
            </a:r>
            <a:r>
              <a:rPr lang="en-US" b="1" dirty="0" err="1" smtClean="0"/>
              <a:t>Absen</a:t>
            </a:r>
            <a:r>
              <a:rPr lang="en-US" b="1" dirty="0" smtClean="0"/>
              <a:t>	: 4 ( </a:t>
            </a:r>
            <a:r>
              <a:rPr lang="en-US" b="1" dirty="0" err="1" smtClean="0"/>
              <a:t>Empat</a:t>
            </a:r>
            <a:r>
              <a:rPr lang="en-US" b="1" dirty="0" smtClean="0"/>
              <a:t> 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413829" y="2276872"/>
            <a:ext cx="3046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>
                <a:latin typeface="Calibri" pitchFamily="34" charset="0"/>
              </a:rPr>
              <a:t>Teguh Pribadi, S.Pd</a:t>
            </a:r>
            <a:r>
              <a:rPr lang="id-ID" sz="2800" dirty="0" smtClean="0">
                <a:latin typeface="Calibri" pitchFamily="34" charset="0"/>
              </a:rPr>
              <a:t>.</a:t>
            </a:r>
            <a:endParaRPr lang="id-ID" sz="2800" dirty="0" smtClean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3968" y="6165304"/>
            <a:ext cx="4790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Assalamu’alaikum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Wr</a:t>
            </a:r>
            <a:r>
              <a:rPr lang="en-US" sz="2800" b="1" dirty="0" smtClean="0"/>
              <a:t>. </a:t>
            </a:r>
            <a:r>
              <a:rPr lang="en-US" sz="2800" b="1" dirty="0" err="1" smtClean="0"/>
              <a:t>Wb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9956"/>
            <a:ext cx="8229600" cy="2304862"/>
          </a:xfrm>
        </p:spPr>
        <p:txBody>
          <a:bodyPr/>
          <a:lstStyle/>
          <a:p>
            <a:r>
              <a:rPr lang="en-US" b="1" dirty="0" err="1" smtClean="0"/>
              <a:t>Kenyataan</a:t>
            </a:r>
            <a:r>
              <a:rPr lang="en-US" b="1" dirty="0" smtClean="0"/>
              <a:t> : </a:t>
            </a:r>
            <a:r>
              <a:rPr lang="en-US" i="1" dirty="0" smtClean="0"/>
              <a:t>Software review </a:t>
            </a:r>
            <a:r>
              <a:rPr lang="en-US" i="1" dirty="0" err="1" smtClean="0"/>
              <a:t>adalah</a:t>
            </a:r>
            <a:r>
              <a:rPr lang="en-US" i="1" dirty="0" smtClean="0"/>
              <a:t> </a:t>
            </a:r>
            <a:r>
              <a:rPr lang="en-US" i="1" dirty="0" err="1" smtClean="0"/>
              <a:t>cara</a:t>
            </a:r>
            <a:r>
              <a:rPr lang="en-US" i="1" dirty="0" smtClean="0"/>
              <a:t> </a:t>
            </a:r>
            <a:r>
              <a:rPr lang="en-US" i="1" dirty="0" err="1" smtClean="0"/>
              <a:t>efektif</a:t>
            </a:r>
            <a:r>
              <a:rPr lang="en-US" i="1" dirty="0" smtClean="0"/>
              <a:t> </a:t>
            </a:r>
            <a:r>
              <a:rPr lang="en-US" i="1" dirty="0" err="1" smtClean="0"/>
              <a:t>untuk</a:t>
            </a:r>
            <a:r>
              <a:rPr lang="en-US" i="1" dirty="0" smtClean="0"/>
              <a:t> </a:t>
            </a:r>
            <a:r>
              <a:rPr lang="en-US" i="1" dirty="0" err="1" smtClean="0"/>
              <a:t>mencari</a:t>
            </a:r>
            <a:r>
              <a:rPr lang="en-US" i="1" dirty="0" smtClean="0"/>
              <a:t> Software defect </a:t>
            </a:r>
            <a:r>
              <a:rPr lang="en-US" i="1" dirty="0" err="1" smtClean="0"/>
              <a:t>daripada</a:t>
            </a:r>
            <a:r>
              <a:rPr lang="en-US" i="1" dirty="0" smtClean="0"/>
              <a:t> </a:t>
            </a:r>
            <a:r>
              <a:rPr lang="en-US" i="1" dirty="0" err="1" smtClean="0"/>
              <a:t>tahap</a:t>
            </a:r>
            <a:r>
              <a:rPr lang="en-US" i="1" dirty="0" smtClean="0"/>
              <a:t> </a:t>
            </a:r>
            <a:r>
              <a:rPr lang="en-US" i="1" dirty="0" err="1" smtClean="0"/>
              <a:t>pengujian</a:t>
            </a:r>
            <a:r>
              <a:rPr lang="en-US" i="1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2800" dirty="0" err="1" smtClean="0"/>
              <a:t>Selama</a:t>
            </a:r>
            <a:r>
              <a:rPr lang="en-US" sz="2800" dirty="0" smtClean="0"/>
              <a:t> program </a:t>
            </a:r>
            <a:r>
              <a:rPr lang="en-US" sz="2800" dirty="0" err="1" smtClean="0"/>
              <a:t>belum</a:t>
            </a:r>
            <a:r>
              <a:rPr lang="en-US" sz="2800" dirty="0" smtClean="0"/>
              <a:t> </a:t>
            </a:r>
            <a:r>
              <a:rPr lang="en-US" sz="2800" dirty="0" err="1" smtClean="0"/>
              <a:t>berjalan</a:t>
            </a:r>
            <a:r>
              <a:rPr lang="en-US" sz="2800" dirty="0" smtClean="0"/>
              <a:t>, </a:t>
            </a:r>
            <a:r>
              <a:rPr lang="en-US" sz="2800" dirty="0" err="1" smtClean="0"/>
              <a:t>sulit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mengetahui</a:t>
            </a:r>
            <a:r>
              <a:rPr lang="en-US" sz="2800" dirty="0" smtClean="0"/>
              <a:t> </a:t>
            </a:r>
            <a:r>
              <a:rPr lang="en-US" sz="2800" dirty="0" err="1" smtClean="0"/>
              <a:t>kualitasnya</a:t>
            </a:r>
            <a:r>
              <a:rPr lang="en-US" sz="2800" dirty="0" smtClean="0"/>
              <a:t>. 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9956"/>
            <a:ext cx="8229600" cy="3805060"/>
          </a:xfrm>
        </p:spPr>
        <p:txBody>
          <a:bodyPr/>
          <a:lstStyle/>
          <a:p>
            <a:r>
              <a:rPr lang="en-US" b="1" dirty="0" err="1" smtClean="0"/>
              <a:t>Kenyataan</a:t>
            </a:r>
            <a:r>
              <a:rPr lang="en-US" b="1" dirty="0" smtClean="0"/>
              <a:t> : </a:t>
            </a:r>
            <a:r>
              <a:rPr lang="en-US" dirty="0" smtClean="0"/>
              <a:t>Program </a:t>
            </a:r>
            <a:r>
              <a:rPr lang="en-US" dirty="0" err="1" smtClean="0"/>
              <a:t>hanyalah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. </a:t>
            </a:r>
            <a:r>
              <a:rPr lang="en-US" dirty="0" err="1" smtClean="0"/>
              <a:t>Dokumentasi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yang </a:t>
            </a:r>
            <a:r>
              <a:rPr lang="en-US" dirty="0" err="1" smtClean="0"/>
              <a:t>sukses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penunjuk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pemeliharaan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2800" dirty="0" err="1" smtClean="0"/>
              <a:t>Faktor</a:t>
            </a:r>
            <a:r>
              <a:rPr lang="en-US" sz="2800" dirty="0" smtClean="0"/>
              <a:t> </a:t>
            </a:r>
            <a:r>
              <a:rPr lang="en-US" sz="2800" dirty="0" err="1" smtClean="0"/>
              <a:t>penentu</a:t>
            </a:r>
            <a:r>
              <a:rPr lang="en-US" sz="2800" dirty="0" smtClean="0"/>
              <a:t> </a:t>
            </a:r>
            <a:r>
              <a:rPr lang="en-US" sz="2800" dirty="0" err="1" smtClean="0"/>
              <a:t>suksesnya</a:t>
            </a:r>
            <a:r>
              <a:rPr lang="en-US" sz="2800" dirty="0" smtClean="0"/>
              <a:t> </a:t>
            </a:r>
            <a:r>
              <a:rPr lang="en-US" sz="2800" dirty="0" err="1" smtClean="0"/>
              <a:t>proyek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program </a:t>
            </a:r>
            <a:r>
              <a:rPr lang="en-US" sz="2800" dirty="0" err="1" smtClean="0"/>
              <a:t>berjalan</a:t>
            </a:r>
            <a:r>
              <a:rPr lang="en-US" sz="2800" dirty="0" smtClean="0"/>
              <a:t> </a:t>
            </a:r>
            <a:r>
              <a:rPr lang="en-US" sz="2800" dirty="0" err="1" smtClean="0"/>
              <a:t>tanpa</a:t>
            </a:r>
            <a:r>
              <a:rPr lang="en-US" sz="2800" dirty="0" smtClean="0"/>
              <a:t> </a:t>
            </a:r>
            <a:r>
              <a:rPr lang="en-US" sz="2800" i="1" dirty="0" smtClean="0"/>
              <a:t>error. 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11960" y="5877272"/>
            <a:ext cx="4752528" cy="7343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err="1" smtClean="0">
                <a:latin typeface="Calibri" pitchFamily="34" charset="0"/>
              </a:rPr>
              <a:t>Wassalamu’alaikum</a:t>
            </a:r>
            <a:r>
              <a:rPr lang="en-US" sz="2800" b="1" dirty="0" smtClean="0">
                <a:latin typeface="Calibri" pitchFamily="34" charset="0"/>
              </a:rPr>
              <a:t> </a:t>
            </a:r>
            <a:r>
              <a:rPr lang="en-US" sz="2800" b="1" dirty="0" err="1" smtClean="0">
                <a:latin typeface="Calibri" pitchFamily="34" charset="0"/>
              </a:rPr>
              <a:t>Wr</a:t>
            </a:r>
            <a:r>
              <a:rPr lang="en-US" sz="2800" b="1" dirty="0" smtClean="0">
                <a:latin typeface="Calibri" pitchFamily="34" charset="0"/>
              </a:rPr>
              <a:t>. </a:t>
            </a:r>
            <a:r>
              <a:rPr lang="en-US" sz="2800" b="1" dirty="0" err="1" smtClean="0">
                <a:latin typeface="Calibri" pitchFamily="34" charset="0"/>
              </a:rPr>
              <a:t>Wb</a:t>
            </a:r>
            <a:r>
              <a:rPr lang="en-US" sz="2800" b="1" dirty="0" smtClean="0">
                <a:latin typeface="Calibri" pitchFamily="34" charset="0"/>
              </a:rPr>
              <a:t>.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060456"/>
            <a:ext cx="8229600" cy="3154362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SEKIAN</a:t>
            </a:r>
            <a:br>
              <a:rPr lang="en-US" sz="48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en-US" sz="48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&amp;</a:t>
            </a:r>
            <a:br>
              <a:rPr lang="en-US" sz="48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en-US" sz="48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TERIMA KASIH</a:t>
            </a:r>
            <a:endParaRPr lang="en-US" sz="48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9956"/>
            <a:ext cx="8229600" cy="3162118"/>
          </a:xfrm>
        </p:spPr>
        <p:txBody>
          <a:bodyPr/>
          <a:lstStyle/>
          <a:p>
            <a:r>
              <a:rPr lang="id-ID" sz="2800" b="1" dirty="0" smtClean="0"/>
              <a:t>Sebuah Sistem Operasi dibuat dengan menggunakan bahasa pemrograman dengan mengkombinasikan berbagai algoritma pemrograman</a:t>
            </a:r>
            <a:r>
              <a:rPr lang="id-ID" sz="2800" b="1" dirty="0" smtClean="0"/>
              <a:t>.</a:t>
            </a:r>
            <a:endParaRPr lang="id-ID" sz="28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pakai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9956"/>
            <a:ext cx="8229600" cy="230486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 “Project manager (PM)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PL </a:t>
            </a:r>
            <a:r>
              <a:rPr lang="en-US" dirty="0" err="1" smtClean="0"/>
              <a:t>dituntut</a:t>
            </a:r>
            <a:r>
              <a:rPr lang="en-US" dirty="0" smtClean="0"/>
              <a:t> </a:t>
            </a:r>
            <a:r>
              <a:rPr lang="en-US" dirty="0" err="1" smtClean="0"/>
              <a:t>menjaga</a:t>
            </a:r>
            <a:r>
              <a:rPr lang="en-US" dirty="0" smtClean="0"/>
              <a:t> budget, </a:t>
            </a:r>
            <a:r>
              <a:rPr lang="en-US" dirty="0" err="1" smtClean="0"/>
              <a:t>jadwal</a:t>
            </a:r>
            <a:r>
              <a:rPr lang="en-US" dirty="0" smtClean="0"/>
              <a:t>, </a:t>
            </a:r>
            <a:r>
              <a:rPr lang="en-US" dirty="0" err="1" smtClean="0"/>
              <a:t>kualitas</a:t>
            </a:r>
            <a:r>
              <a:rPr lang="en-US" dirty="0" smtClean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/>
              <a:t>MITOS 1 - </a:t>
            </a:r>
            <a:r>
              <a:rPr lang="en-US" dirty="0" err="1" smtClean="0"/>
              <a:t>Managemen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100266"/>
            <a:ext cx="8229600" cy="4472006"/>
          </a:xfrm>
        </p:spPr>
        <p:txBody>
          <a:bodyPr/>
          <a:lstStyle/>
          <a:p>
            <a:r>
              <a:rPr lang="en-US" b="1" dirty="0" err="1" smtClean="0"/>
              <a:t>Kenyataan</a:t>
            </a:r>
            <a:r>
              <a:rPr lang="en-US" b="1" dirty="0" smtClean="0"/>
              <a:t> :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yang </a:t>
            </a:r>
            <a:r>
              <a:rPr lang="en-US" dirty="0" err="1" smtClean="0"/>
              <a:t>berkualitas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sekedar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yang </a:t>
            </a:r>
            <a:r>
              <a:rPr lang="en-US" dirty="0" err="1" smtClean="0"/>
              <a:t>terbaru</a:t>
            </a:r>
            <a:r>
              <a:rPr lang="en-US" dirty="0" smtClean="0"/>
              <a:t>. CASE (</a:t>
            </a:r>
            <a:r>
              <a:rPr lang="en-US" i="1" dirty="0" smtClean="0"/>
              <a:t>Computer Aided Software Engineering) tools </a:t>
            </a:r>
            <a:r>
              <a:rPr lang="en-US" i="1" dirty="0" err="1" smtClean="0"/>
              <a:t>lebih</a:t>
            </a:r>
            <a:r>
              <a:rPr lang="en-US" i="1" dirty="0" smtClean="0"/>
              <a:t> </a:t>
            </a:r>
            <a:r>
              <a:rPr lang="en-US" i="1" dirty="0" err="1" smtClean="0"/>
              <a:t>penting</a:t>
            </a:r>
            <a:r>
              <a:rPr lang="en-US" i="1" dirty="0" smtClean="0"/>
              <a:t> </a:t>
            </a:r>
            <a:r>
              <a:rPr lang="en-US" i="1" dirty="0" err="1" smtClean="0"/>
              <a:t>daripada</a:t>
            </a:r>
            <a:r>
              <a:rPr lang="en-US" i="1" dirty="0" smtClean="0"/>
              <a:t> </a:t>
            </a:r>
            <a:r>
              <a:rPr lang="en-US" i="1" dirty="0" err="1" smtClean="0"/>
              <a:t>perangkat</a:t>
            </a:r>
            <a:r>
              <a:rPr lang="en-US" i="1" dirty="0" smtClean="0"/>
              <a:t> </a:t>
            </a:r>
            <a:r>
              <a:rPr lang="en-US" i="1" dirty="0" err="1" smtClean="0"/>
              <a:t>keras</a:t>
            </a:r>
            <a:r>
              <a:rPr lang="en-US" i="1" dirty="0" smtClean="0"/>
              <a:t> </a:t>
            </a:r>
            <a:r>
              <a:rPr lang="en-US" i="1" dirty="0" err="1" smtClean="0"/>
              <a:t>untuk</a:t>
            </a:r>
            <a:r>
              <a:rPr lang="en-US" i="1" dirty="0" smtClean="0"/>
              <a:t> </a:t>
            </a:r>
            <a:r>
              <a:rPr lang="en-US" i="1" dirty="0" err="1" smtClean="0"/>
              <a:t>mendapatkan</a:t>
            </a:r>
            <a:r>
              <a:rPr lang="en-US" i="1" dirty="0" smtClean="0"/>
              <a:t> </a:t>
            </a:r>
            <a:r>
              <a:rPr lang="en-US" i="1" dirty="0" err="1" smtClean="0"/>
              <a:t>kualitas</a:t>
            </a:r>
            <a:r>
              <a:rPr lang="en-US" i="1" dirty="0" smtClean="0"/>
              <a:t> </a:t>
            </a:r>
            <a:r>
              <a:rPr lang="en-US" i="1" dirty="0" err="1" smtClean="0"/>
              <a:t>dan</a:t>
            </a:r>
            <a:r>
              <a:rPr lang="en-US" i="1" dirty="0" smtClean="0"/>
              <a:t> </a:t>
            </a:r>
            <a:r>
              <a:rPr lang="en-US" i="1" dirty="0" err="1" smtClean="0"/>
              <a:t>produktifitas</a:t>
            </a:r>
            <a:r>
              <a:rPr lang="en-US" i="1" dirty="0" smtClean="0"/>
              <a:t> yang </a:t>
            </a:r>
            <a:r>
              <a:rPr lang="en-US" i="1" dirty="0" err="1" smtClean="0"/>
              <a:t>baik</a:t>
            </a:r>
            <a:r>
              <a:rPr lang="en-US" i="1" dirty="0" smtClean="0"/>
              <a:t>, </a:t>
            </a:r>
            <a:r>
              <a:rPr lang="en-US" i="1" dirty="0" err="1" smtClean="0"/>
              <a:t>tapi</a:t>
            </a:r>
            <a:r>
              <a:rPr lang="en-US" i="1" dirty="0" smtClean="0"/>
              <a:t> </a:t>
            </a:r>
            <a:r>
              <a:rPr lang="en-US" i="1" dirty="0" err="1" smtClean="0"/>
              <a:t>banyak</a:t>
            </a:r>
            <a:r>
              <a:rPr lang="en-US" i="1" dirty="0" smtClean="0"/>
              <a:t> </a:t>
            </a:r>
            <a:r>
              <a:rPr lang="en-US" i="1" dirty="0" err="1" smtClean="0"/>
              <a:t>pengembang</a:t>
            </a:r>
            <a:r>
              <a:rPr lang="en-US" i="1" dirty="0" smtClean="0"/>
              <a:t> </a:t>
            </a:r>
            <a:r>
              <a:rPr lang="en-US" i="1" dirty="0" err="1" smtClean="0"/>
              <a:t>perangkat</a:t>
            </a:r>
            <a:r>
              <a:rPr lang="en-US" i="1" dirty="0" smtClean="0"/>
              <a:t> </a:t>
            </a:r>
            <a:r>
              <a:rPr lang="en-US" i="1" dirty="0" err="1" smtClean="0"/>
              <a:t>lunak</a:t>
            </a:r>
            <a:r>
              <a:rPr lang="en-US" i="1" dirty="0" smtClean="0"/>
              <a:t> yang </a:t>
            </a:r>
            <a:r>
              <a:rPr lang="en-US" i="1" dirty="0" err="1" smtClean="0"/>
              <a:t>tidak</a:t>
            </a:r>
            <a:r>
              <a:rPr lang="en-US" i="1" dirty="0" smtClean="0"/>
              <a:t> </a:t>
            </a:r>
            <a:r>
              <a:rPr lang="en-US" i="1" dirty="0" err="1" smtClean="0"/>
              <a:t>menyadarinya</a:t>
            </a:r>
            <a:r>
              <a:rPr lang="en-US" i="1" dirty="0" smtClean="0"/>
              <a:t>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2800" dirty="0" smtClean="0"/>
              <a:t>PM </a:t>
            </a:r>
            <a:r>
              <a:rPr lang="en-US" sz="2800" dirty="0" err="1" smtClean="0"/>
              <a:t>membelikan</a:t>
            </a:r>
            <a:r>
              <a:rPr lang="en-US" sz="2800" dirty="0" smtClean="0"/>
              <a:t> </a:t>
            </a:r>
            <a:r>
              <a:rPr lang="en-US" sz="2800" dirty="0" err="1" smtClean="0"/>
              <a:t>alat</a:t>
            </a:r>
            <a:r>
              <a:rPr lang="en-US" sz="2800" dirty="0" smtClean="0"/>
              <a:t> bantu </a:t>
            </a:r>
            <a:r>
              <a:rPr lang="en-US" sz="2800" dirty="0" err="1" smtClean="0"/>
              <a:t>pengembangan</a:t>
            </a:r>
            <a:r>
              <a:rPr lang="en-US" sz="2800" dirty="0" smtClean="0"/>
              <a:t> yang super </a:t>
            </a:r>
            <a:r>
              <a:rPr lang="en-US" sz="2800" dirty="0" err="1" smtClean="0"/>
              <a:t>canggih</a:t>
            </a:r>
            <a:r>
              <a:rPr lang="en-US" sz="2800" dirty="0" smtClean="0"/>
              <a:t>, </a:t>
            </a:r>
            <a:r>
              <a:rPr lang="en-US" sz="2800" dirty="0" err="1" smtClean="0"/>
              <a:t>bahkan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 </a:t>
            </a:r>
            <a:r>
              <a:rPr lang="en-US" sz="2800" dirty="0" err="1" smtClean="0"/>
              <a:t>generasi</a:t>
            </a:r>
            <a:r>
              <a:rPr lang="en-US" sz="2800" dirty="0" smtClean="0"/>
              <a:t> </a:t>
            </a:r>
            <a:r>
              <a:rPr lang="en-US" sz="2800" dirty="0" err="1" smtClean="0"/>
              <a:t>terbaru</a:t>
            </a:r>
            <a:r>
              <a:rPr lang="en-US" sz="2800" dirty="0" smtClean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957390"/>
            <a:ext cx="8229600" cy="3257560"/>
          </a:xfrm>
        </p:spPr>
        <p:txBody>
          <a:bodyPr/>
          <a:lstStyle/>
          <a:p>
            <a:r>
              <a:rPr lang="en-US" b="1" dirty="0" err="1" smtClean="0"/>
              <a:t>Kenyataan</a:t>
            </a:r>
            <a:r>
              <a:rPr lang="en-US" b="1" dirty="0" smtClean="0"/>
              <a:t> :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mekanis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industri</a:t>
            </a:r>
            <a:r>
              <a:rPr lang="en-US" dirty="0" smtClean="0"/>
              <a:t> </a:t>
            </a:r>
            <a:r>
              <a:rPr lang="en-US" dirty="0" err="1" smtClean="0"/>
              <a:t>manufaktur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yang </a:t>
            </a:r>
            <a:r>
              <a:rPr lang="en-US" dirty="0" err="1" smtClean="0"/>
              <a:t>terlambat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justru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terlambat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dikejar</a:t>
            </a:r>
            <a:r>
              <a:rPr lang="en-US" sz="2800" dirty="0" smtClean="0"/>
              <a:t> </a:t>
            </a:r>
            <a:r>
              <a:rPr lang="en-US" sz="2800" dirty="0" err="1" smtClean="0"/>
              <a:t>jadwal</a:t>
            </a:r>
            <a:r>
              <a:rPr lang="en-US" sz="2800" dirty="0" smtClean="0"/>
              <a:t>, </a:t>
            </a:r>
            <a:r>
              <a:rPr lang="en-US" sz="2800" dirty="0" err="1" smtClean="0"/>
              <a:t>apakah</a:t>
            </a:r>
            <a:r>
              <a:rPr lang="en-US" sz="2800" dirty="0" smtClean="0"/>
              <a:t> </a:t>
            </a:r>
            <a:r>
              <a:rPr lang="en-US" sz="2800" dirty="0" err="1" smtClean="0"/>
              <a:t>solusinya</a:t>
            </a:r>
            <a:r>
              <a:rPr lang="en-US" sz="2800" dirty="0" smtClean="0"/>
              <a:t> </a:t>
            </a:r>
            <a:r>
              <a:rPr lang="en-US" sz="2800" dirty="0" err="1" smtClean="0"/>
              <a:t>menambah</a:t>
            </a:r>
            <a:r>
              <a:rPr lang="en-US" sz="2800" dirty="0" smtClean="0"/>
              <a:t> </a:t>
            </a:r>
            <a:r>
              <a:rPr lang="en-US" sz="2800" i="1" dirty="0" smtClean="0"/>
              <a:t>programmer yang </a:t>
            </a:r>
            <a:r>
              <a:rPr lang="en-US" sz="2800" i="1" dirty="0" err="1" smtClean="0"/>
              <a:t>mengerjakan</a:t>
            </a:r>
            <a:r>
              <a:rPr lang="en-US" sz="2800" i="1" dirty="0" smtClean="0"/>
              <a:t>? 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9956"/>
            <a:ext cx="8229600" cy="2304862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 “</a:t>
            </a:r>
            <a:r>
              <a:rPr lang="en-US" b="1" dirty="0" err="1" smtClean="0"/>
              <a:t>Ada</a:t>
            </a:r>
            <a:r>
              <a:rPr lang="en-US" b="1" dirty="0" smtClean="0"/>
              <a:t> </a:t>
            </a:r>
            <a:r>
              <a:rPr lang="en-US" b="1" dirty="0" err="1" smtClean="0"/>
              <a:t>anggapan</a:t>
            </a:r>
            <a:r>
              <a:rPr lang="en-US" b="1" dirty="0" smtClean="0"/>
              <a:t> </a:t>
            </a:r>
            <a:r>
              <a:rPr lang="en-US" b="1" dirty="0" err="1" smtClean="0"/>
              <a:t>bahwa</a:t>
            </a:r>
            <a:r>
              <a:rPr lang="en-US" b="1" dirty="0" smtClean="0"/>
              <a:t> developer </a:t>
            </a:r>
            <a:r>
              <a:rPr lang="en-US" b="1" dirty="0" err="1" smtClean="0"/>
              <a:t>kurang</a:t>
            </a:r>
            <a:r>
              <a:rPr lang="en-US" b="1" dirty="0" smtClean="0"/>
              <a:t> </a:t>
            </a:r>
            <a:r>
              <a:rPr lang="en-US" b="1" dirty="0" err="1" smtClean="0"/>
              <a:t>menguasai</a:t>
            </a:r>
            <a:r>
              <a:rPr lang="en-US" b="1" dirty="0" smtClean="0"/>
              <a:t>/</a:t>
            </a:r>
            <a:r>
              <a:rPr lang="en-US" b="1" dirty="0" err="1" smtClean="0"/>
              <a:t>berusaha</a:t>
            </a:r>
            <a:r>
              <a:rPr lang="en-US" b="1" dirty="0" smtClean="0"/>
              <a:t>”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MITOS 2 - </a:t>
            </a:r>
            <a:r>
              <a:rPr lang="en-US" dirty="0" err="1" smtClean="0"/>
              <a:t>Klien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3571900"/>
          </a:xfrm>
        </p:spPr>
        <p:txBody>
          <a:bodyPr/>
          <a:lstStyle/>
          <a:p>
            <a:r>
              <a:rPr lang="en-US" b="1" dirty="0" err="1" smtClean="0"/>
              <a:t>Kenyataan</a:t>
            </a:r>
            <a:r>
              <a:rPr lang="en-US" b="1" dirty="0" smtClean="0"/>
              <a:t> : </a:t>
            </a:r>
            <a:r>
              <a:rPr lang="en-US" dirty="0" err="1" smtClean="0"/>
              <a:t>Definisi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, </a:t>
            </a:r>
            <a:r>
              <a:rPr lang="en-US" dirty="0" err="1" smtClean="0"/>
              <a:t>justru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menggagalkan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. </a:t>
            </a:r>
            <a:r>
              <a:rPr lang="en-US" dirty="0" err="1" smtClean="0"/>
              <a:t>Justru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deskripsi</a:t>
            </a:r>
            <a:r>
              <a:rPr lang="en-US" dirty="0" smtClean="0"/>
              <a:t> formal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detil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domain </a:t>
            </a:r>
            <a:r>
              <a:rPr lang="en-US" dirty="0" err="1" smtClean="0"/>
              <a:t>informasi</a:t>
            </a:r>
            <a:r>
              <a:rPr lang="en-US" dirty="0" smtClean="0"/>
              <a:t>, </a:t>
            </a:r>
            <a:r>
              <a:rPr lang="en-US" dirty="0" err="1" smtClean="0"/>
              <a:t>fungsi</a:t>
            </a:r>
            <a:r>
              <a:rPr lang="en-US" dirty="0" smtClean="0"/>
              <a:t>, </a:t>
            </a:r>
            <a:r>
              <a:rPr lang="en-US" dirty="0" err="1" smtClean="0"/>
              <a:t>performansi</a:t>
            </a:r>
            <a:r>
              <a:rPr lang="en-US" dirty="0" smtClean="0"/>
              <a:t>, </a:t>
            </a:r>
            <a:r>
              <a:rPr lang="en-US" dirty="0" err="1" smtClean="0"/>
              <a:t>antarmuka</a:t>
            </a:r>
            <a:r>
              <a:rPr lang="en-US" dirty="0" smtClean="0"/>
              <a:t>, </a:t>
            </a:r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kriteria</a:t>
            </a:r>
            <a:r>
              <a:rPr lang="en-US" dirty="0" smtClean="0"/>
              <a:t> </a:t>
            </a:r>
            <a:r>
              <a:rPr lang="en-US" dirty="0" err="1" smtClean="0"/>
              <a:t>validasi</a:t>
            </a:r>
            <a:r>
              <a:rPr lang="en-US" dirty="0" smtClean="0"/>
              <a:t>. </a:t>
            </a: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bias </a:t>
            </a:r>
            <a:r>
              <a:rPr lang="en-US" dirty="0" err="1" smtClean="0"/>
              <a:t>didapat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total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pengembang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128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2800" dirty="0" err="1" smtClean="0"/>
              <a:t>Kalimat</a:t>
            </a:r>
            <a:r>
              <a:rPr lang="en-US" sz="2800" dirty="0" smtClean="0"/>
              <a:t> </a:t>
            </a:r>
            <a:r>
              <a:rPr lang="en-US" sz="2800" dirty="0" err="1" smtClean="0"/>
              <a:t>umum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menyatakan</a:t>
            </a:r>
            <a:r>
              <a:rPr lang="en-US" sz="2800" dirty="0" smtClean="0"/>
              <a:t> </a:t>
            </a:r>
            <a:r>
              <a:rPr lang="en-US" sz="2800" dirty="0" err="1" smtClean="0"/>
              <a:t>objektif</a:t>
            </a:r>
            <a:r>
              <a:rPr lang="en-US" sz="2800" dirty="0" smtClean="0"/>
              <a:t> </a:t>
            </a:r>
            <a:r>
              <a:rPr lang="en-US" sz="2800" dirty="0" err="1" smtClean="0"/>
              <a:t>sudah</a:t>
            </a:r>
            <a:r>
              <a:rPr lang="en-US" sz="2800" dirty="0" smtClean="0"/>
              <a:t> </a:t>
            </a:r>
            <a:r>
              <a:rPr lang="en-US" sz="2800" dirty="0" err="1" smtClean="0"/>
              <a:t>cukup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i="1" dirty="0" smtClean="0"/>
              <a:t>coding. “Lain </a:t>
            </a:r>
            <a:r>
              <a:rPr lang="en-US" sz="2800" i="1" dirty="0" err="1" smtClean="0"/>
              <a:t>waktu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nanti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kita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perinci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lagi</a:t>
            </a:r>
            <a:r>
              <a:rPr lang="en-US" sz="2800" i="1" dirty="0" smtClean="0"/>
              <a:t>”. 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57430"/>
            <a:ext cx="8229600" cy="3240079"/>
          </a:xfrm>
        </p:spPr>
        <p:txBody>
          <a:bodyPr/>
          <a:lstStyle/>
          <a:p>
            <a:r>
              <a:rPr lang="en-US" b="1" dirty="0" err="1" smtClean="0"/>
              <a:t>Kenyataan</a:t>
            </a:r>
            <a:r>
              <a:rPr lang="en-US" b="1" dirty="0" smtClean="0"/>
              <a:t> : </a:t>
            </a:r>
            <a:r>
              <a:rPr lang="en-US" dirty="0" err="1" smtClean="0"/>
              <a:t>memang</a:t>
            </a:r>
            <a:r>
              <a:rPr lang="en-US" dirty="0" smtClean="0"/>
              <a:t> </a:t>
            </a:r>
            <a:r>
              <a:rPr lang="en-US" dirty="0" err="1" smtClean="0"/>
              <a:t>betul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dampaknya</a:t>
            </a:r>
            <a:r>
              <a:rPr lang="en-US" dirty="0" smtClean="0"/>
              <a:t> </a:t>
            </a:r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pemunculannya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definisi</a:t>
            </a:r>
            <a:r>
              <a:rPr lang="en-US" dirty="0" smtClean="0"/>
              <a:t>, </a:t>
            </a:r>
            <a:r>
              <a:rPr lang="en-US" dirty="0" err="1" smtClean="0"/>
              <a:t>pengaruhnya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,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kebelakang</a:t>
            </a:r>
            <a:r>
              <a:rPr lang="en-US" dirty="0" smtClean="0"/>
              <a:t> </a:t>
            </a:r>
            <a:r>
              <a:rPr lang="en-US" dirty="0" err="1" smtClean="0"/>
              <a:t>dampaknya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72560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2800" dirty="0" err="1" smtClean="0"/>
              <a:t>Kebutuhan</a:t>
            </a:r>
            <a:r>
              <a:rPr lang="en-US" sz="2800" dirty="0" smtClean="0"/>
              <a:t> </a:t>
            </a:r>
            <a:r>
              <a:rPr lang="en-US" sz="2800" dirty="0" err="1" smtClean="0"/>
              <a:t>proyek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terus</a:t>
            </a:r>
            <a:r>
              <a:rPr lang="en-US" sz="2800" dirty="0" smtClean="0"/>
              <a:t> </a:t>
            </a:r>
            <a:r>
              <a:rPr lang="en-US" sz="2800" dirty="0" err="1" smtClean="0"/>
              <a:t>berubah</a:t>
            </a:r>
            <a:r>
              <a:rPr lang="en-US" sz="2800" dirty="0" smtClean="0"/>
              <a:t>, </a:t>
            </a:r>
            <a:r>
              <a:rPr lang="en-US" sz="2800" dirty="0" err="1" smtClean="0"/>
              <a:t>tapi</a:t>
            </a:r>
            <a:r>
              <a:rPr lang="en-US" sz="2800" dirty="0" smtClean="0"/>
              <a:t> </a:t>
            </a:r>
            <a:r>
              <a:rPr lang="en-US" sz="2800" dirty="0" err="1" smtClean="0"/>
              <a:t>perubahan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ditanggapi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mudah</a:t>
            </a:r>
            <a:r>
              <a:rPr lang="en-US" sz="2800" dirty="0" smtClean="0"/>
              <a:t>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PL </a:t>
            </a:r>
            <a:r>
              <a:rPr lang="en-US" sz="2800" dirty="0" err="1" smtClean="0"/>
              <a:t>itu</a:t>
            </a:r>
            <a:r>
              <a:rPr lang="en-US" sz="2800" dirty="0" smtClean="0"/>
              <a:t> </a:t>
            </a:r>
            <a:r>
              <a:rPr lang="en-US" sz="2800" dirty="0" err="1" smtClean="0"/>
              <a:t>bersifat</a:t>
            </a:r>
            <a:r>
              <a:rPr lang="en-US" sz="2800" dirty="0" smtClean="0"/>
              <a:t> </a:t>
            </a:r>
            <a:r>
              <a:rPr lang="en-US" sz="2800" dirty="0" err="1" smtClean="0"/>
              <a:t>fleksibel</a:t>
            </a:r>
            <a:r>
              <a:rPr lang="en-US" sz="2800" dirty="0" smtClean="0"/>
              <a:t>. 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9956"/>
            <a:ext cx="8229600" cy="2304862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“PL </a:t>
            </a:r>
            <a:r>
              <a:rPr lang="en-US" b="1" dirty="0" err="1" smtClean="0"/>
              <a:t>itu</a:t>
            </a:r>
            <a:r>
              <a:rPr lang="en-US" b="1" dirty="0" smtClean="0"/>
              <a:t> program”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/>
              <a:t>MITOS 3 - </a:t>
            </a:r>
            <a:r>
              <a:rPr lang="en-US" dirty="0" err="1" smtClean="0"/>
              <a:t>Pengembang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101</TotalTime>
  <Words>362</Words>
  <Application>Microsoft Office PowerPoint</Application>
  <PresentationFormat>On-screen Show (4:3)</PresentationFormat>
  <Paragraphs>29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RPL REKAYASA PERANGKAT LUNAK</vt:lpstr>
      <vt:lpstr>Sistem operasi di buat pakai apa?</vt:lpstr>
      <vt:lpstr>MITOS 1 - Managemen</vt:lpstr>
      <vt:lpstr>PM membelikan alat bantu pengembangan yang super canggih, bahkan komputer generasi terbaru.</vt:lpstr>
      <vt:lpstr>Jika dikejar jadwal, apakah solusinya menambah programmer yang mengerjakan? </vt:lpstr>
      <vt:lpstr>MITOS 2 - Klien</vt:lpstr>
      <vt:lpstr>Kalimat umum yang menyatakan objektif sudah cukup untuk coding. “Lain waktu nanti kita perinci lagi”. </vt:lpstr>
      <vt:lpstr>Kebutuhan proyek akan terus berubah, tapi perubahan ini akan dapat ditanggapi dengan mudah karena PL itu bersifat fleksibel. </vt:lpstr>
      <vt:lpstr>MITOS 3 - Pengembang </vt:lpstr>
      <vt:lpstr>Selama program belum berjalan, sulit untuk mengetahui kualitasnya. </vt:lpstr>
      <vt:lpstr>Faktor penentu suksesnya proyek adalah program berjalan tanpa error. </vt:lpstr>
      <vt:lpstr>SEKIAN &amp; 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7</cp:revision>
  <dcterms:created xsi:type="dcterms:W3CDTF">2015-09-28T08:00:05Z</dcterms:created>
  <dcterms:modified xsi:type="dcterms:W3CDTF">2015-09-28T12:33:50Z</dcterms:modified>
</cp:coreProperties>
</file>