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18368D1B-8BDD-48F9-A486-7AEA3090FFA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Tugas pertama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b="0" strike="noStrike" spc="-1">
                <a:latin typeface="Arial"/>
              </a:rPr>
              <a:t>Operator perbandingan</a:t>
            </a:r>
          </a:p>
          <a:p>
            <a:r>
              <a:rPr lang="en-US" sz="3200" b="0" strike="noStrike" spc="-1">
                <a:latin typeface="Arial"/>
              </a:rPr>
              <a:t>Operator penugasan</a:t>
            </a:r>
          </a:p>
          <a:p>
            <a:r>
              <a:rPr lang="en-US" sz="3200" b="0" strike="noStrike" spc="-1">
                <a:latin typeface="Arial"/>
              </a:rPr>
              <a:t>Operator logika</a:t>
            </a:r>
          </a:p>
          <a:p>
            <a:r>
              <a:rPr lang="en-US" sz="3200" b="0" strike="noStrike" spc="-1">
                <a:latin typeface="Arial"/>
              </a:rPr>
              <a:t>Operator bitwise</a:t>
            </a:r>
          </a:p>
          <a:p>
            <a:r>
              <a:rPr lang="en-US" sz="3200" b="0" strike="noStrike" spc="-1">
                <a:latin typeface="Arial"/>
              </a:rPr>
              <a:t>Operator tenary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67" name="Picture 66"/>
          <p:cNvPicPr/>
          <p:nvPr/>
        </p:nvPicPr>
        <p:blipFill>
          <a:blip r:embed="rId2"/>
          <a:stretch/>
        </p:blipFill>
        <p:spPr>
          <a:xfrm>
            <a:off x="503640" y="2040120"/>
            <a:ext cx="4426920" cy="1861200"/>
          </a:xfrm>
          <a:prstGeom prst="rect">
            <a:avLst/>
          </a:prstGeom>
          <a:ln>
            <a:noFill/>
          </a:ln>
        </p:spPr>
      </p:pic>
      <p:sp>
        <p:nvSpPr>
          <p:cNvPr id="68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Lanjutkan untuk or , not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Screensoot hasil output program kalian disini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377B9-0257-A0CE-795C-B577BB270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442" y="1474932"/>
            <a:ext cx="5277395" cy="24263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bitwise</a:t>
            </a: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Bitwise adalah operator untuk melakukan operasi berdasarkan bit/biner.</a:t>
            </a: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5152320" y="1371600"/>
            <a:ext cx="4426920" cy="287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503640" y="1514520"/>
            <a:ext cx="4426920" cy="1868760"/>
          </a:xfrm>
          <a:prstGeom prst="rect">
            <a:avLst/>
          </a:prstGeom>
          <a:ln>
            <a:noFill/>
          </a:ln>
        </p:spPr>
      </p:pic>
      <p:sp>
        <p:nvSpPr>
          <p:cNvPr id="74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Lanjutkan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untuk</a:t>
            </a:r>
            <a:r>
              <a:rPr lang="en-US" sz="3200" b="0" strike="noStrike" spc="-1" dirty="0">
                <a:latin typeface="Arial"/>
              </a:rPr>
              <a:t> | ,^, ~,&lt;&lt;,&gt;&gt;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7AA62-D774-68FC-730E-3960EA6F0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319" y="1326600"/>
            <a:ext cx="4021321" cy="3895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7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Silahkan kerjakan sesuai intruksi dalam file PPT ini.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Cara pengumpulan tugas: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Buat akun github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Upload file PPT hasil kalian mengerjakan tugas didalam PPT ke akun github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Kirim link akun github kalian pada slot pada classroom yang telah disediakan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perbandingan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1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ini digunakan untuk membandingkan dua buah nilai. Operator ini juga dikenal dengan operator relasi dan sering digunakan untuk membuat sebuah logika atau kondisi.</a:t>
            </a: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5152320" y="1434960"/>
            <a:ext cx="4426920" cy="307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Contoh program</a:t>
            </a:r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503640" y="1380600"/>
            <a:ext cx="4426920" cy="3179880"/>
          </a:xfrm>
          <a:prstGeom prst="rect">
            <a:avLst/>
          </a:prstGeom>
          <a:ln>
            <a:noFill/>
          </a:ln>
        </p:spPr>
      </p:pic>
      <p:pic>
        <p:nvPicPr>
          <p:cNvPr id="50" name="Picture 49"/>
          <p:cNvPicPr/>
          <p:nvPr/>
        </p:nvPicPr>
        <p:blipFill>
          <a:blip r:embed="rId3"/>
          <a:stretch/>
        </p:blipFill>
        <p:spPr>
          <a:xfrm>
            <a:off x="5152320" y="1554480"/>
            <a:ext cx="4426920" cy="219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612720" y="1326600"/>
            <a:ext cx="4209120" cy="3288240"/>
          </a:xfrm>
          <a:prstGeom prst="rect">
            <a:avLst/>
          </a:prstGeom>
          <a:ln>
            <a:noFill/>
          </a:ln>
        </p:spPr>
      </p:pic>
      <p:sp>
        <p:nvSpPr>
          <p:cNvPr id="53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Screenshot hasil program disini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330C8-AB95-1C25-36F6-11796E204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47" y="1326600"/>
            <a:ext cx="4259766" cy="3288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Penugasan</a:t>
            </a: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1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ini berfungsi untuk memberi tugas pada suatu variabel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contoh: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  a=25</a:t>
            </a:r>
          </a:p>
          <a:p>
            <a:pPr marL="571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Variabel a di beri tugas untuk menampung nilai 25</a:t>
            </a:r>
          </a:p>
        </p:txBody>
      </p:sp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5152320" y="1612080"/>
            <a:ext cx="4426920" cy="271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Contoh program</a:t>
            </a:r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503640" y="1921680"/>
            <a:ext cx="4426920" cy="2097720"/>
          </a:xfrm>
          <a:prstGeom prst="rect">
            <a:avLst/>
          </a:prstGeom>
          <a:ln>
            <a:noFill/>
          </a:ln>
        </p:spPr>
      </p:pic>
      <p:pic>
        <p:nvPicPr>
          <p:cNvPr id="59" name="Picture 58"/>
          <p:cNvPicPr/>
          <p:nvPr/>
        </p:nvPicPr>
        <p:blipFill>
          <a:blip r:embed="rId3"/>
          <a:stretch/>
        </p:blipFill>
        <p:spPr>
          <a:xfrm>
            <a:off x="5152320" y="1737360"/>
            <a:ext cx="4426920" cy="169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61" name="Picture 60"/>
          <p:cNvPicPr/>
          <p:nvPr/>
        </p:nvPicPr>
        <p:blipFill>
          <a:blip r:embed="rId2"/>
          <a:stretch/>
        </p:blipFill>
        <p:spPr>
          <a:xfrm>
            <a:off x="503640" y="1921680"/>
            <a:ext cx="4426920" cy="2097720"/>
          </a:xfrm>
          <a:prstGeom prst="rect">
            <a:avLst/>
          </a:prstGeom>
          <a:ln>
            <a:noFill/>
          </a:ln>
        </p:spPr>
      </p:pic>
      <p:sp>
        <p:nvSpPr>
          <p:cNvPr id="62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7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Lanjutkan program disamping untuk pengurangan, perkalian, pembagian, modules dan pangkat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Screenshot hasilnya disini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BBC60-4390-0981-83FD-C1CCFA894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66" y="1215826"/>
            <a:ext cx="4926794" cy="31281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logika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logika digunakan untuk membuat operasi logika, seperti logika AND, OR, dan NOT</a:t>
            </a:r>
          </a:p>
        </p:txBody>
      </p:sp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5152320" y="1496160"/>
            <a:ext cx="4426920" cy="243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186</Words>
  <Application>Microsoft Office PowerPoint</Application>
  <PresentationFormat>Custom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LENOVO</dc:creator>
  <dc:description/>
  <cp:lastModifiedBy>LENOVO</cp:lastModifiedBy>
  <cp:revision>7</cp:revision>
  <dcterms:created xsi:type="dcterms:W3CDTF">2023-03-20T10:47:14Z</dcterms:created>
  <dcterms:modified xsi:type="dcterms:W3CDTF">2023-03-20T10:02:37Z</dcterms:modified>
  <dc:language>en-US</dc:language>
</cp:coreProperties>
</file>