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3AD154-3402-46F0-A0D1-36BCA3D16156}" type="datetimeFigureOut">
              <a:rPr lang="en-US" smtClean="0"/>
              <a:t>14-May-19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D21B743-34D5-4679-A181-6C1E2AE020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EFB01-C9B8-48C3-83DC-8BE48A2E8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466445-531F-459A-B8C4-73A1C8E46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Gabriela V. Cholico Santoyo</a:t>
            </a:r>
          </a:p>
        </p:txBody>
      </p:sp>
    </p:spTree>
    <p:extLst>
      <p:ext uri="{BB962C8B-B14F-4D97-AF65-F5344CB8AC3E}">
        <p14:creationId xmlns:p14="http://schemas.microsoft.com/office/powerpoint/2010/main" val="39319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DE91A-0303-4584-97F4-676792A1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B5BBA-59FB-4812-AA95-AD6CD4C3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2011680"/>
            <a:ext cx="6160549" cy="3766185"/>
          </a:xfrm>
        </p:spPr>
        <p:txBody>
          <a:bodyPr>
            <a:normAutofit/>
          </a:bodyPr>
          <a:lstStyle/>
          <a:p>
            <a:r>
              <a:rPr lang="en-US" sz="3200" dirty="0"/>
              <a:t>Batch size: 320</a:t>
            </a:r>
          </a:p>
          <a:p>
            <a:r>
              <a:rPr lang="en-US" sz="3200" dirty="0" err="1"/>
              <a:t>Époch</a:t>
            </a:r>
            <a:r>
              <a:rPr lang="en-US" sz="3200" dirty="0"/>
              <a:t>: 15</a:t>
            </a:r>
          </a:p>
          <a:p>
            <a:endParaRPr lang="en-US" sz="3200" dirty="0"/>
          </a:p>
          <a:p>
            <a:r>
              <a:rPr lang="en-US" sz="3200" dirty="0" err="1"/>
              <a:t>Tiempo</a:t>
            </a:r>
            <a:r>
              <a:rPr lang="en-US" sz="3200" dirty="0"/>
              <a:t> de </a:t>
            </a:r>
            <a:r>
              <a:rPr lang="en-US" sz="3200" dirty="0" err="1"/>
              <a:t>procesamiento</a:t>
            </a:r>
            <a:r>
              <a:rPr lang="en-US" sz="3200" dirty="0"/>
              <a:t>: </a:t>
            </a:r>
            <a:r>
              <a:rPr lang="es-MX" sz="3200" dirty="0"/>
              <a:t>= 653 s</a:t>
            </a:r>
            <a:endParaRPr lang="en-U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1DB43E-F9E2-4A42-8CB4-63023BDFD64B}"/>
              </a:ext>
            </a:extLst>
          </p:cNvPr>
          <p:cNvPicPr/>
          <p:nvPr/>
        </p:nvPicPr>
        <p:blipFill rotWithShape="1">
          <a:blip r:embed="rId2"/>
          <a:srcRect l="23236" t="32212" r="47475" b="11346"/>
          <a:stretch/>
        </p:blipFill>
        <p:spPr bwMode="auto">
          <a:xfrm>
            <a:off x="656842" y="1903430"/>
            <a:ext cx="4193794" cy="4345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61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CD398-E66B-4C34-A809-7466FA9F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Imágenes originales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C4B515F-CB82-4D31-BCBB-31D928AE1D2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5481" t="42760" r="20672" b="22178"/>
          <a:stretch/>
        </p:blipFill>
        <p:spPr bwMode="auto">
          <a:xfrm>
            <a:off x="2523692" y="2959770"/>
            <a:ext cx="7144615" cy="2722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918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176D8-823C-49DF-B88E-B61AB16E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355155"/>
            <a:ext cx="10772775" cy="1658198"/>
          </a:xfrm>
        </p:spPr>
        <p:txBody>
          <a:bodyPr>
            <a:normAutofit/>
          </a:bodyPr>
          <a:lstStyle/>
          <a:p>
            <a:r>
              <a:rPr lang="es-MX" dirty="0"/>
              <a:t>Resultados de la predicción de imágenes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5811E2-7A97-408A-8FDB-6CCB9ECEEF74}"/>
              </a:ext>
            </a:extLst>
          </p:cNvPr>
          <p:cNvPicPr/>
          <p:nvPr/>
        </p:nvPicPr>
        <p:blipFill rotWithShape="1">
          <a:blip r:embed="rId2"/>
          <a:srcRect l="28045" t="52166" r="23718" b="16761"/>
          <a:stretch/>
        </p:blipFill>
        <p:spPr bwMode="auto">
          <a:xfrm>
            <a:off x="2466222" y="2836748"/>
            <a:ext cx="7154778" cy="2818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9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65FD-838E-4E06-913E-04DBEB2A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662605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Pérdida</a:t>
            </a:r>
            <a:r>
              <a:rPr lang="en-US" dirty="0"/>
              <a:t> y </a:t>
            </a:r>
            <a:r>
              <a:rPr lang="en-US" dirty="0" err="1"/>
              <a:t>precisión</a:t>
            </a:r>
            <a:endParaRPr lang="en-U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75805E-858A-43F5-85CD-9A0783C5E06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4" t="38768" r="51922" b="38564"/>
          <a:stretch/>
        </p:blipFill>
        <p:spPr bwMode="auto">
          <a:xfrm>
            <a:off x="709612" y="3103938"/>
            <a:ext cx="5171071" cy="29629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DE7030B7-0376-422B-8F38-49659A54A19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4" t="61436" r="51922" b="13341"/>
          <a:stretch/>
        </p:blipFill>
        <p:spPr bwMode="auto">
          <a:xfrm>
            <a:off x="6416843" y="2815389"/>
            <a:ext cx="5171071" cy="3299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79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069FC-0DCD-4CB9-B395-173A735A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Pérdida</a:t>
            </a:r>
            <a:r>
              <a:rPr lang="en-US" dirty="0"/>
              <a:t> final 		Error de </a:t>
            </a:r>
            <a:r>
              <a:rPr lang="en-US" dirty="0" err="1"/>
              <a:t>clasificación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F3CA7-D987-49DD-9E7B-84BD01F7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541066"/>
            <a:ext cx="10753725" cy="1212783"/>
          </a:xfrm>
        </p:spPr>
        <p:txBody>
          <a:bodyPr>
            <a:normAutofit/>
          </a:bodyPr>
          <a:lstStyle/>
          <a:p>
            <a:r>
              <a:rPr lang="en-US" sz="5400" dirty="0"/>
              <a:t>0.0763751					0.116395</a:t>
            </a:r>
          </a:p>
        </p:txBody>
      </p:sp>
    </p:spTree>
    <p:extLst>
      <p:ext uri="{BB962C8B-B14F-4D97-AF65-F5344CB8AC3E}">
        <p14:creationId xmlns:p14="http://schemas.microsoft.com/office/powerpoint/2010/main" val="175968225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79</TotalTime>
  <Words>36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Metropolitano</vt:lpstr>
      <vt:lpstr>Segmentation</vt:lpstr>
      <vt:lpstr>Mejor modelo</vt:lpstr>
      <vt:lpstr>Imágenes originales</vt:lpstr>
      <vt:lpstr>Resultados de la predicción de imágenes</vt:lpstr>
      <vt:lpstr>Pérdida y precisión</vt:lpstr>
      <vt:lpstr>Pérdida final   Error de clasificación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Cholico</dc:creator>
  <cp:lastModifiedBy>Gaby Cholico</cp:lastModifiedBy>
  <cp:revision>6</cp:revision>
  <dcterms:created xsi:type="dcterms:W3CDTF">2019-05-14T19:08:07Z</dcterms:created>
  <dcterms:modified xsi:type="dcterms:W3CDTF">2019-05-14T20:30:51Z</dcterms:modified>
</cp:coreProperties>
</file>