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5" r:id="rId8"/>
    <p:sldId id="266" r:id="rId9"/>
    <p:sldId id="267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6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8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99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34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05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67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21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80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05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358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3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98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5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53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4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6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5E413B-2CB8-4685-BE08-CBF4D4E1DA69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33F028-7801-4C77-A6B1-8E1C59A67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80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4B3-8D9A-993D-4C47-07542FA5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Politechnika Świętokrzyska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E95C7-31CE-B052-F422-3BFADDABF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599"/>
          </a:xfrm>
        </p:spPr>
        <p:txBody>
          <a:bodyPr>
            <a:normAutofit/>
          </a:bodyPr>
          <a:lstStyle/>
          <a:p>
            <a:r>
              <a:rPr lang="pl-PL" dirty="0"/>
              <a:t>Silnik dla gier 2D z otwartym światem</a:t>
            </a:r>
          </a:p>
          <a:p>
            <a:r>
              <a:rPr lang="pl-PL" dirty="0"/>
              <a:t>2D open world game engine</a:t>
            </a:r>
          </a:p>
          <a:p>
            <a:r>
              <a:rPr lang="pl-PL" sz="1800" dirty="0"/>
              <a:t>Szymon Kołodziejczyk</a:t>
            </a:r>
          </a:p>
          <a:p>
            <a:r>
              <a:rPr lang="pl-PL" sz="1800" dirty="0"/>
              <a:t>091277</a:t>
            </a:r>
          </a:p>
          <a:p>
            <a:r>
              <a:rPr lang="pl-PL" sz="1800" dirty="0"/>
              <a:t>Promotor: dr inż. Grzegorz Łukawski</a:t>
            </a:r>
          </a:p>
        </p:txBody>
      </p:sp>
    </p:spTree>
    <p:extLst>
      <p:ext uri="{BB962C8B-B14F-4D97-AF65-F5344CB8AC3E}">
        <p14:creationId xmlns:p14="http://schemas.microsoft.com/office/powerpoint/2010/main" val="400877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3FE1-1E22-DB9B-A0D5-75E81B0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074E-CFFA-D116-23EB-0B16B723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Celem pracy było:</a:t>
            </a:r>
          </a:p>
          <a:p>
            <a:r>
              <a:rPr lang="pl-PL" dirty="0"/>
              <a:t>Stworzenie silnika do tworzenia gier 2D  </a:t>
            </a:r>
          </a:p>
          <a:p>
            <a:r>
              <a:rPr lang="pl-PL" dirty="0"/>
              <a:t>Rozszerzenie funkcji silnika o kretor itemów oraz craftingu</a:t>
            </a:r>
          </a:p>
          <a:p>
            <a:r>
              <a:rPr lang="pl-PL" dirty="0"/>
              <a:t>Zbudowanie na silniku gry opartej na otwartym świecie</a:t>
            </a:r>
          </a:p>
          <a:p>
            <a:r>
              <a:rPr lang="pl-PL" dirty="0"/>
              <a:t>Rozwinięcie gry o elementy gier RPG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980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F7C3-52B2-A5F8-5261-79B230EE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66752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82BA-44A3-5FC4-375A-F77892BD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CF2A-C1C3-721F-B2A1-0D974D9A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  <a:p>
            <a:r>
              <a:rPr lang="pl-PL" dirty="0"/>
              <a:t>Wykorzystana technologia oraz narzędzia</a:t>
            </a:r>
          </a:p>
          <a:p>
            <a:r>
              <a:rPr lang="pl-PL" dirty="0"/>
              <a:t>Projekt i implementacja Podsumowanie</a:t>
            </a:r>
          </a:p>
        </p:txBody>
      </p:sp>
    </p:spTree>
    <p:extLst>
      <p:ext uri="{BB962C8B-B14F-4D97-AF65-F5344CB8AC3E}">
        <p14:creationId xmlns:p14="http://schemas.microsoft.com/office/powerpoint/2010/main" val="32809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080B-2B2C-44EB-437B-5C5BA0C6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48D7-3742-60E1-112C-BAFA0D3C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Celem pracy jest projekt i implementacja silnika dla gier 2D z otwartym światem, z możliwością modyfikacji otoczenia (niszczenia, budowania) oraz z elementami fabularnymi (np. zadania, walka z wrogami, handel z postaciami niezależnymi). Proceduralne (pseudolosowe) generowanie elementów gry. </a:t>
            </a:r>
          </a:p>
        </p:txBody>
      </p:sp>
    </p:spTree>
    <p:extLst>
      <p:ext uri="{BB962C8B-B14F-4D97-AF65-F5344CB8AC3E}">
        <p14:creationId xmlns:p14="http://schemas.microsoft.com/office/powerpoint/2010/main" val="378517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73A6-6296-80F2-E74A-2061574C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kern="1200" cap="all" spc="-35" baseline="0" dirty="0">
                <a:ln w="3175" cmpd="sng">
                  <a:noFill/>
                </a:ln>
                <a:solidFill>
                  <a:srgbClr val="FFFFFF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Użyte technologie i narzędzia 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1524EB-50E7-36D6-EC5E-8302D7BF8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59" y="1481532"/>
            <a:ext cx="1276733" cy="12767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C92E0-3AE6-A977-C5F3-D98180C0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 anchor="ctr"/>
          <a:lstStyle/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C++</a:t>
            </a:r>
          </a:p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Visual Studio</a:t>
            </a:r>
          </a:p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Raylib</a:t>
            </a:r>
          </a:p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Aseprite</a:t>
            </a:r>
          </a:p>
          <a:p>
            <a:pPr marL="285750" indent="-285750" algn="l" defTabSz="283921">
              <a:spcBef>
                <a:spcPts val="966"/>
              </a:spcBef>
              <a:spcAft>
                <a:spcPts val="373"/>
              </a:spcAft>
              <a:buFont typeface="Arial" panose="020B0604020202020204" pitchFamily="34" charset="0"/>
              <a:buChar char="•"/>
            </a:pPr>
            <a:r>
              <a:rPr lang="pl-PL" sz="1600" kern="1200" cap="small" spc="7" baseline="0" dirty="0">
                <a:solidFill>
                  <a:srgbClr val="FFFF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Json</a:t>
            </a:r>
            <a:endParaRPr lang="en-US" sz="2400" dirty="0">
              <a:solidFill>
                <a:srgbClr val="FFFFFF"/>
              </a:solidFill>
            </a:endParaRPr>
          </a:p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58C1B-69EF-7FBA-8492-5AC8FB1BA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05" y="1481533"/>
            <a:ext cx="1276733" cy="1434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FA05B-189A-4DCC-3F0C-1EDA99D8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3" y="1481533"/>
            <a:ext cx="1276733" cy="1276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CE0614-4B79-8548-D9B4-25B224458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26" y="3584573"/>
            <a:ext cx="1276733" cy="1276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21EA21-9D80-5E7A-5A67-589845015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89" y="3757992"/>
            <a:ext cx="2231743" cy="9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0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1E41-CF1D-C3B8-77EB-A58A624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 </a:t>
            </a:r>
            <a:r>
              <a:rPr lang="pl-PL"/>
              <a:t>i implementacja silnika do gier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065A-189A-FBC9-5FD2-F57B8BE7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Silnik pozwala na generowanie nieskoniczenie dużego terenu w pawien uporządkowany sposób</a:t>
            </a:r>
          </a:p>
          <a:p>
            <a:r>
              <a:rPr lang="pl-PL" dirty="0"/>
              <a:t>Silnik posiada elementy które umożliwiają proste dodawanie nowych przedmiotów oraz określenia sposobu tworzenia ich.</a:t>
            </a:r>
          </a:p>
          <a:p>
            <a:r>
              <a:rPr lang="pl-PL" dirty="0"/>
              <a:t>Gra na silniku posiada prosty system walki oraz interkacji z otoczeniem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456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0AE3-DB14-54AE-DFCA-F1F4B0B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36424"/>
            <a:ext cx="10353762" cy="970450"/>
          </a:xfrm>
        </p:spPr>
        <p:txBody>
          <a:bodyPr/>
          <a:lstStyle/>
          <a:p>
            <a:r>
              <a:rPr lang="pl-PL"/>
              <a:t>Okno gry</a:t>
            </a:r>
            <a:endParaRPr lang="pl-PL" dirty="0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63C2E9F2-9A9C-BD23-4FB3-1F030520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68" y="1539939"/>
            <a:ext cx="7814014" cy="4367085"/>
          </a:xfr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E7F0B5AE-8D96-93CC-EF02-02DEED969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67" y="1539939"/>
            <a:ext cx="7814015" cy="479721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FE12729-FD06-3783-E44C-D6176A815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69" y="1630789"/>
            <a:ext cx="8178809" cy="4615512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4E889097-E266-52C4-C595-2CBA2893C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31" y="1306874"/>
            <a:ext cx="7488283" cy="5149976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84817309-3A16-9746-28E9-AFC4C08A1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52" y="1781751"/>
            <a:ext cx="7711440" cy="43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CDCE-75C4-FB60-B28E-42FDDBD7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Okno Ekwipunku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27D94-D656-9914-2021-73DBDC05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12" y="1580048"/>
            <a:ext cx="6945376" cy="4674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16A13F-AFD7-72C3-B7E7-0C21B673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94" y="1580049"/>
            <a:ext cx="5403011" cy="46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62A5-902B-1B26-82A5-B0E6C094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Wygenerowany świat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6AB2028A-E54D-C699-B3BA-A2B39215B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33" y="1731963"/>
            <a:ext cx="7166808" cy="4059237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42949DB-E812-AFEB-F638-27F22D44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04" y="1580050"/>
            <a:ext cx="8097380" cy="445832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C1554D9-A039-EFA2-1EEE-F5F11B1F7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03" y="1580050"/>
            <a:ext cx="8097381" cy="450601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752E4EFB-07E7-2A87-0287-AB0B24F62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03" y="1580049"/>
            <a:ext cx="8133062" cy="44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DA3-CF53-8B13-EC02-E8F7C0FA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pomocnicze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8E2D12D-B6C0-C641-A58B-7AD0DD6E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23" y="1731963"/>
            <a:ext cx="7146228" cy="4059237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E336DD5-EAA1-660F-802E-0401AB4CF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24" y="1731963"/>
            <a:ext cx="727375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146</TotalTime>
  <Words>185</Words>
  <Application>Microsoft Office PowerPoint</Application>
  <PresentationFormat>Panoramiczny</PresentationFormat>
  <Paragraphs>34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Politechnika Świętokrzyska</vt:lpstr>
      <vt:lpstr>Spis treści</vt:lpstr>
      <vt:lpstr>Temat pracy</vt:lpstr>
      <vt:lpstr>Użyte technologie i narzędzia </vt:lpstr>
      <vt:lpstr>Projekt i implementacja silnika do gier </vt:lpstr>
      <vt:lpstr>Okno gry</vt:lpstr>
      <vt:lpstr>Okno Ekwipunku</vt:lpstr>
      <vt:lpstr>Wygenerowany świat</vt:lpstr>
      <vt:lpstr>Narzędzia pomocnicze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Politechnika Świętokrzyska</dc:title>
  <dc:creator>szymek</dc:creator>
  <cp:lastModifiedBy>Szymon Kołodziejczyk</cp:lastModifiedBy>
  <cp:revision>18</cp:revision>
  <dcterms:created xsi:type="dcterms:W3CDTF">2023-11-16T20:52:22Z</dcterms:created>
  <dcterms:modified xsi:type="dcterms:W3CDTF">2024-01-11T20:55:22Z</dcterms:modified>
</cp:coreProperties>
</file>