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-92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2312;&#32447;&#38050;&#29748;&#27169;&#25311;&#22120;%20-%20&#20840;&#38190;&#30424;&#27169;&#25311;&#38050;&#29748;%20-%20&#32593;&#39029;&#19978;&#24377;&#38050;&#29748;%20-%20&#38050;&#29748;&#22312;&#32447;&#29609;_files/index-3e31fb06.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wnn.com/pian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4" y="129929"/>
            <a:ext cx="5902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Update:</a:t>
            </a:r>
          </a:p>
          <a:p>
            <a:r>
              <a:rPr lang="en-US" altLang="zh-CN" dirty="0" smtClean="0"/>
              <a:t>2023.11.24 </a:t>
            </a:r>
            <a:r>
              <a:rPr lang="zh-CN" altLang="en-US" dirty="0" smtClean="0"/>
              <a:t>拥有提词器</a:t>
            </a:r>
            <a:endParaRPr lang="en-US" altLang="zh-CN" dirty="0" smtClean="0"/>
          </a:p>
          <a:p>
            <a:r>
              <a:rPr lang="en-US" altLang="zh-CN" dirty="0" smtClean="0"/>
              <a:t>2023.11.26 </a:t>
            </a:r>
            <a:r>
              <a:rPr lang="zh-CN" altLang="en-US" dirty="0" smtClean="0"/>
              <a:t>增加图片</a:t>
            </a:r>
            <a:endParaRPr lang="en-US" altLang="zh-CN" dirty="0" smtClean="0"/>
          </a:p>
          <a:p>
            <a:r>
              <a:rPr lang="en-US" altLang="zh-CN" dirty="0" smtClean="0"/>
              <a:t>2023.11.29 </a:t>
            </a:r>
            <a:r>
              <a:rPr lang="zh-CN" altLang="en-US" dirty="0" smtClean="0"/>
              <a:t>发现稿子太长了但是问题不大</a:t>
            </a:r>
            <a:endParaRPr lang="en-US" altLang="zh-CN" dirty="0" smtClean="0"/>
          </a:p>
          <a:p>
            <a:r>
              <a:rPr lang="en-US" altLang="zh-CN" dirty="0" smtClean="0"/>
              <a:t>2023.12.10 </a:t>
            </a:r>
            <a:r>
              <a:rPr lang="zh-CN" altLang="en-US" dirty="0" smtClean="0"/>
              <a:t>最终</a:t>
            </a:r>
            <a:r>
              <a:rPr lang="zh-CN" altLang="en-US" dirty="0" smtClean="0"/>
              <a:t>定稿（为什么会有人听演讲不看 </a:t>
            </a:r>
            <a:r>
              <a:rPr lang="en-US" altLang="zh-CN" dirty="0" smtClean="0"/>
              <a:t>PPT</a:t>
            </a:r>
            <a:endParaRPr lang="en-US" altLang="zh-CN" dirty="0" smtClean="0"/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359445" y="0"/>
            <a:ext cx="483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请大家看 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 谢谢你们</a:t>
            </a:r>
            <a:endParaRPr lang="en-US" altLang="zh-CN" sz="2400" dirty="0" smtClean="0"/>
          </a:p>
          <a:p>
            <a:r>
              <a:rPr lang="zh-CN" altLang="en-US" sz="2400" dirty="0" smtClean="0"/>
              <a:t>不看 </a:t>
            </a:r>
            <a:r>
              <a:rPr lang="en-US" altLang="zh-CN" sz="2400" dirty="0" smtClean="0"/>
              <a:t>PPT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会伤心的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545" y="1107832"/>
            <a:ext cx="5372101" cy="5926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I don't like it when others mention like "You are a loser..." "It's a bad deal."</a:t>
            </a:r>
          </a:p>
          <a:p>
            <a:pPr marL="0" indent="0">
              <a:buNone/>
            </a:pPr>
            <a:r>
              <a:rPr lang="en-US" altLang="zh-CN" sz="4400" dirty="0"/>
              <a:t>My youth always belongs to myself. No one can give it an "effective" change.</a:t>
            </a:r>
          </a:p>
          <a:p>
            <a:pPr marL="0" indent="0">
              <a:buNone/>
            </a:pPr>
            <a:r>
              <a:rPr lang="en-US" altLang="zh-CN" sz="4400" dirty="0"/>
              <a:t>But I still love those who keep me company during the tough days.</a:t>
            </a:r>
          </a:p>
          <a:p>
            <a:pPr marL="0" indent="0">
              <a:buNone/>
            </a:pPr>
            <a:r>
              <a:rPr lang="en-US" altLang="zh-CN" sz="4400" dirty="0"/>
              <a:t>I love my family, I love my classmates, and I love all the people who help me tear the monsters of sorrow into pieces. Thank you all...</a:t>
            </a:r>
          </a:p>
          <a:p>
            <a:pPr marL="0" indent="0">
              <a:buNone/>
            </a:pPr>
            <a:r>
              <a:rPr lang="en-US" altLang="zh-CN" sz="4400" dirty="0"/>
              <a:t>Yesterday, I wanted to sleep </a:t>
            </a:r>
            <a:r>
              <a:rPr lang="en-US" altLang="zh-CN" sz="4400" dirty="0" smtClean="0"/>
              <a:t>for a </a:t>
            </a:r>
            <a:r>
              <a:rPr lang="en-US" altLang="zh-CN" sz="4400" dirty="0"/>
              <a:t>rest, but </a:t>
            </a:r>
            <a:r>
              <a:rPr lang="en-US" altLang="zh-CN" sz="4400" dirty="0" smtClean="0"/>
              <a:t>will tomorrow </a:t>
            </a:r>
            <a:r>
              <a:rPr lang="en-US" altLang="zh-CN" sz="4400" dirty="0"/>
              <a:t>be the </a:t>
            </a:r>
            <a:r>
              <a:rPr lang="en-US" altLang="zh-CN" sz="4400" dirty="0" smtClean="0"/>
              <a:t>end ?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No, it never has to be the end. Tomorrow is a new start.</a:t>
            </a:r>
          </a:p>
          <a:p>
            <a:pPr>
              <a:buNone/>
            </a:pP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00" y="242032"/>
            <a:ext cx="5033454" cy="60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946490" y="6105832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传送门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6" y="79027"/>
            <a:ext cx="1002146" cy="100214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10" y="102947"/>
            <a:ext cx="1002146" cy="100214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0" y="108992"/>
            <a:ext cx="1002146" cy="100214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9" y="102727"/>
            <a:ext cx="1002146" cy="1002146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48" y="111099"/>
            <a:ext cx="1002146" cy="100214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94" y="135127"/>
            <a:ext cx="1002146" cy="1002146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40" y="111099"/>
            <a:ext cx="1002146" cy="100214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4" y="111099"/>
            <a:ext cx="1002146" cy="100214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50" y="111099"/>
            <a:ext cx="1002146" cy="10021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96" y="135127"/>
            <a:ext cx="1002146" cy="1002146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68" y="135127"/>
            <a:ext cx="1002146" cy="100214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062" y="135127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7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769" y="149309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</a:t>
            </a:r>
            <a:r>
              <a:rPr lang="zh-CN" altLang="en-US" sz="3600" dirty="0" smtClean="0"/>
              <a:t>，直到问</a:t>
            </a:r>
            <a:r>
              <a:rPr lang="zh-CN" altLang="en-US" sz="3600" dirty="0"/>
              <a:t>到自己哑口无言的时候，自己就会得到释然。</a:t>
            </a:r>
          </a:p>
        </p:txBody>
      </p:sp>
    </p:spTree>
    <p:extLst>
      <p:ext uri="{BB962C8B-B14F-4D97-AF65-F5344CB8AC3E}">
        <p14:creationId xmlns="" xmlns:p14="http://schemas.microsoft.com/office/powerpoint/2010/main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 dirty="0" smtClean="0"/>
              <a:t>	</a:t>
            </a:r>
            <a:r>
              <a:rPr lang="zh-CN" altLang="en-US" sz="3600" dirty="0" smtClean="0"/>
              <a:t>每</a:t>
            </a:r>
            <a:r>
              <a:rPr lang="zh-CN" altLang="en-US" sz="3600" dirty="0"/>
              <a:t>样选择都是有后效性的，并且满足最优子结构，就和 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 </a:t>
            </a:r>
            <a:r>
              <a:rPr lang="zh-CN" altLang="en-US" sz="3600" dirty="0"/>
              <a:t>差不多。谁能成为游戏的赢家，谁能在游戏的最后得到更高的分数，和谁看的更远想的更深有一定的关系。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1830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TLE </a:t>
            </a:r>
            <a:r>
              <a:rPr lang="zh-CN" altLang="en-US" sz="3600" dirty="0" smtClean="0"/>
              <a:t>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向内看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350</Words>
  <Application>Microsoft Office PowerPoint</Application>
  <PresentationFormat>自定义</PresentationFormat>
  <Paragraphs>65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幻灯片 11</vt:lpstr>
      <vt:lpstr>完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user</cp:lastModifiedBy>
  <cp:revision>28</cp:revision>
  <dcterms:created xsi:type="dcterms:W3CDTF">2023-11-14T08:47:06Z</dcterms:created>
  <dcterms:modified xsi:type="dcterms:W3CDTF">2023-12-10T06:35:55Z</dcterms:modified>
</cp:coreProperties>
</file>