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5" r:id="rId8"/>
    <p:sldId id="264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D3F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64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4370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4089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9056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1387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327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718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5575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6069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5962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3993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0906-6CF8-4B6F-9999-52E9B8B394F6}" type="datetimeFigureOut">
              <a:rPr lang="zh-CN" altLang="en-US" smtClean="0"/>
              <a:pPr/>
              <a:t>2023/12/3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069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B0906-6CF8-4B6F-9999-52E9B8B394F6}" type="datetimeFigureOut">
              <a:rPr lang="zh-CN" altLang="en-US" smtClean="0"/>
              <a:pPr/>
              <a:t>2023/12/3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0910F-BD99-4839-8CA7-02DAE490B1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1830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7815" y="1759561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13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</a:t>
            </a:r>
            <a:endParaRPr lang="zh-CN" altLang="en-US" sz="13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7523" y="6040315"/>
            <a:ext cx="3757246" cy="738554"/>
          </a:xfrm>
        </p:spPr>
        <p:txBody>
          <a:bodyPr/>
          <a:lstStyle/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4960" y="6257762"/>
            <a:ext cx="580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2023.11.14 By </a:t>
            </a:r>
            <a:r>
              <a:rPr lang="en-US" altLang="zh-CN" sz="2400" dirty="0" err="1" smtClean="0"/>
              <a:t>Bamboo_Day</a:t>
            </a:r>
            <a:endParaRPr lang="en-US" altLang="zh-CN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0814" y="4147161"/>
            <a:ext cx="1994002" cy="201305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0814" y="6350095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trike="sngStrike"/>
              <a:t>有点丑凑合着看罢</a:t>
            </a:r>
            <a:r>
              <a:rPr lang="zh-CN" altLang="en-US"/>
              <a:t>（</a:t>
            </a:r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9644" y="129929"/>
            <a:ext cx="59028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Update:</a:t>
            </a:r>
          </a:p>
          <a:p>
            <a:r>
              <a:rPr lang="en-US" altLang="zh-CN" sz="2000" dirty="0" smtClean="0"/>
              <a:t>2023.11.24 </a:t>
            </a:r>
            <a:r>
              <a:rPr lang="zh-CN" altLang="en-US" sz="2000" dirty="0" smtClean="0"/>
              <a:t>拥有提词器</a:t>
            </a:r>
            <a:endParaRPr lang="en-US" altLang="zh-CN" sz="2000" dirty="0" smtClean="0"/>
          </a:p>
          <a:p>
            <a:r>
              <a:rPr lang="en-US" altLang="zh-CN" sz="2000" dirty="0" smtClean="0"/>
              <a:t>2023.11.26 </a:t>
            </a:r>
            <a:r>
              <a:rPr lang="zh-CN" altLang="en-US" sz="2000" dirty="0" smtClean="0"/>
              <a:t>增加图片</a:t>
            </a:r>
            <a:endParaRPr lang="en-US" altLang="zh-CN" sz="2000" dirty="0" smtClean="0"/>
          </a:p>
          <a:p>
            <a:r>
              <a:rPr lang="en-US" altLang="zh-CN" sz="2000" dirty="0" smtClean="0"/>
              <a:t>2023.11.29 </a:t>
            </a:r>
            <a:r>
              <a:rPr lang="zh-CN" altLang="en-US" sz="2000" dirty="0" smtClean="0"/>
              <a:t>发现稿子太长了提词器又多塞了点东西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33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683" y="5456902"/>
            <a:ext cx="10542639" cy="1000279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				</a:t>
            </a:r>
            <a:r>
              <a:rPr lang="zh-CN" altLang="en-US" sz="4400" strike="sngStrike" dirty="0" smtClean="0"/>
              <a:t>聪明人都能看懂的字</a:t>
            </a:r>
            <a:endParaRPr lang="zh-CN" altLang="en-US" sz="4400" strike="sngStrik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5123" y="339214"/>
            <a:ext cx="9748683" cy="4802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3101" y="2906786"/>
            <a:ext cx="10515600" cy="1325563"/>
          </a:xfrm>
        </p:spPr>
        <p:txBody>
          <a:bodyPr>
            <a:noAutofit/>
          </a:bodyPr>
          <a:lstStyle/>
          <a:p>
            <a:r>
              <a:rPr lang="zh-CN" altLang="en-US" sz="13800" dirty="0">
                <a:latin typeface="黑体" panose="02010609060101010101" pitchFamily="49" charset="-122"/>
                <a:ea typeface="黑体" panose="02010609060101010101" pitchFamily="49" charset="-122"/>
              </a:rPr>
              <a:t>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1207" y="429722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参考资料：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信息学奥林匹克竞赛江苏省队论文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吴翼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谈比赛发挥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浅析信息学竞赛考场策略与程序测试</a:t>
            </a:r>
            <a:r>
              <a:rPr lang="en-US" altLang="zh-CN" sz="2000" dirty="0" smtClean="0"/>
              <a:t>》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河南省队论文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骗分导论</a:t>
            </a:r>
            <a:r>
              <a:rPr lang="en-US" altLang="zh-CN" sz="2000" dirty="0" smtClean="0"/>
              <a:t>》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strike="sngStrike" dirty="0" smtClean="0"/>
              <a:t>BambooDay </a:t>
            </a:r>
            <a:r>
              <a:rPr lang="zh-CN" altLang="en-US" sz="2000" strike="sngStrike" dirty="0" smtClean="0"/>
              <a:t>著作 </a:t>
            </a:r>
            <a:r>
              <a:rPr lang="en-US" altLang="zh-CN" sz="2000" strike="sngStrike" dirty="0" smtClean="0"/>
              <a:t>《</a:t>
            </a:r>
            <a:r>
              <a:rPr lang="zh-CN" altLang="en-US" sz="2000" strike="sngStrike" dirty="0" smtClean="0"/>
              <a:t>命运论</a:t>
            </a:r>
            <a:r>
              <a:rPr lang="en-US" altLang="zh-CN" sz="2000" strike="sngStrike" dirty="0" smtClean="0"/>
              <a:t>》</a:t>
            </a:r>
            <a:endParaRPr lang="en-US" altLang="zh-CN" sz="2000" strike="sngStrike" dirty="0"/>
          </a:p>
          <a:p>
            <a:pPr marL="0" indent="0">
              <a:buNone/>
            </a:pPr>
            <a:r>
              <a:rPr lang="en-US" altLang="zh-CN" sz="2000" dirty="0" smtClean="0"/>
              <a:t>	and </a:t>
            </a:r>
            <a:r>
              <a:rPr lang="zh-CN" altLang="en-US" sz="2000" dirty="0" smtClean="0"/>
              <a:t>百度</a:t>
            </a:r>
            <a:endParaRPr lang="en-US" altLang="zh-CN" sz="2000" dirty="0" smtClean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07186" y="885715"/>
            <a:ext cx="1002146" cy="100214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9210" y="909635"/>
            <a:ext cx="1002146" cy="100214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456" y="915680"/>
            <a:ext cx="1002146" cy="100214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68935" y="909415"/>
            <a:ext cx="1002146" cy="100214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97374" y="917787"/>
            <a:ext cx="1002146" cy="100214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99520" y="941815"/>
            <a:ext cx="1002146" cy="1002146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01666" y="917787"/>
            <a:ext cx="1002146" cy="100214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87934" y="1742341"/>
            <a:ext cx="1002146" cy="1002146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5958" y="1721346"/>
            <a:ext cx="1002146" cy="100214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08104" y="917787"/>
            <a:ext cx="1002146" cy="1002146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10250" y="917787"/>
            <a:ext cx="1002146" cy="100214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12396" y="941815"/>
            <a:ext cx="1002146" cy="1002146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11168" y="941815"/>
            <a:ext cx="1002146" cy="1002146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16688" y="941815"/>
            <a:ext cx="1002146" cy="1002146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456" y="1714137"/>
            <a:ext cx="1002146" cy="1002146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8602" y="1714137"/>
            <a:ext cx="1002146" cy="1002146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00748" y="1714137"/>
            <a:ext cx="1002146" cy="1002146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02894" y="1738165"/>
            <a:ext cx="1002146" cy="1002146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05040" y="1714137"/>
            <a:ext cx="1002146" cy="1002146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6789" y="5937211"/>
            <a:ext cx="1002146" cy="1002146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6789" y="4935065"/>
            <a:ext cx="1002146" cy="1002146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11478" y="1714137"/>
            <a:ext cx="1002146" cy="1002146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10250" y="1721346"/>
            <a:ext cx="1002146" cy="100214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05648" y="1745374"/>
            <a:ext cx="1002146" cy="1002146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11168" y="1745374"/>
            <a:ext cx="1002146" cy="1002146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16688" y="1745374"/>
            <a:ext cx="1002146" cy="1002146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6789" y="2546491"/>
            <a:ext cx="1002146" cy="1002146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68935" y="2546491"/>
            <a:ext cx="1002146" cy="1002146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71081" y="2546491"/>
            <a:ext cx="1002146" cy="1002146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73227" y="2570519"/>
            <a:ext cx="1002146" cy="1002146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75373" y="2546491"/>
            <a:ext cx="1002146" cy="1002146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84875" y="5406510"/>
            <a:ext cx="1002146" cy="1002146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78127" y="4433992"/>
            <a:ext cx="1002146" cy="1002146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81811" y="2546491"/>
            <a:ext cx="1002146" cy="1002146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80583" y="2553700"/>
            <a:ext cx="1002146" cy="1002146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75981" y="2577728"/>
            <a:ext cx="1002146" cy="1002146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81501" y="2577728"/>
            <a:ext cx="1002146" cy="1002146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87021" y="2577728"/>
            <a:ext cx="1002146" cy="1002146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6789" y="3370981"/>
            <a:ext cx="1002146" cy="1002146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68935" y="3370981"/>
            <a:ext cx="1002146" cy="1002146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71081" y="3370981"/>
            <a:ext cx="1002146" cy="1002146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73227" y="3395009"/>
            <a:ext cx="1002146" cy="1002146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75373" y="3370981"/>
            <a:ext cx="1002146" cy="1002146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16688" y="5399301"/>
            <a:ext cx="1002146" cy="1002146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16688" y="4397155"/>
            <a:ext cx="1002146" cy="1002146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81811" y="3370981"/>
            <a:ext cx="1002146" cy="1002146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80583" y="3378190"/>
            <a:ext cx="1002146" cy="1002146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75981" y="3402218"/>
            <a:ext cx="1002146" cy="1002146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81501" y="3402218"/>
            <a:ext cx="1002146" cy="1002146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87021" y="3402218"/>
            <a:ext cx="1002146" cy="100214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6789" y="128984"/>
            <a:ext cx="11787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今天是 </a:t>
            </a:r>
            <a:r>
              <a:rPr lang="en-US" altLang="zh-CN" sz="2400" dirty="0" err="1" smtClean="0"/>
              <a:t>Bamboo_Day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的生日，祝她生日快乐期末考就可以得到惊人的好成绩</a:t>
            </a:r>
            <a:endParaRPr lang="en-US" altLang="zh-CN" sz="2400" dirty="0" smtClean="0"/>
          </a:p>
          <a:p>
            <a:r>
              <a:rPr lang="zh-CN" altLang="en-US" sz="2400" dirty="0" smtClean="0"/>
              <a:t>不知道是不是真的，但是今天真的是 </a:t>
            </a:r>
            <a:r>
              <a:rPr lang="en-US" altLang="zh-CN" sz="2400" dirty="0" err="1" smtClean="0"/>
              <a:t>Bamboo_Day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的生日，让我们祝她早上好！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23764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4448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选择并不可怕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6952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zh-CN" altLang="en-US" sz="3200" dirty="0" smtClean="0"/>
              <a:t>“</a:t>
            </a:r>
            <a:r>
              <a:rPr lang="en-US" altLang="zh-CN" sz="3200" dirty="0" smtClean="0"/>
              <a:t>……</a:t>
            </a:r>
            <a:r>
              <a:rPr lang="zh-CN" altLang="en-US" sz="3200" dirty="0" smtClean="0"/>
              <a:t>无论</a:t>
            </a:r>
            <a:r>
              <a:rPr lang="zh-CN" altLang="en-US" sz="3200" dirty="0"/>
              <a:t>当前的我们做出何种选择，得到怎样的结果，总会有另一个你在你不知道的地方做出另外一种选择，</a:t>
            </a:r>
            <a:r>
              <a:rPr lang="zh-CN" altLang="en-US" sz="3200" dirty="0" smtClean="0"/>
              <a:t>所以从理论上来说，每</a:t>
            </a:r>
            <a:r>
              <a:rPr lang="zh-CN" altLang="en-US" sz="3200" dirty="0"/>
              <a:t>种结果都是可达的，从某种意义上来说，或许我们都能</a:t>
            </a:r>
            <a:r>
              <a:rPr lang="zh-CN" altLang="en-US" sz="3200" dirty="0" smtClean="0"/>
              <a:t>飞”   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选自</a:t>
            </a:r>
            <a:r>
              <a:rPr lang="en-US" altLang="zh-CN" sz="3200" dirty="0" smtClean="0"/>
              <a:t>《</a:t>
            </a:r>
            <a:r>
              <a:rPr lang="zh-CN" altLang="en-US" sz="3200" dirty="0" smtClean="0"/>
              <a:t>命运论</a:t>
            </a:r>
            <a:r>
              <a:rPr lang="en-US" altLang="zh-CN" sz="3200" dirty="0" smtClean="0"/>
              <a:t>》</a:t>
            </a:r>
            <a:r>
              <a:rPr lang="zh-CN" altLang="en-US" sz="3200" dirty="0" smtClean="0"/>
              <a:t>第三章</a:t>
            </a:r>
            <a:endParaRPr lang="en-US" altLang="zh-CN" sz="3200" dirty="0" smtClean="0"/>
          </a:p>
          <a:p>
            <a:pPr marL="457200" lvl="1" indent="0">
              <a:buNone/>
            </a:pPr>
            <a:endParaRPr lang="en-US" altLang="zh-CN" sz="32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308588" y="4739055"/>
            <a:ext cx="95748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关于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命运论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zh-CN" altLang="en-US" sz="2000" dirty="0" smtClean="0"/>
              <a:t>这是一位不知名的无为青年 </a:t>
            </a:r>
            <a:r>
              <a:rPr lang="en-US" altLang="zh-CN" sz="2000" dirty="0" smtClean="0"/>
              <a:t>BambooDay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提出的 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strike="sngStrike" dirty="0" smtClean="0"/>
              <a:t>BambooDay </a:t>
            </a:r>
            <a:r>
              <a:rPr lang="zh-CN" altLang="en-US" sz="2000" strike="sngStrike" dirty="0" smtClean="0"/>
              <a:t>的言论关我 </a:t>
            </a:r>
            <a:r>
              <a:rPr lang="en-US" altLang="zh-CN" sz="2000" strike="sngStrike" dirty="0" err="1" smtClean="0"/>
              <a:t>Bamboo_Day</a:t>
            </a:r>
            <a:r>
              <a:rPr lang="en-US" altLang="zh-CN" sz="2000" strike="sngStrike" dirty="0" smtClean="0"/>
              <a:t> </a:t>
            </a:r>
            <a:r>
              <a:rPr lang="zh-CN" altLang="en-US" sz="2000" strike="sngStrike" dirty="0" smtClean="0"/>
              <a:t>什么事</a:t>
            </a:r>
            <a:endParaRPr lang="en-US" altLang="zh-CN" sz="2000" strike="sngStrike" dirty="0" smtClean="0"/>
          </a:p>
          <a:p>
            <a:r>
              <a:rPr lang="en-US" altLang="zh-CN" sz="2000" dirty="0"/>
              <a:t>	</a:t>
            </a:r>
            <a:r>
              <a:rPr lang="en-US" altLang="zh-CN" sz="2000" strike="sngStrike" dirty="0" smtClean="0"/>
              <a:t>Don‘t fly in class.</a:t>
            </a:r>
            <a:endParaRPr lang="zh-CN" altLang="en-US" sz="2000" strike="sngStrike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20199" y="3852694"/>
            <a:ext cx="2209800" cy="2209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84677" y="6286500"/>
            <a:ext cx="269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欢迎加入科学神教喵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696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46059" y="3429001"/>
            <a:ext cx="2970702" cy="29707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815" y="92563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选择并不可怕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9554" y="22916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 smtClean="0"/>
              <a:t>未来</a:t>
            </a:r>
            <a:r>
              <a:rPr lang="zh-CN" altLang="en-US" sz="3600" dirty="0"/>
              <a:t>永远都是未知的，不可预测的，如果因为未来的未知而感到恐惧，那么就不断的问自己到底在恐惧什么，知道问到自己哑口无言的时候，自己就会得到释然。</a:t>
            </a:r>
          </a:p>
        </p:txBody>
      </p:sp>
    </p:spTree>
    <p:extLst>
      <p:ext uri="{BB962C8B-B14F-4D97-AF65-F5344CB8AC3E}">
        <p14:creationId xmlns:p14="http://schemas.microsoft.com/office/powerpoint/2010/main" xmlns="" val="314223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569" y="42203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4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900" dirty="0" smtClean="0"/>
              <a:t>这时候就有人可能会说：</a:t>
            </a:r>
            <a:endParaRPr lang="en-US" altLang="zh-CN" sz="3900" dirty="0" smtClean="0"/>
          </a:p>
          <a:p>
            <a:pPr marL="457200" lvl="1" indent="0">
              <a:buNone/>
            </a:pPr>
            <a:r>
              <a:rPr lang="en-US" altLang="zh-CN" sz="3500" dirty="0" smtClean="0"/>
              <a:t>	</a:t>
            </a:r>
            <a:r>
              <a:rPr lang="zh-CN" altLang="en-US" sz="3500" dirty="0" smtClean="0"/>
              <a:t>“欸</a:t>
            </a:r>
            <a:r>
              <a:rPr lang="zh-CN" altLang="en-US" sz="3500" dirty="0"/>
              <a:t>命运论都说了我没得到的东西另一个我会得到的</a:t>
            </a:r>
            <a:r>
              <a:rPr lang="zh-CN" altLang="en-US" sz="3500" dirty="0" smtClean="0"/>
              <a:t>，</a:t>
            </a:r>
            <a:r>
              <a:rPr lang="en-US" altLang="zh-CN" sz="3500" dirty="0" smtClean="0"/>
              <a:t>	 </a:t>
            </a:r>
            <a:r>
              <a:rPr lang="zh-CN" altLang="en-US" sz="3500" dirty="0" smtClean="0"/>
              <a:t>那</a:t>
            </a:r>
            <a:r>
              <a:rPr lang="zh-CN" altLang="en-US" sz="3500" dirty="0"/>
              <a:t>我还急什么</a:t>
            </a:r>
            <a:r>
              <a:rPr lang="zh-CN" altLang="en-US" sz="3500" dirty="0" smtClean="0"/>
              <a:t>呢”</a:t>
            </a:r>
            <a:endParaRPr lang="en-US" altLang="zh-CN" sz="3500" dirty="0" smtClean="0"/>
          </a:p>
          <a:p>
            <a:pPr marL="457200" lvl="1" indent="0"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3849" y="3174389"/>
            <a:ext cx="6747249" cy="35781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18585" y="6176963"/>
            <a:ext cx="37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trike="sngStrike" dirty="0"/>
              <a:t>其实第三章的本意也就是这样的说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1997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777" y="412956"/>
            <a:ext cx="10515600" cy="1858296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4900" dirty="0" smtClean="0">
                <a:latin typeface="微软雅黑" pitchFamily="34" charset="-122"/>
                <a:ea typeface="微软雅黑" pitchFamily="34" charset="-122"/>
              </a:rPr>
              <a:t>考虑当下和未来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6974" y="1869871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3600" dirty="0" smtClean="0"/>
              <a:t> </a:t>
            </a:r>
            <a:r>
              <a:rPr lang="en-US" altLang="zh-CN" sz="3600" dirty="0" smtClean="0"/>
              <a:t>		</a:t>
            </a:r>
            <a:r>
              <a:rPr lang="zh-CN" altLang="en-US" sz="3600" dirty="0" smtClean="0"/>
              <a:t>“当我们面对重大选择的时候，要考虑对现在的影响和对未来的影响，做出价值最高的选择” </a:t>
            </a:r>
            <a:endParaRPr lang="en-US" altLang="zh-CN" sz="3600" dirty="0" smtClean="0"/>
          </a:p>
          <a:p>
            <a:pPr>
              <a:buNone/>
            </a:pPr>
            <a:endParaRPr lang="en-US" altLang="zh-CN" sz="3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135" y="3063323"/>
            <a:ext cx="5589639" cy="361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725263" y="5869858"/>
            <a:ext cx="4188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感谢摄影师</a:t>
            </a:r>
            <a:r>
              <a:rPr lang="en-US" altLang="zh-CN" sz="3600" dirty="0" err="1" smtClean="0"/>
              <a:t>zzy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42238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5471" y="4195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不能犹豫不决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8702" y="2152700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就像跑 </a:t>
            </a:r>
            <a:r>
              <a:rPr lang="en-US" altLang="zh-CN" sz="3600" dirty="0" smtClean="0"/>
              <a:t>3000 </a:t>
            </a:r>
            <a:r>
              <a:rPr lang="zh-CN" altLang="en-US" sz="3600" dirty="0" smtClean="0"/>
              <a:t>的 </a:t>
            </a:r>
            <a:r>
              <a:rPr lang="en-US" altLang="zh-CN" sz="3600" dirty="0" err="1" smtClean="0"/>
              <a:t>floyed</a:t>
            </a:r>
            <a:r>
              <a:rPr lang="en-US" altLang="zh-CN" sz="3600" dirty="0" smtClean="0"/>
              <a:t> </a:t>
            </a:r>
            <a:r>
              <a:rPr lang="zh-CN" altLang="en-US" sz="3600" dirty="0" smtClean="0"/>
              <a:t>，在中途卡时 </a:t>
            </a:r>
            <a:r>
              <a:rPr lang="en-US" altLang="zh-CN" sz="3600" dirty="0" smtClean="0"/>
              <a:t>break </a:t>
            </a:r>
            <a:r>
              <a:rPr lang="zh-CN" altLang="en-US" sz="3600" dirty="0" smtClean="0"/>
              <a:t>掉拼运气总是比就算 </a:t>
            </a:r>
            <a:r>
              <a:rPr lang="en-US" altLang="zh-CN" sz="3600" dirty="0" smtClean="0"/>
              <a:t>T </a:t>
            </a:r>
            <a:r>
              <a:rPr lang="zh-CN" altLang="en-US" sz="3600" dirty="0" smtClean="0"/>
              <a:t>掉也要让他跑完来的更优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01549" y="3843402"/>
            <a:ext cx="2625212" cy="27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38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777" y="40483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看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5967" y="1707638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做选择时，我们要做的第一件事不是向外看，而是向内看</a:t>
            </a:r>
            <a:endParaRPr lang="en-US" altLang="zh-CN" sz="3600" dirty="0" smtClean="0"/>
          </a:p>
          <a:p>
            <a:pPr>
              <a:buNone/>
            </a:pP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我们更应该考虑的是自己的内心感受，因为只有我们自己心里真的喜欢了，才能够真正拥有之后的幸福感和强大的动力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42238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015" y="49332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问自己五个为什么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“五个为什么”是丰田公司创始人丰田章男发明的一种解决问题的技巧。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当某事出错时，你可以问自己“为什么？”  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通过一遍又一遍地问为什么有些事情会失败，你最终就会找到根本原因。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	</a:t>
            </a:r>
            <a:r>
              <a:rPr lang="zh-CN" altLang="en-US" sz="3600" dirty="0" smtClean="0"/>
              <a:t>虽然“五个为什么”是一种解决问题的技巧，但它也能帮助你确定你正在考虑的选择是否符合你的核心价值观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8713177" y="6176963"/>
            <a:ext cx="3323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对不起这一页没有图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2238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6527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如何做出选择</a:t>
            </a:r>
            <a:r>
              <a:rPr lang="en-US" altLang="zh-CN" sz="73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73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跟随自己的直觉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0594" y="2071045"/>
            <a:ext cx="7241458" cy="37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238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318</Words>
  <Application>Microsoft Office PowerPoint</Application>
  <PresentationFormat>自定义</PresentationFormat>
  <Paragraphs>54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选择</vt:lpstr>
      <vt:lpstr>选择并不可怕</vt:lpstr>
      <vt:lpstr>选择并不可怕</vt:lpstr>
      <vt:lpstr>如何做出选择 ？ </vt:lpstr>
      <vt:lpstr>如何做出选择 ？ 考虑当下和未来  </vt:lpstr>
      <vt:lpstr>如何做出选择 ？ 不能犹豫不决 </vt:lpstr>
      <vt:lpstr>如何做出选择 ？ 向内看 </vt:lpstr>
      <vt:lpstr>如何做出选择 ？ 问自己五个为什么 </vt:lpstr>
      <vt:lpstr>如何做出选择 ？ 跟随自己的直觉  </vt:lpstr>
      <vt:lpstr>幻灯片 10</vt:lpstr>
      <vt:lpstr>完</vt:lpstr>
    </vt:vector>
  </TitlesOfParts>
  <Company>P R 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选择</dc:title>
  <dc:creator>Windows User</dc:creator>
  <cp:lastModifiedBy>Administrator</cp:lastModifiedBy>
  <cp:revision>20</cp:revision>
  <dcterms:created xsi:type="dcterms:W3CDTF">2023-11-14T08:47:06Z</dcterms:created>
  <dcterms:modified xsi:type="dcterms:W3CDTF">2023-12-03T07:16:39Z</dcterms:modified>
</cp:coreProperties>
</file>