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83" y="5456902"/>
            <a:ext cx="10542639" cy="100027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		</a:t>
            </a:r>
            <a:r>
              <a:rPr lang="zh-CN" altLang="en-US" sz="4400" strike="sngStrike" dirty="0" smtClean="0"/>
              <a:t>聪明人都能看懂的字</a:t>
            </a: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123" y="339214"/>
            <a:ext cx="9748683" cy="480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68" y="2363130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 smtClean="0"/>
              <a:t>BambooDay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著作 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77061"/>
            <a:ext cx="1002146" cy="10021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602" y="77061"/>
            <a:ext cx="1002146" cy="10021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77061"/>
            <a:ext cx="1002146" cy="10021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101089"/>
            <a:ext cx="1002146" cy="1002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77061"/>
            <a:ext cx="1002146" cy="10021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7186" y="77061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9332" y="77061"/>
            <a:ext cx="1002146" cy="10021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478" y="77061"/>
            <a:ext cx="1002146" cy="100214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84270"/>
            <a:ext cx="1002146" cy="100214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5648" y="108298"/>
            <a:ext cx="1002146" cy="10021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108298"/>
            <a:ext cx="1002146" cy="10021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108298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7374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9520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1666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3812" y="917787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5958" y="917787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6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444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</a:t>
            </a:r>
            <a:r>
              <a:rPr lang="zh-CN" altLang="en-US" sz="3200" dirty="0" smtClean="0"/>
              <a:t>从理论上来说，</a:t>
            </a:r>
            <a:r>
              <a:rPr lang="zh-CN" altLang="en-US" sz="3200" dirty="0" smtClean="0"/>
              <a:t>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</a:t>
            </a:r>
            <a:r>
              <a:rPr lang="zh-CN" altLang="en-US" sz="3200" dirty="0" smtClean="0"/>
              <a:t>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xmlns="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</a:t>
            </a:r>
            <a:r>
              <a:rPr lang="zh-CN" altLang="en-US" sz="3600" dirty="0" smtClean="0"/>
              <a:t>我们面对重大选择的时候，要考虑对现在的影响和对未来的影响，做出价值最高的</a:t>
            </a:r>
            <a:r>
              <a:rPr lang="zh-CN" altLang="en-US" sz="3600" dirty="0" smtClean="0"/>
              <a:t>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就</a:t>
            </a:r>
            <a:r>
              <a:rPr lang="zh-CN" altLang="en-US" sz="3600" dirty="0" smtClean="0"/>
              <a:t>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</a:t>
            </a:r>
            <a:r>
              <a:rPr lang="zh-CN" altLang="en-US" sz="3600" dirty="0" smtClean="0"/>
              <a:t>拼</a:t>
            </a:r>
            <a:r>
              <a:rPr lang="zh-CN" altLang="en-US" sz="3600" dirty="0" smtClean="0"/>
              <a:t>运气</a:t>
            </a:r>
            <a:r>
              <a:rPr lang="zh-CN" altLang="en-US" sz="3600" dirty="0" smtClean="0"/>
              <a:t>总是比就算 </a:t>
            </a:r>
            <a:r>
              <a:rPr lang="en-US" altLang="zh-CN" sz="3600" dirty="0" smtClean="0"/>
              <a:t>T </a:t>
            </a:r>
            <a:r>
              <a:rPr lang="zh-CN" altLang="en-US" sz="3600" dirty="0" smtClean="0"/>
              <a:t>掉也要让他跑完来的更优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向外看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</a:t>
            </a:r>
            <a:r>
              <a:rPr lang="zh-CN" altLang="en-US" sz="3600" dirty="0" smtClean="0"/>
              <a:t>选择时，我们要做的第一件事不是向外看，而是向内</a:t>
            </a:r>
            <a:r>
              <a:rPr lang="zh-CN" altLang="en-US" sz="3600" dirty="0" smtClean="0"/>
              <a:t>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</a:t>
            </a:r>
            <a:r>
              <a:rPr lang="zh-CN" altLang="en-US" sz="3600" dirty="0" smtClean="0"/>
              <a:t>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</a:t>
            </a:r>
            <a:r>
              <a:rPr lang="zh-CN" altLang="en-US" sz="3600" dirty="0" smtClean="0"/>
              <a:t>是丰田公司创始人丰田章男发明的一种解决问题的技巧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当</a:t>
            </a:r>
            <a:r>
              <a:rPr lang="zh-CN" altLang="en-US" sz="3600" dirty="0" smtClean="0"/>
              <a:t>某事出错时，你可以问自己</a:t>
            </a:r>
            <a:r>
              <a:rPr lang="zh-CN" altLang="en-US" sz="3600" dirty="0" smtClean="0"/>
              <a:t>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通过</a:t>
            </a:r>
            <a:r>
              <a:rPr lang="zh-CN" altLang="en-US" sz="3600" dirty="0" smtClean="0"/>
              <a:t>一遍又一遍地问为什么有些事情会失败，你最终就会找到根本原因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</a:t>
            </a:r>
            <a:r>
              <a:rPr lang="zh-CN" altLang="en-US" sz="3600" dirty="0" smtClean="0"/>
              <a:t>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149</Words>
  <Application>Microsoft Office PowerPoint</Application>
  <PresentationFormat>自定义</PresentationFormat>
  <Paragraphs>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不能犹豫不决 </vt:lpstr>
      <vt:lpstr>如何做出选择 ？ 向外看 </vt:lpstr>
      <vt:lpstr>如何做出选择 ？ 问自己五个为什么 </vt:lpstr>
      <vt:lpstr>如何做出选择 ？ 跟随自己的直觉  </vt:lpstr>
      <vt:lpstr>幻灯片 10</vt:lpstr>
      <vt:lpstr>完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user</cp:lastModifiedBy>
  <cp:revision>17</cp:revision>
  <dcterms:created xsi:type="dcterms:W3CDTF">2023-11-14T08:47:06Z</dcterms:created>
  <dcterms:modified xsi:type="dcterms:W3CDTF">2023-11-26T05:35:45Z</dcterms:modified>
</cp:coreProperties>
</file>