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906-6CF8-4B6F-9999-52E9B8B394F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910F-BD99-4839-8CA7-02DAE490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815" y="17595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523" y="6040315"/>
            <a:ext cx="3757246" cy="738554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4960" y="6257762"/>
            <a:ext cx="580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2023.11.14 By </a:t>
            </a:r>
            <a:r>
              <a:rPr lang="en-US" altLang="zh-CN" sz="2400" dirty="0" err="1" smtClean="0"/>
              <a:t>Bamboo_Day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4" y="4147161"/>
            <a:ext cx="1994002" cy="20130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814" y="63500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/>
              <a:t>有点丑凑合着看罢</a:t>
            </a:r>
            <a:r>
              <a:rPr lang="zh-CN" altLang="en-US"/>
              <a:t>（</a:t>
            </a:r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4448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无论</a:t>
            </a:r>
            <a:r>
              <a:rPr lang="zh-CN" altLang="en-US" sz="3200" dirty="0"/>
              <a:t>当前的我们做出何种选择，得到怎样的结果，总会有另一个你在你不知道的地方做出另外一种选择，所以每种结果都是可达的，从某种意义上来说，或许我们都能</a:t>
            </a:r>
            <a:r>
              <a:rPr lang="zh-CN" altLang="en-US" sz="3200" dirty="0" smtClean="0"/>
              <a:t>飞”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选自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命运论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第三章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08588" y="4739055"/>
            <a:ext cx="9574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这是一位不知名的无为青年 </a:t>
            </a:r>
            <a:r>
              <a:rPr lang="en-US" altLang="zh-CN" sz="2000" dirty="0" smtClean="0"/>
              <a:t>BambooDay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提出的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的言论关我 </a:t>
            </a:r>
            <a:r>
              <a:rPr lang="en-US" altLang="zh-CN" sz="2000" strike="sngStrike" dirty="0" err="1" smtClean="0"/>
              <a:t>Bamboo_Day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什么事</a:t>
            </a:r>
            <a:endParaRPr lang="en-US" altLang="zh-CN" sz="2000" strike="sngStrike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Don‘t fly in class.</a:t>
            </a:r>
            <a:endParaRPr lang="zh-CN" altLang="en-US" sz="2000" strike="sngStrik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3852694"/>
            <a:ext cx="2209800" cy="220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84677" y="6286500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欢迎加入科学神教喵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59" y="3429001"/>
            <a:ext cx="2970702" cy="29707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5" y="925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2291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未来</a:t>
            </a:r>
            <a:r>
              <a:rPr lang="zh-CN" altLang="en-US" sz="3600" dirty="0"/>
              <a:t>永远都是未知的，不可预测的，如果因为未来的未知而感到恐惧，那么就不断的问自己到底在恐惧什么，知道问到自己哑口无言的时候，自己就会得到释然。</a:t>
            </a:r>
          </a:p>
        </p:txBody>
      </p:sp>
    </p:spTree>
    <p:extLst>
      <p:ext uri="{BB962C8B-B14F-4D97-AF65-F5344CB8AC3E}">
        <p14:creationId xmlns:p14="http://schemas.microsoft.com/office/powerpoint/2010/main" val="31422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9" y="422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900" dirty="0" smtClean="0"/>
              <a:t>这时候就有人可能会说：</a:t>
            </a:r>
            <a:endParaRPr lang="en-US" altLang="zh-CN" sz="3900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“欸</a:t>
            </a:r>
            <a:r>
              <a:rPr lang="zh-CN" altLang="en-US" sz="3500" dirty="0"/>
              <a:t>命运论都说了我没得到的东西另一个我会得到的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	 </a:t>
            </a:r>
            <a:r>
              <a:rPr lang="zh-CN" altLang="en-US" sz="3500" dirty="0" smtClean="0"/>
              <a:t>那</a:t>
            </a:r>
            <a:r>
              <a:rPr lang="zh-CN" altLang="en-US" sz="3500" dirty="0"/>
              <a:t>我还急什么</a:t>
            </a:r>
            <a:r>
              <a:rPr lang="zh-CN" altLang="en-US" sz="3500" dirty="0" smtClean="0"/>
              <a:t>呢”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9" y="3174389"/>
            <a:ext cx="6747249" cy="357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85" y="6176963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/>
              <a:t>其实第三章的本意也就是这样的说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1541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考虑当下和</a:t>
            </a:r>
            <a:r>
              <a:rPr lang="zh-CN" altLang="en-US" sz="3600" dirty="0" smtClean="0"/>
              <a:t>未来</a:t>
            </a:r>
            <a:endParaRPr lang="en-US" altLang="zh-CN" sz="3600" dirty="0" smtClean="0"/>
          </a:p>
          <a:p>
            <a:r>
              <a:rPr lang="zh-CN" altLang="en-US" sz="3600" dirty="0"/>
              <a:t>不能</a:t>
            </a:r>
            <a:r>
              <a:rPr lang="zh-CN" altLang="en-US" sz="3600" dirty="0" smtClean="0"/>
              <a:t>犹豫不决</a:t>
            </a:r>
            <a:endParaRPr lang="en-US" altLang="zh-CN" sz="3600" dirty="0" smtClean="0"/>
          </a:p>
          <a:p>
            <a:r>
              <a:rPr lang="zh-CN" altLang="en-US" sz="3600" dirty="0"/>
              <a:t>做选择</a:t>
            </a:r>
            <a:r>
              <a:rPr lang="zh-CN" altLang="en-US" sz="3600" dirty="0" smtClean="0"/>
              <a:t>时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要</a:t>
            </a:r>
            <a:r>
              <a:rPr lang="zh-CN" altLang="en-US" sz="3600" dirty="0"/>
              <a:t>做的第一件事不是向外</a:t>
            </a:r>
            <a:r>
              <a:rPr lang="zh-CN" altLang="en-US" sz="3600" dirty="0" smtClean="0"/>
              <a:t>看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而是</a:t>
            </a:r>
            <a:r>
              <a:rPr lang="zh-CN" altLang="en-US" sz="3600" dirty="0"/>
              <a:t>向内</a:t>
            </a:r>
            <a:r>
              <a:rPr lang="zh-CN" altLang="en-US" sz="3600" dirty="0" smtClean="0"/>
              <a:t>看</a:t>
            </a:r>
            <a:endParaRPr lang="en-US" altLang="zh-CN" sz="3600" dirty="0" smtClean="0"/>
          </a:p>
          <a:p>
            <a:r>
              <a:rPr lang="zh-CN" altLang="en-US" sz="3600" dirty="0" smtClean="0"/>
              <a:t>问自己五个为什么</a:t>
            </a:r>
            <a:endParaRPr lang="en-US" altLang="zh-CN" sz="3600" dirty="0" smtClean="0"/>
          </a:p>
          <a:p>
            <a:r>
              <a:rPr lang="zh-CN" altLang="en-US" sz="3600" dirty="0"/>
              <a:t>跟随自己的直觉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13177" y="6176963"/>
            <a:ext cx="332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对不起这一页没有图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40" y="154110"/>
            <a:ext cx="2570137" cy="26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2768" y="2363130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13800" dirty="0"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207" y="429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参考资料：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信息学奥林匹克竞赛江苏省队论文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吴翼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谈比赛发挥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浅析信息学竞赛考场策略与程序测试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河南省队论文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骗分导论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BambooDay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著作 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and </a:t>
            </a:r>
            <a:r>
              <a:rPr lang="zh-CN" altLang="en-US" sz="2000" dirty="0" smtClean="0"/>
              <a:t>百度</a:t>
            </a:r>
            <a:endParaRPr lang="en-US" altLang="zh-CN" sz="2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77061"/>
            <a:ext cx="1002146" cy="10021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2" y="77061"/>
            <a:ext cx="1002146" cy="10021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77061"/>
            <a:ext cx="1002146" cy="10021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01089"/>
            <a:ext cx="1002146" cy="10021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77061"/>
            <a:ext cx="1002146" cy="10021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77061"/>
            <a:ext cx="1002146" cy="1002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32" y="77061"/>
            <a:ext cx="1002146" cy="10021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78" y="77061"/>
            <a:ext cx="1002146" cy="100214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84270"/>
            <a:ext cx="1002146" cy="100214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48" y="108298"/>
            <a:ext cx="1002146" cy="100214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08298"/>
            <a:ext cx="1002146" cy="100214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108298"/>
            <a:ext cx="1002146" cy="10021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915680"/>
            <a:ext cx="1002146" cy="10021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909415"/>
            <a:ext cx="1002146" cy="10021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74" y="917787"/>
            <a:ext cx="1002146" cy="1002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20" y="941815"/>
            <a:ext cx="1002146" cy="10021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66" y="917787"/>
            <a:ext cx="1002146" cy="1002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917787"/>
            <a:ext cx="1002146" cy="10021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917787"/>
            <a:ext cx="1002146" cy="10021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917787"/>
            <a:ext cx="1002146" cy="10021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917787"/>
            <a:ext cx="1002146" cy="10021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941815"/>
            <a:ext cx="1002146" cy="10021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941815"/>
            <a:ext cx="1002146" cy="10021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941815"/>
            <a:ext cx="1002146" cy="10021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1714137"/>
            <a:ext cx="1002146" cy="100214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2" y="1714137"/>
            <a:ext cx="1002146" cy="100214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714137"/>
            <a:ext cx="1002146" cy="10021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738165"/>
            <a:ext cx="1002146" cy="10021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714137"/>
            <a:ext cx="1002146" cy="10021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5937211"/>
            <a:ext cx="1002146" cy="10021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4935065"/>
            <a:ext cx="1002146" cy="10021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78" y="1714137"/>
            <a:ext cx="1002146" cy="10021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721346"/>
            <a:ext cx="1002146" cy="10021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48" y="1745374"/>
            <a:ext cx="1002146" cy="10021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745374"/>
            <a:ext cx="1002146" cy="10021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1745374"/>
            <a:ext cx="1002146" cy="10021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2546491"/>
            <a:ext cx="1002146" cy="100214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2546491"/>
            <a:ext cx="1002146" cy="100214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2546491"/>
            <a:ext cx="1002146" cy="100214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2570519"/>
            <a:ext cx="1002146" cy="100214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2546491"/>
            <a:ext cx="1002146" cy="100214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5" y="5406510"/>
            <a:ext cx="1002146" cy="100214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27" y="4433992"/>
            <a:ext cx="1002146" cy="100214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2546491"/>
            <a:ext cx="1002146" cy="100214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2553700"/>
            <a:ext cx="1002146" cy="100214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2577728"/>
            <a:ext cx="1002146" cy="10021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2577728"/>
            <a:ext cx="1002146" cy="100214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2577728"/>
            <a:ext cx="1002146" cy="10021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3370981"/>
            <a:ext cx="1002146" cy="1002146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3370981"/>
            <a:ext cx="1002146" cy="100214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3370981"/>
            <a:ext cx="1002146" cy="1002146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3395009"/>
            <a:ext cx="1002146" cy="100214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3370981"/>
            <a:ext cx="1002146" cy="100214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5399301"/>
            <a:ext cx="1002146" cy="100214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4397155"/>
            <a:ext cx="1002146" cy="10021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3370981"/>
            <a:ext cx="1002146" cy="100214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3378190"/>
            <a:ext cx="1002146" cy="100214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3402218"/>
            <a:ext cx="1002146" cy="100214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3402218"/>
            <a:ext cx="1002146" cy="100214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3402218"/>
            <a:ext cx="1002146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159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黑体</vt:lpstr>
      <vt:lpstr>华文楷体</vt:lpstr>
      <vt:lpstr>Arial</vt:lpstr>
      <vt:lpstr>Office 主题​​</vt:lpstr>
      <vt:lpstr>选择</vt:lpstr>
      <vt:lpstr>选择并不可怕</vt:lpstr>
      <vt:lpstr>选择并不可怕</vt:lpstr>
      <vt:lpstr>如何做出选择 ？ </vt:lpstr>
      <vt:lpstr>如何做出选择 ？ </vt:lpstr>
      <vt:lpstr>完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</dc:title>
  <dc:creator>Windows User</dc:creator>
  <cp:lastModifiedBy>Windows User</cp:lastModifiedBy>
  <cp:revision>11</cp:revision>
  <dcterms:created xsi:type="dcterms:W3CDTF">2023-11-14T08:47:06Z</dcterms:created>
  <dcterms:modified xsi:type="dcterms:W3CDTF">2023-11-22T06:58:00Z</dcterms:modified>
</cp:coreProperties>
</file>