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5" y="129929"/>
            <a:ext cx="57501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Update:</a:t>
            </a:r>
          </a:p>
          <a:p>
            <a:r>
              <a:rPr lang="en-US" altLang="zh-CN" sz="2000" dirty="0" smtClean="0"/>
              <a:t>2023.11.24 </a:t>
            </a:r>
            <a:r>
              <a:rPr lang="zh-CN" altLang="en-US" sz="2000" dirty="0" smtClean="0"/>
              <a:t>拥有提词器</a:t>
            </a:r>
            <a:endParaRPr lang="en-US" altLang="zh-CN" sz="2000" dirty="0" smtClean="0"/>
          </a:p>
          <a:p>
            <a:r>
              <a:rPr lang="en-US" altLang="zh-CN" sz="2000" dirty="0" smtClean="0"/>
              <a:t>2023.11.26 </a:t>
            </a:r>
            <a:r>
              <a:rPr lang="zh-CN" altLang="en-US" sz="2000" dirty="0" smtClean="0"/>
              <a:t>增加图片</a:t>
            </a:r>
            <a:endParaRPr lang="en-US" altLang="zh-CN" sz="2000" dirty="0" smtClean="0"/>
          </a:p>
          <a:p>
            <a:r>
              <a:rPr lang="en-US" altLang="zh-CN" sz="2000" dirty="0" smtClean="0"/>
              <a:t>2023.11.29 </a:t>
            </a:r>
            <a:r>
              <a:rPr lang="zh-CN" altLang="en-US" sz="2000" dirty="0" smtClean="0"/>
              <a:t>发现稿子太长了提词器又多塞了点东西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83" y="5456902"/>
            <a:ext cx="10542639" cy="100027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		</a:t>
            </a:r>
            <a:r>
              <a:rPr lang="zh-CN" altLang="en-US" sz="4400" strike="sngStrike" dirty="0" smtClean="0"/>
              <a:t>聪明人都能看懂的字</a:t>
            </a: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123" y="339214"/>
            <a:ext cx="9748683" cy="480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74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0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66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444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 </a:t>
            </a:r>
            <a:r>
              <a:rPr lang="zh-CN" altLang="en-US" sz="3600" dirty="0" smtClean="0"/>
              <a:t>掉也要让他跑完来的更优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向外看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208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华文楷体</vt:lpstr>
      <vt:lpstr>微软雅黑</vt:lpstr>
      <vt:lpstr>Arial</vt:lpstr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不能犹豫不决 </vt:lpstr>
      <vt:lpstr>如何做出选择 ？ 向外看 </vt:lpstr>
      <vt:lpstr>如何做出选择 ？ 问自己五个为什么 </vt:lpstr>
      <vt:lpstr>如何做出选择 ？ 跟随自己的直觉  </vt:lpstr>
      <vt:lpstr>PowerPoint 演示文稿</vt:lpstr>
      <vt:lpstr>完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Windows User</cp:lastModifiedBy>
  <cp:revision>18</cp:revision>
  <dcterms:created xsi:type="dcterms:W3CDTF">2023-11-14T08:47:06Z</dcterms:created>
  <dcterms:modified xsi:type="dcterms:W3CDTF">2023-11-29T06:02:11Z</dcterms:modified>
</cp:coreProperties>
</file>