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3" r:id="rId7"/>
    <p:sldId id="268" r:id="rId8"/>
    <p:sldId id="260" r:id="rId9"/>
    <p:sldId id="265" r:id="rId10"/>
    <p:sldId id="264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6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9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0906-6CF8-4B6F-9999-52E9B8B394F6}" type="datetimeFigureOut">
              <a:rPr lang="zh-CN" altLang="en-US" smtClean="0"/>
              <a:pPr/>
              <a:t>2023/12/16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22312;&#32447;&#38050;&#29748;&#27169;&#25311;&#22120;%20-%20&#20840;&#38190;&#30424;&#27169;&#25311;&#38050;&#29748;%20-%20&#32593;&#39029;&#19978;&#24377;&#38050;&#29748;%20-%20&#38050;&#29748;&#22312;&#32447;&#29609;_files/index-3e31fb06.cs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wnn.com/pian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8324" y="27068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WE FLY ?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4200" y="2880702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3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015" y="4933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问自己五个为什么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“五个为什么”是丰田公司创始人丰田章男发明的一种解决问题的技巧。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当某事出错时，你可以问自己“为什么？”  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通过一遍又一遍地问为什么有些事情会失败，你最终就会找到根本原因。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虽然“五个为什么”是一种解决问题的技巧，但它也能帮助你确定你正在考虑的选择是否符合你的核心价值观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713177" y="6176963"/>
            <a:ext cx="332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对不起这一页没有图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652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跟随自己的直觉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594" y="2071045"/>
            <a:ext cx="7241458" cy="37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6545" y="1107832"/>
            <a:ext cx="5372101" cy="5926014"/>
          </a:xfrm>
        </p:spPr>
        <p:txBody>
          <a:bodyPr>
            <a:normAutofit/>
          </a:bodyPr>
          <a:lstStyle/>
          <a:p>
            <a:pPr>
              <a:buNone/>
            </a:pPr>
            <a:endParaRPr lang="zh-CN" altLang="en-US" sz="4400" strike="sngStrik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400" y="242032"/>
            <a:ext cx="5033454" cy="60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6946490" y="6105832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传送门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2483" y="241208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 ALL CAN FLY TO THE SKY!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207" y="4297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参考资料：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信息学奥林匹克竞赛江苏省队论文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吴翼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谈比赛发挥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浅析信息学竞赛考场策略与程序测试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河南省队论文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骗分导论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著作 </a:t>
            </a:r>
            <a:r>
              <a:rPr lang="en-US" altLang="zh-CN" sz="2000" strike="sngStrike" dirty="0" smtClean="0"/>
              <a:t>《</a:t>
            </a:r>
            <a:r>
              <a:rPr lang="zh-CN" altLang="en-US" sz="2000" strike="sngStrike" dirty="0" smtClean="0"/>
              <a:t>命运论</a:t>
            </a:r>
            <a:r>
              <a:rPr lang="en-US" altLang="zh-CN" sz="2000" strike="sngStrike" dirty="0" smtClean="0"/>
              <a:t>》</a:t>
            </a:r>
            <a:endParaRPr lang="en-US" altLang="zh-CN" sz="2000" strike="sngStrike" dirty="0"/>
          </a:p>
          <a:p>
            <a:pPr marL="0" indent="0">
              <a:buNone/>
            </a:pPr>
            <a:r>
              <a:rPr lang="en-US" altLang="zh-CN" sz="2000" dirty="0" smtClean="0"/>
              <a:t>	and </a:t>
            </a:r>
            <a:r>
              <a:rPr lang="zh-CN" altLang="en-US" sz="2000" dirty="0" smtClean="0"/>
              <a:t>百度</a:t>
            </a:r>
            <a:endParaRPr lang="en-US" altLang="zh-CN" sz="2000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6" y="885715"/>
            <a:ext cx="1002146" cy="10021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10" y="909635"/>
            <a:ext cx="1002146" cy="10021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" y="915680"/>
            <a:ext cx="1002146" cy="100214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9" y="909415"/>
            <a:ext cx="1002146" cy="100214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917787"/>
            <a:ext cx="1002146" cy="100214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941815"/>
            <a:ext cx="1002146" cy="100214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917787"/>
            <a:ext cx="1002146" cy="1002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4" y="1742341"/>
            <a:ext cx="1002146" cy="100214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8" y="1721346"/>
            <a:ext cx="1002146" cy="100214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4" y="917787"/>
            <a:ext cx="1002146" cy="100214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917787"/>
            <a:ext cx="1002146" cy="10021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96" y="941815"/>
            <a:ext cx="1002146" cy="10021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941815"/>
            <a:ext cx="1002146" cy="10021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062" y="941815"/>
            <a:ext cx="1002146" cy="100214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" y="1714137"/>
            <a:ext cx="1002146" cy="100214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2" y="1714137"/>
            <a:ext cx="1002146" cy="100214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1714137"/>
            <a:ext cx="1002146" cy="10021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1738165"/>
            <a:ext cx="1002146" cy="100214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1714137"/>
            <a:ext cx="1002146" cy="100214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5937211"/>
            <a:ext cx="1002146" cy="100214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4935065"/>
            <a:ext cx="1002146" cy="100214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78" y="1714137"/>
            <a:ext cx="1002146" cy="100214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1721346"/>
            <a:ext cx="1002146" cy="100214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48" y="1745374"/>
            <a:ext cx="1002146" cy="100214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1745374"/>
            <a:ext cx="1002146" cy="100214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1745374"/>
            <a:ext cx="1002146" cy="100214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2546491"/>
            <a:ext cx="1002146" cy="100214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75" y="5406510"/>
            <a:ext cx="1002146" cy="100214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127" y="4433992"/>
            <a:ext cx="1002146" cy="100214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2577728"/>
            <a:ext cx="1002146" cy="100214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2577728"/>
            <a:ext cx="1002146" cy="10021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3370981"/>
            <a:ext cx="1002146" cy="1002146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3370981"/>
            <a:ext cx="1002146" cy="1002146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81" y="3370981"/>
            <a:ext cx="1002146" cy="1002146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7" y="3395009"/>
            <a:ext cx="1002146" cy="100214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73" y="3370981"/>
            <a:ext cx="1002146" cy="1002146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5399301"/>
            <a:ext cx="1002146" cy="1002146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4397155"/>
            <a:ext cx="1002146" cy="100214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11" y="3370981"/>
            <a:ext cx="1002146" cy="1002146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3" y="3378190"/>
            <a:ext cx="1002146" cy="1002146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81" y="3402218"/>
            <a:ext cx="1002146" cy="1002146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3402218"/>
            <a:ext cx="1002146" cy="100214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3402218"/>
            <a:ext cx="1002146" cy="10021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789" y="128984"/>
            <a:ext cx="11787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今天是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的生日，祝她生日快乐期末考就可以得到惊人的好成绩</a:t>
            </a:r>
            <a:endParaRPr lang="en-US" altLang="zh-CN" sz="2400" dirty="0" smtClean="0"/>
          </a:p>
          <a:p>
            <a:r>
              <a:rPr lang="zh-CN" altLang="en-US" sz="2400" dirty="0" smtClean="0"/>
              <a:t>不知道是不是真的，但是今天真的是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的生日，让我们祝她早上好！</a:t>
            </a:r>
            <a:endParaRPr lang="zh-CN" altLang="en-US" sz="2400" dirty="0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6" y="79027"/>
            <a:ext cx="1002146" cy="1002146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10" y="102947"/>
            <a:ext cx="1002146" cy="1002146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" y="108992"/>
            <a:ext cx="1002146" cy="1002146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9" y="102727"/>
            <a:ext cx="1002146" cy="1002146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111099"/>
            <a:ext cx="1002146" cy="1002146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135127"/>
            <a:ext cx="1002146" cy="1002146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111099"/>
            <a:ext cx="1002146" cy="1002146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4" y="111099"/>
            <a:ext cx="1002146" cy="1002146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111099"/>
            <a:ext cx="1002146" cy="1002146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96" y="135127"/>
            <a:ext cx="1002146" cy="1002146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135127"/>
            <a:ext cx="1002146" cy="1002146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062" y="135127"/>
            <a:ext cx="1002146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7815" y="17595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13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endParaRPr lang="zh-CN" altLang="en-US" sz="13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7523" y="6040315"/>
            <a:ext cx="3757246" cy="738554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4960" y="6257762"/>
            <a:ext cx="580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2023.11.14 By </a:t>
            </a:r>
            <a:r>
              <a:rPr lang="en-US" altLang="zh-CN" sz="2400" dirty="0" err="1" smtClean="0"/>
              <a:t>Bamboo_Day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4" y="4147161"/>
            <a:ext cx="1994002" cy="20130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814" y="63500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/>
              <a:t>有点丑凑合着看罢</a:t>
            </a:r>
            <a:r>
              <a:rPr lang="zh-CN" altLang="en-US"/>
              <a:t>（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267" y="156306"/>
            <a:ext cx="5902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Update:</a:t>
            </a:r>
          </a:p>
          <a:p>
            <a:r>
              <a:rPr lang="en-US" altLang="zh-CN" dirty="0" smtClean="0"/>
              <a:t>2023.11.24 </a:t>
            </a:r>
            <a:r>
              <a:rPr lang="zh-CN" altLang="en-US" dirty="0" smtClean="0"/>
              <a:t>拥有提词器</a:t>
            </a:r>
            <a:endParaRPr lang="en-US" altLang="zh-CN" dirty="0" smtClean="0"/>
          </a:p>
          <a:p>
            <a:r>
              <a:rPr lang="en-US" altLang="zh-CN" dirty="0" smtClean="0"/>
              <a:t>2023.11.26 </a:t>
            </a:r>
            <a:r>
              <a:rPr lang="zh-CN" altLang="en-US" dirty="0" smtClean="0"/>
              <a:t>增加图片</a:t>
            </a:r>
            <a:endParaRPr lang="en-US" altLang="zh-CN" dirty="0" smtClean="0"/>
          </a:p>
          <a:p>
            <a:r>
              <a:rPr lang="en-US" altLang="zh-CN" dirty="0" smtClean="0"/>
              <a:t>2023.11.29 </a:t>
            </a:r>
            <a:r>
              <a:rPr lang="zh-CN" altLang="en-US" dirty="0" smtClean="0"/>
              <a:t>发现稿子太长了但是问题不大</a:t>
            </a:r>
            <a:endParaRPr lang="en-US" altLang="zh-CN" dirty="0" smtClean="0"/>
          </a:p>
          <a:p>
            <a:r>
              <a:rPr lang="en-US" altLang="zh-CN" dirty="0" smtClean="0"/>
              <a:t>2023.12.10 </a:t>
            </a:r>
            <a:r>
              <a:rPr lang="zh-CN" altLang="en-US" dirty="0" smtClean="0"/>
              <a:t>最终定稿（为什么会有人听演讲不看 </a:t>
            </a:r>
            <a:r>
              <a:rPr lang="en-US" altLang="zh-CN" dirty="0" smtClean="0"/>
              <a:t>PPT</a:t>
            </a:r>
          </a:p>
          <a:p>
            <a:r>
              <a:rPr lang="en-US" altLang="zh-CN" dirty="0" smtClean="0"/>
              <a:t>2023.12.13 </a:t>
            </a:r>
            <a:r>
              <a:rPr lang="zh-CN" altLang="en-US" dirty="0" smtClean="0"/>
              <a:t>国家公祭日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默哀</a:t>
            </a:r>
            <a:endParaRPr lang="en-US" altLang="zh-CN" dirty="0" smtClean="0"/>
          </a:p>
          <a:p>
            <a:r>
              <a:rPr lang="en-US" altLang="zh-CN" dirty="0" smtClean="0"/>
              <a:t>2023.12.16 </a:t>
            </a:r>
            <a:r>
              <a:rPr lang="zh-CN" altLang="en-US" dirty="0" smtClean="0"/>
              <a:t>为首尾呼应增加一张片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祝 </a:t>
            </a:r>
            <a:r>
              <a:rPr lang="en-US" altLang="zh-CN" dirty="0" err="1" smtClean="0"/>
              <a:t>BambooDay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生日快乐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359445" y="0"/>
            <a:ext cx="4832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请大家看 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 谢谢你们</a:t>
            </a:r>
            <a:endParaRPr lang="en-US" altLang="zh-CN" sz="2400" dirty="0" smtClean="0"/>
          </a:p>
          <a:p>
            <a:r>
              <a:rPr lang="zh-CN" altLang="en-US" sz="2400" dirty="0" smtClean="0"/>
              <a:t>不看 </a:t>
            </a:r>
            <a:r>
              <a:rPr lang="en-US" altLang="zh-CN" sz="2400" dirty="0" smtClean="0"/>
              <a:t>PPT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会伤心的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951785" y="4763990"/>
            <a:ext cx="5325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一些概念辨析：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Bamboo_Day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和 </a:t>
            </a:r>
            <a:r>
              <a:rPr lang="en-US" altLang="zh-CN" sz="2000" dirty="0" err="1" smtClean="0"/>
              <a:t>BambooDay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的表达式</a:t>
            </a:r>
            <a:endParaRPr lang="en-US" altLang="zh-CN" sz="2000" dirty="0" smtClean="0"/>
          </a:p>
          <a:p>
            <a:r>
              <a:rPr lang="zh-CN" altLang="en-US" sz="2000" dirty="0" smtClean="0"/>
              <a:t>虽然都是</a:t>
            </a:r>
            <a:r>
              <a:rPr lang="en-US" altLang="zh-CN" sz="2000" dirty="0" smtClean="0"/>
              <a:t>(C</a:t>
            </a:r>
            <a:r>
              <a:rPr lang="en-US" altLang="zh-CN" sz="2000" baseline="-25000" dirty="0" smtClean="0"/>
              <a:t>6</a:t>
            </a:r>
            <a:r>
              <a:rPr lang="en-US" altLang="zh-CN" sz="2000" dirty="0" smtClean="0"/>
              <a:t>H</a:t>
            </a:r>
            <a:r>
              <a:rPr lang="en-US" altLang="zh-CN" sz="2000" baseline="-25000" dirty="0" smtClean="0"/>
              <a:t>10</a:t>
            </a:r>
            <a:r>
              <a:rPr lang="en-US" altLang="zh-CN" sz="2000" dirty="0" smtClean="0"/>
              <a:t>O</a:t>
            </a:r>
            <a:r>
              <a:rPr lang="en-US" altLang="zh-CN" sz="2000" baseline="-25000" dirty="0" smtClean="0"/>
              <a:t>5</a:t>
            </a:r>
            <a:r>
              <a:rPr lang="en-US" altLang="zh-CN" sz="2000" dirty="0" smtClean="0"/>
              <a:t>)</a:t>
            </a:r>
            <a:r>
              <a:rPr lang="en-US" altLang="zh-CN" sz="2000" baseline="-25000" dirty="0" smtClean="0"/>
              <a:t>n</a:t>
            </a:r>
            <a:r>
              <a:rPr lang="en-US" altLang="zh-CN" sz="2000" dirty="0" smtClean="0"/>
              <a:t> </a:t>
            </a:r>
          </a:p>
          <a:p>
            <a:r>
              <a:rPr lang="zh-CN" altLang="en-US" sz="2000" dirty="0" smtClean="0"/>
              <a:t>但 </a:t>
            </a:r>
            <a:r>
              <a:rPr lang="en-US" altLang="zh-CN" sz="2000" dirty="0" err="1" smtClean="0"/>
              <a:t>Bamboo_Day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是纤维素 </a:t>
            </a:r>
            <a:r>
              <a:rPr lang="en-US" altLang="zh-CN" sz="2000" dirty="0" err="1" smtClean="0"/>
              <a:t>BambooDay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是淀粉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33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769" y="149309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69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3200" dirty="0" smtClean="0"/>
              <a:t>“</a:t>
            </a:r>
            <a:r>
              <a:rPr lang="en-US" altLang="zh-CN" sz="3200" dirty="0" smtClean="0"/>
              <a:t>……</a:t>
            </a:r>
            <a:r>
              <a:rPr lang="zh-CN" altLang="en-US" sz="3200" dirty="0" smtClean="0"/>
              <a:t>无论</a:t>
            </a:r>
            <a:r>
              <a:rPr lang="zh-CN" altLang="en-US" sz="3200" dirty="0"/>
              <a:t>当前的我们做出何种选择，得到怎样的结果，总会有另一个你在你不知道的地方做出另外一种选择，</a:t>
            </a:r>
            <a:r>
              <a:rPr lang="zh-CN" altLang="en-US" sz="3200" dirty="0" smtClean="0"/>
              <a:t>所以从理论上来说，每</a:t>
            </a:r>
            <a:r>
              <a:rPr lang="zh-CN" altLang="en-US" sz="3200" dirty="0"/>
              <a:t>种结果都是可达的，从某种意义上来说，或许我们都能</a:t>
            </a:r>
            <a:r>
              <a:rPr lang="zh-CN" altLang="en-US" sz="3200" dirty="0" smtClean="0"/>
              <a:t>飞”  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选自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命运论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第三章</a:t>
            </a:r>
            <a:endParaRPr lang="en-US" altLang="zh-CN" sz="3200" dirty="0" smtClean="0"/>
          </a:p>
          <a:p>
            <a:pPr marL="457200" lvl="1" indent="0">
              <a:buNone/>
            </a:pP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08588" y="4739055"/>
            <a:ext cx="9574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关于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命运论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这是一位不知名的无为青年 </a:t>
            </a:r>
            <a:r>
              <a:rPr lang="en-US" altLang="zh-CN" sz="2000" dirty="0" smtClean="0"/>
              <a:t>BambooDay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提出的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的言论关我 </a:t>
            </a:r>
            <a:r>
              <a:rPr lang="en-US" altLang="zh-CN" sz="2000" strike="sngStrike" dirty="0" err="1" smtClean="0"/>
              <a:t>Bamboo_Day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什么事</a:t>
            </a:r>
            <a:endParaRPr lang="en-US" altLang="zh-CN" sz="2000" strike="sngStrike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Don‘t fly in class.</a:t>
            </a:r>
            <a:endParaRPr lang="zh-CN" altLang="en-US" sz="2000" strike="sngStrik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3852694"/>
            <a:ext cx="2209800" cy="220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84677" y="6286500"/>
            <a:ext cx="26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欢迎加入科学神教喵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9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59" y="3429001"/>
            <a:ext cx="2970702" cy="29707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15" y="92563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554" y="2291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未来</a:t>
            </a:r>
            <a:r>
              <a:rPr lang="zh-CN" altLang="en-US" sz="3600" dirty="0"/>
              <a:t>永远都是未知的，不可预测的，如果因为未来的未知而感到恐惧，那么就不断的问自己到底在恐惧什么</a:t>
            </a:r>
            <a:r>
              <a:rPr lang="zh-CN" altLang="en-US" sz="3600" dirty="0" smtClean="0"/>
              <a:t>，直到问</a:t>
            </a:r>
            <a:r>
              <a:rPr lang="zh-CN" altLang="en-US" sz="3600" dirty="0"/>
              <a:t>到自己哑口无言的时候，自己就会得到释然。</a:t>
            </a:r>
          </a:p>
        </p:txBody>
      </p:sp>
    </p:spTree>
    <p:extLst>
      <p:ext uri="{BB962C8B-B14F-4D97-AF65-F5344CB8AC3E}">
        <p14:creationId xmlns:p14="http://schemas.microsoft.com/office/powerpoint/2010/main" val="31422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569" y="4220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900" dirty="0" smtClean="0"/>
              <a:t>这时候就有人可能会说：</a:t>
            </a:r>
            <a:endParaRPr lang="en-US" altLang="zh-CN" sz="3900" dirty="0" smtClean="0"/>
          </a:p>
          <a:p>
            <a:pPr marL="457200" lvl="1" indent="0">
              <a:buNone/>
            </a:pPr>
            <a:r>
              <a:rPr lang="en-US" altLang="zh-CN" sz="3500" dirty="0" smtClean="0"/>
              <a:t>	</a:t>
            </a:r>
            <a:r>
              <a:rPr lang="zh-CN" altLang="en-US" sz="3500" dirty="0" smtClean="0"/>
              <a:t>“欸</a:t>
            </a:r>
            <a:r>
              <a:rPr lang="zh-CN" altLang="en-US" sz="3500" dirty="0"/>
              <a:t>命运论都说了我没得到的东西另一个我会得到的</a:t>
            </a:r>
            <a:r>
              <a:rPr lang="zh-CN" altLang="en-US" sz="3500" dirty="0" smtClean="0"/>
              <a:t>，</a:t>
            </a:r>
            <a:r>
              <a:rPr lang="en-US" altLang="zh-CN" sz="3500" dirty="0" smtClean="0"/>
              <a:t>	 </a:t>
            </a:r>
            <a:r>
              <a:rPr lang="zh-CN" altLang="en-US" sz="3500" dirty="0" smtClean="0"/>
              <a:t>那</a:t>
            </a:r>
            <a:r>
              <a:rPr lang="zh-CN" altLang="en-US" sz="3500" dirty="0"/>
              <a:t>我还急什么</a:t>
            </a:r>
            <a:r>
              <a:rPr lang="zh-CN" altLang="en-US" sz="3500" dirty="0" smtClean="0"/>
              <a:t>呢”</a:t>
            </a:r>
            <a:endParaRPr lang="en-US" altLang="zh-CN" sz="3500" dirty="0" smtClean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49" y="3174389"/>
            <a:ext cx="6747249" cy="3578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8585" y="6176963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 dirty="0"/>
              <a:t>其实第三章的本意也就是这样的说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9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/>
              <a:t> 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“当我们面对重大选择的时候，要考虑对现在的影响和对未来的影响，做出价值最高的选择” 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135" y="3063323"/>
            <a:ext cx="5589639" cy="36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25263" y="5869858"/>
            <a:ext cx="41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感谢摄影师</a:t>
            </a:r>
            <a:r>
              <a:rPr lang="en-US" altLang="zh-CN" sz="3600" dirty="0" err="1" smtClean="0"/>
              <a:t>zzy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400" dirty="0"/>
              <a:t/>
            </a:r>
            <a:br>
              <a:rPr lang="zh-CN" altLang="en-US" sz="4400" dirty="0"/>
            </a:br>
            <a:r>
              <a:rPr lang="en-US" altLang="zh-CN" sz="4400" dirty="0" smtClean="0"/>
              <a:t>	</a:t>
            </a:r>
            <a:r>
              <a:rPr lang="zh-CN" altLang="en-US" sz="3600" dirty="0" smtClean="0"/>
              <a:t>每</a:t>
            </a:r>
            <a:r>
              <a:rPr lang="zh-CN" altLang="en-US" sz="3600" dirty="0"/>
              <a:t>样选择都是有后效性的，并且满足最优子结构，就和 </a:t>
            </a:r>
            <a:r>
              <a:rPr lang="en-US" altLang="zh-CN" sz="3600" dirty="0" err="1"/>
              <a:t>dp</a:t>
            </a:r>
            <a:r>
              <a:rPr lang="en-US" altLang="zh-CN" sz="3600" dirty="0"/>
              <a:t> </a:t>
            </a:r>
            <a:r>
              <a:rPr lang="zh-CN" altLang="en-US" sz="3600" dirty="0"/>
              <a:t>差不多。谁能成为游戏的赢家，谁能在游戏的最后得到更高的分数，和谁看的更远想的更深有一定的关系。</a:t>
            </a:r>
            <a:endParaRPr lang="en-US" altLang="zh-CN" sz="4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22155" y="5308846"/>
            <a:ext cx="11575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动态规划</a:t>
            </a:r>
            <a:r>
              <a:rPr lang="en-US" altLang="zh-CN" sz="2400" dirty="0" smtClean="0"/>
              <a:t>(Dynamic Programming)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运筹学的一个</a:t>
            </a:r>
            <a:r>
              <a:rPr lang="zh-CN" altLang="en-US" sz="2400" dirty="0" smtClean="0"/>
              <a:t>分支</a:t>
            </a:r>
            <a:r>
              <a:rPr lang="en-US" altLang="zh-CN" sz="2400" dirty="0" smtClean="0"/>
              <a:t>,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是求解决策过程最优化</a:t>
            </a:r>
            <a:r>
              <a:rPr lang="zh-CN" altLang="en-US" sz="2400" dirty="0"/>
              <a:t>的过程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08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471" y="419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不能犹豫不决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702" y="2152700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就像跑 </a:t>
            </a:r>
            <a:r>
              <a:rPr lang="en-US" altLang="zh-CN" sz="3600" dirty="0" smtClean="0"/>
              <a:t>3000 </a:t>
            </a:r>
            <a:r>
              <a:rPr lang="zh-CN" altLang="en-US" sz="3600" dirty="0" smtClean="0"/>
              <a:t>的 </a:t>
            </a:r>
            <a:r>
              <a:rPr lang="en-US" altLang="zh-CN" sz="3600" dirty="0" err="1" smtClean="0"/>
              <a:t>floyed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，在中途卡时 </a:t>
            </a:r>
            <a:r>
              <a:rPr lang="en-US" altLang="zh-CN" sz="3600" dirty="0" smtClean="0"/>
              <a:t>break </a:t>
            </a:r>
            <a:r>
              <a:rPr lang="zh-CN" altLang="en-US" sz="3600" dirty="0" smtClean="0"/>
              <a:t>掉拼运气总是比就算 </a:t>
            </a:r>
            <a:r>
              <a:rPr lang="en-US" altLang="zh-CN" sz="3600" dirty="0" smtClean="0"/>
              <a:t>TLE </a:t>
            </a:r>
            <a:r>
              <a:rPr lang="zh-CN" altLang="en-US" sz="3600" dirty="0" smtClean="0"/>
              <a:t>也要让他跑完来的更优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49" y="3843402"/>
            <a:ext cx="2625212" cy="27343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8701" y="5178669"/>
            <a:ext cx="8097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Floyed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种能在 </a:t>
            </a:r>
            <a:r>
              <a:rPr lang="en-US" altLang="zh-CN" sz="2400" dirty="0" smtClean="0"/>
              <a:t>n^3 </a:t>
            </a:r>
            <a:r>
              <a:rPr lang="zh-CN" altLang="en-US" sz="2400" dirty="0" smtClean="0"/>
              <a:t>时间内完成两两点对间的最短路算法</a:t>
            </a:r>
            <a:endParaRPr lang="en-US" altLang="zh-CN" sz="2400" dirty="0" smtClean="0"/>
          </a:p>
          <a:p>
            <a:r>
              <a:rPr lang="en-US" altLang="zh-CN" sz="2400" dirty="0" smtClean="0"/>
              <a:t>TLE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Time Limit Error </a:t>
            </a:r>
            <a:r>
              <a:rPr lang="zh-CN" altLang="en-US" sz="2400" dirty="0" smtClean="0"/>
              <a:t>超时错误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048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向内看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967" y="1707638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做选择时，我们要做的第一件事不是向外看，而是向内看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我们更应该考虑的是自己的内心感受，因为只有我们自己心里真的喜欢了，才能够真正拥有之后的幸福感和强大的动力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318</Words>
  <Application>Microsoft Office PowerPoint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黑体</vt:lpstr>
      <vt:lpstr>华文楷体</vt:lpstr>
      <vt:lpstr>微软雅黑</vt:lpstr>
      <vt:lpstr>Arial</vt:lpstr>
      <vt:lpstr>Times New Roman</vt:lpstr>
      <vt:lpstr>Office 主题​​</vt:lpstr>
      <vt:lpstr>CAN WE FLY ?</vt:lpstr>
      <vt:lpstr>选择</vt:lpstr>
      <vt:lpstr>选择并不可怕</vt:lpstr>
      <vt:lpstr>选择并不可怕</vt:lpstr>
      <vt:lpstr>如何做出选择 ？ </vt:lpstr>
      <vt:lpstr>如何做出选择 ？ 考虑当下和未来  </vt:lpstr>
      <vt:lpstr>如何做出选择 ？ 考虑当下和未来  </vt:lpstr>
      <vt:lpstr>如何做出选择 ？ 不能犹豫不决 </vt:lpstr>
      <vt:lpstr>如何做出选择 ？ 向内看 </vt:lpstr>
      <vt:lpstr>如何做出选择 ？ 问自己五个为什么 </vt:lpstr>
      <vt:lpstr>如何做出选择 ？ 跟随自己的直觉  </vt:lpstr>
      <vt:lpstr>PowerPoint 演示文稿</vt:lpstr>
      <vt:lpstr>WE ALL CAN FLY TO THE SKY!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</dc:title>
  <dc:creator>Windows User</dc:creator>
  <cp:lastModifiedBy>Windows User</cp:lastModifiedBy>
  <cp:revision>34</cp:revision>
  <dcterms:created xsi:type="dcterms:W3CDTF">2023-11-14T08:47:06Z</dcterms:created>
  <dcterms:modified xsi:type="dcterms:W3CDTF">2023-12-16T01:42:06Z</dcterms:modified>
</cp:coreProperties>
</file>