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71" r:id="rId6"/>
    <p:sldId id="272" r:id="rId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64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61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68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1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8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7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3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03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A40D-A02E-4275-BC52-693166A8EA5F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1DC0-6636-44F8-BE64-F3F37AE9E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93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3781" y="323273"/>
            <a:ext cx="9144000" cy="3177454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Algerian" panose="04020705040A02060702" pitchFamily="82" charset="0"/>
              </a:rPr>
              <a:t/>
            </a:r>
            <a:br>
              <a:rPr lang="de-DE" dirty="0" smtClean="0">
                <a:latin typeface="Algerian" panose="04020705040A02060702" pitchFamily="82" charset="0"/>
              </a:rPr>
            </a:br>
            <a:r>
              <a:rPr lang="de-DE" dirty="0">
                <a:latin typeface="Algerian" panose="04020705040A02060702" pitchFamily="82" charset="0"/>
              </a:rPr>
              <a:t/>
            </a:r>
            <a:br>
              <a:rPr lang="de-DE" dirty="0">
                <a:latin typeface="Algerian" panose="04020705040A02060702" pitchFamily="82" charset="0"/>
              </a:rPr>
            </a:br>
            <a:r>
              <a:rPr lang="de-DE" sz="3200" dirty="0" smtClean="0">
                <a:latin typeface="Algerian" panose="04020705040A02060702" pitchFamily="82" charset="0"/>
              </a:rPr>
              <a:t>28.6.2023</a:t>
            </a:r>
            <a:r>
              <a:rPr lang="de-DE" sz="3200" dirty="0" smtClean="0"/>
              <a:t> 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>
                <a:latin typeface="Algerian" panose="04020705040A02060702" pitchFamily="82" charset="0"/>
              </a:rPr>
              <a:t/>
            </a:r>
            <a:br>
              <a:rPr lang="de-DE" sz="3200" dirty="0">
                <a:latin typeface="Algerian" panose="04020705040A02060702" pitchFamily="82" charset="0"/>
              </a:rPr>
            </a:br>
            <a:r>
              <a:rPr lang="de-DE" sz="3200" dirty="0" smtClean="0">
                <a:latin typeface="Algerian" panose="04020705040A02060702" pitchFamily="82" charset="0"/>
              </a:rPr>
              <a:t>Kurzarbeit - </a:t>
            </a:r>
            <a:r>
              <a:rPr lang="de-DE" sz="3200" dirty="0" smtClean="0">
                <a:latin typeface="Algerian" panose="04020705040A02060702" pitchFamily="82" charset="0"/>
              </a:rPr>
              <a:t/>
            </a:r>
            <a:br>
              <a:rPr lang="de-DE" sz="3200" dirty="0" smtClean="0">
                <a:latin typeface="Algerian" panose="04020705040A02060702" pitchFamily="82" charset="0"/>
              </a:rPr>
            </a:br>
            <a:r>
              <a:rPr lang="de-DE" sz="3200" dirty="0" smtClean="0">
                <a:latin typeface="Algerian" panose="04020705040A02060702" pitchFamily="82" charset="0"/>
              </a:rPr>
              <a:t>Freiheit Bei Jean Paul Sartre</a:t>
            </a:r>
            <a:r>
              <a:rPr lang="de-DE" sz="3200" dirty="0">
                <a:latin typeface="Algerian" panose="04020705040A02060702" pitchFamily="82" charset="0"/>
              </a:rPr>
              <a:t/>
            </a:r>
            <a:br>
              <a:rPr lang="de-DE" sz="3200" dirty="0">
                <a:latin typeface="Algerian" panose="04020705040A02060702" pitchFamily="82" charset="0"/>
              </a:rPr>
            </a:br>
            <a:endParaRPr lang="de-DE" sz="3200" dirty="0">
              <a:latin typeface="Algerian" panose="04020705040A02060702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67434" y="5142155"/>
            <a:ext cx="9000565" cy="115644"/>
          </a:xfrm>
        </p:spPr>
        <p:txBody>
          <a:bodyPr>
            <a:normAutofit fontScale="25000" lnSpcReduction="20000"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7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7420"/>
          </a:xfrm>
        </p:spPr>
        <p:txBody>
          <a:bodyPr>
            <a:noAutofit/>
          </a:bodyPr>
          <a:lstStyle/>
          <a:p>
            <a:r>
              <a:rPr lang="de-DE" sz="3200" u="sng" dirty="0" smtClean="0"/>
              <a:t>Organisatorisches:</a:t>
            </a:r>
            <a:r>
              <a:rPr lang="de-DE" sz="3200" dirty="0" smtClean="0"/>
              <a:t> 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357091"/>
          </a:xfrm>
        </p:spPr>
        <p:txBody>
          <a:bodyPr/>
          <a:lstStyle/>
          <a:p>
            <a:r>
              <a:rPr lang="de-DE" dirty="0" smtClean="0"/>
              <a:t>28.6</a:t>
            </a:r>
            <a:r>
              <a:rPr lang="de-DE" dirty="0"/>
              <a:t>.: </a:t>
            </a:r>
            <a:r>
              <a:rPr lang="de-DE" dirty="0" smtClean="0"/>
              <a:t>Kurzarbeit + Sartre</a:t>
            </a:r>
            <a:endParaRPr lang="de-DE" dirty="0" smtClean="0"/>
          </a:p>
          <a:p>
            <a:r>
              <a:rPr lang="de-DE" dirty="0" smtClean="0"/>
              <a:t>5.7</a:t>
            </a:r>
            <a:r>
              <a:rPr lang="de-DE" dirty="0" smtClean="0"/>
              <a:t>.: </a:t>
            </a:r>
            <a:r>
              <a:rPr lang="de-DE" dirty="0" err="1" smtClean="0"/>
              <a:t>Rubina</a:t>
            </a:r>
            <a:r>
              <a:rPr lang="de-DE" dirty="0" smtClean="0"/>
              <a:t> (</a:t>
            </a:r>
            <a:r>
              <a:rPr lang="de-DE" dirty="0" err="1" smtClean="0"/>
              <a:t>Bieri</a:t>
            </a:r>
            <a:r>
              <a:rPr lang="de-DE" dirty="0" smtClean="0"/>
              <a:t>)</a:t>
            </a:r>
          </a:p>
          <a:p>
            <a:r>
              <a:rPr lang="de-DE" dirty="0" smtClean="0"/>
              <a:t>12.7.: Hume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6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de-DE" b="1" i="1" dirty="0" smtClean="0"/>
              <a:t>Jean- Paul Sartre (1905-1980): Existentialismus</a:t>
            </a:r>
            <a:endParaRPr lang="de-DE" b="1" i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944" y="1149138"/>
            <a:ext cx="4950691" cy="56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1325563"/>
          </a:xfrm>
        </p:spPr>
        <p:txBody>
          <a:bodyPr/>
          <a:lstStyle/>
          <a:p>
            <a:r>
              <a:rPr lang="de-DE" b="1" u="sng" dirty="0" smtClean="0"/>
              <a:t>Basics zu Sartre: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0872"/>
            <a:ext cx="10515600" cy="50522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de-DE" dirty="0" smtClean="0"/>
              <a:t>Frage nach dem Sein des Menschen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smtClean="0">
                <a:sym typeface="Wingdings" panose="05000000000000000000" pitchFamily="2" charset="2"/>
              </a:rPr>
              <a:t>    keine Frage nach dem </a:t>
            </a:r>
            <a:r>
              <a:rPr lang="de-DE" dirty="0" smtClean="0"/>
              <a:t>Wesen des Menschen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„der Mensch ist nicht von der Natur oder von Gott in seinem Wesen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  (vorher-)bestimmt (</a:t>
            </a:r>
            <a:r>
              <a:rPr lang="de-DE" b="1" dirty="0" smtClean="0"/>
              <a:t>atheistischer Existentialismus</a:t>
            </a:r>
            <a:r>
              <a:rPr lang="de-DE" dirty="0" smtClean="0"/>
              <a:t>)“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 „der Mensch ist durch Zufall seiner Geburt „in die Existenz geworfen“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smtClean="0"/>
              <a:t>    („die </a:t>
            </a:r>
            <a:r>
              <a:rPr lang="de-DE" b="1" dirty="0" smtClean="0"/>
              <a:t>Existenz geht der Essenz voraus</a:t>
            </a:r>
            <a:r>
              <a:rPr lang="de-DE" dirty="0" smtClean="0"/>
              <a:t>“) 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„der Mensch ist </a:t>
            </a:r>
            <a:r>
              <a:rPr lang="de-DE" b="1" dirty="0" smtClean="0"/>
              <a:t>frei, sich selbst zu bestimmen</a:t>
            </a:r>
            <a:r>
              <a:rPr lang="de-DE" dirty="0" smtClean="0"/>
              <a:t>/die Essenz zu wählen“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„der Mensch ist </a:t>
            </a:r>
            <a:r>
              <a:rPr lang="de-DE" b="1" dirty="0" smtClean="0"/>
              <a:t>zur Freiheit verurteilt</a:t>
            </a:r>
            <a:r>
              <a:rPr lang="de-DE" dirty="0" smtClean="0"/>
              <a:t>“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Freiheit geht mit </a:t>
            </a:r>
            <a:r>
              <a:rPr lang="de-DE" b="1" dirty="0" smtClean="0"/>
              <a:t>Verantwortung</a:t>
            </a:r>
            <a:r>
              <a:rPr lang="de-DE" dirty="0" smtClean="0"/>
              <a:t> (für sich und alle anderen) einher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Es gibt keinerlei Sicherheit in einem vorgefestigten Weltbild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Angst als Grundgefühl, aber auch Möglichkeit, frei zu </a:t>
            </a:r>
            <a:r>
              <a:rPr lang="de-DE" dirty="0" err="1" smtClean="0"/>
              <a:t>bestimmmen</a:t>
            </a:r>
            <a:r>
              <a:rPr lang="de-DE" dirty="0" smtClean="0"/>
              <a:t>, was ich sein möchte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63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 smtClean="0"/>
              <a:t>Simone de Beauvoir </a:t>
            </a:r>
            <a:r>
              <a:rPr lang="de-DE" dirty="0" smtClean="0"/>
              <a:t>(Freundin von Sartre) (1908-1986): „Eine Frau wird nicht als Frau geboren, sondern sie wird zur Frau gemacht“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872" y="1884333"/>
            <a:ext cx="8866909" cy="50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de-DE" b="1" u="sng" dirty="0" smtClean="0"/>
              <a:t>Kant: Freiheit als Autonomie des Willens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050127"/>
          </a:xfrm>
        </p:spPr>
        <p:txBody>
          <a:bodyPr/>
          <a:lstStyle/>
          <a:p>
            <a:r>
              <a:rPr lang="de-DE" dirty="0" smtClean="0"/>
              <a:t>Zentral: Vernunft und Autonomie</a:t>
            </a:r>
          </a:p>
          <a:p>
            <a:r>
              <a:rPr lang="de-DE" b="1" dirty="0" smtClean="0"/>
              <a:t>Vernunft als höchste Autorität </a:t>
            </a:r>
            <a:r>
              <a:rPr lang="de-DE" dirty="0" smtClean="0"/>
              <a:t>für moralischen Entscheidungen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 kategorischer Imperativ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Zum moralischen Handeln muss der </a:t>
            </a:r>
            <a:r>
              <a:rPr lang="de-DE" b="1" dirty="0" smtClean="0">
                <a:sym typeface="Wingdings" panose="05000000000000000000" pitchFamily="2" charset="2"/>
              </a:rPr>
              <a:t>Mensch frei entscheiden </a:t>
            </a:r>
            <a:r>
              <a:rPr lang="de-DE" dirty="0" smtClean="0">
                <a:sym typeface="Wingdings" panose="05000000000000000000" pitchFamily="2" charset="2"/>
              </a:rPr>
              <a:t>können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„Habe den Mut, dich deines eigenen Verstandes frei zu bedienen“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Freier Wille immer ein </a:t>
            </a:r>
            <a:r>
              <a:rPr lang="de-DE" b="1" dirty="0" smtClean="0">
                <a:sym typeface="Wingdings" panose="05000000000000000000" pitchFamily="2" charset="2"/>
              </a:rPr>
              <a:t>Wille unter sittlichen Gesetzen</a:t>
            </a:r>
            <a:r>
              <a:rPr lang="de-DE" dirty="0" smtClean="0">
                <a:sym typeface="Wingdings" panose="05000000000000000000" pitchFamily="2" charset="2"/>
              </a:rPr>
              <a:t>, die wir uns mit der Vernunft geben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Diese entscheidet sich, dass es bestimmte moralische Gesetze gibt und entscheidet sich freiwillig, </a:t>
            </a:r>
            <a:r>
              <a:rPr lang="de-DE" b="1" dirty="0" smtClean="0">
                <a:sym typeface="Wingdings" panose="05000000000000000000" pitchFamily="2" charset="2"/>
              </a:rPr>
              <a:t>sich diesen zu unterwerfen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Mensch als </a:t>
            </a:r>
            <a:r>
              <a:rPr lang="de-DE" b="1" dirty="0" smtClean="0">
                <a:sym typeface="Wingdings" panose="05000000000000000000" pitchFamily="2" charset="2"/>
              </a:rPr>
              <a:t>„Bürger zweier Welten“ </a:t>
            </a:r>
            <a:r>
              <a:rPr lang="de-DE" dirty="0" smtClean="0">
                <a:sym typeface="Wingdings" panose="05000000000000000000" pitchFamily="2" charset="2"/>
              </a:rPr>
              <a:t>(Sinnes- und Verstandeswelt)</a:t>
            </a:r>
          </a:p>
          <a:p>
            <a:endParaRPr lang="de-DE" b="1" dirty="0" smtClean="0">
              <a:sym typeface="Wingdings" panose="05000000000000000000" pitchFamily="2" charset="2"/>
            </a:endParaRP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2618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Wingdings</vt:lpstr>
      <vt:lpstr>Office Theme</vt:lpstr>
      <vt:lpstr>  28.6.2023   Kurzarbeit -  Freiheit Bei Jean Paul Sartre </vt:lpstr>
      <vt:lpstr>Organisatorisches: </vt:lpstr>
      <vt:lpstr>Jean- Paul Sartre (1905-1980): Existentialismus</vt:lpstr>
      <vt:lpstr>Basics zu Sartre:</vt:lpstr>
      <vt:lpstr>Simone de Beauvoir (Freundin von Sartre) (1908-1986): „Eine Frau wird nicht als Frau geboren, sondern sie wird zur Frau gemacht“</vt:lpstr>
      <vt:lpstr>Kant: Freiheit als Autonomie des Willens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Verena Seidl</dc:creator>
  <cp:lastModifiedBy>Wolfgang Cuta</cp:lastModifiedBy>
  <cp:revision>137</cp:revision>
  <cp:lastPrinted>2020-10-11T12:58:37Z</cp:lastPrinted>
  <dcterms:created xsi:type="dcterms:W3CDTF">2017-09-23T08:11:29Z</dcterms:created>
  <dcterms:modified xsi:type="dcterms:W3CDTF">2023-06-28T13:38:39Z</dcterms:modified>
</cp:coreProperties>
</file>