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71" r:id="rId3"/>
    <p:sldId id="264" r:id="rId4"/>
    <p:sldId id="269" r:id="rId5"/>
    <p:sldId id="265" r:id="rId6"/>
    <p:sldId id="268" r:id="rId7"/>
    <p:sldId id="258" r:id="rId8"/>
    <p:sldId id="272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3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921424"/>
        <c:axId val="137921984"/>
      </c:barChart>
      <c:catAx>
        <c:axId val="13792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921984"/>
        <c:crosses val="autoZero"/>
        <c:auto val="1"/>
        <c:lblAlgn val="ctr"/>
        <c:lblOffset val="100"/>
        <c:noMultiLvlLbl val="0"/>
      </c:catAx>
      <c:valAx>
        <c:axId val="13792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92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571824"/>
        <c:axId val="138572384"/>
      </c:barChart>
      <c:catAx>
        <c:axId val="13857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572384"/>
        <c:crosses val="autoZero"/>
        <c:auto val="1"/>
        <c:lblAlgn val="ctr"/>
        <c:lblOffset val="100"/>
        <c:noMultiLvlLbl val="0"/>
      </c:catAx>
      <c:valAx>
        <c:axId val="13857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5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F050917F-D2E7-48FA-8D61-82FB9A70F224}" type="presOf" srcId="{B0E30588-1614-4F1A-B863-E835765ED56C}" destId="{3E78A654-C050-4A6D-AE20-E7E88B2A53F2}" srcOrd="0" destOrd="0" presId="urn:microsoft.com/office/officeart/2005/8/layout/hList6"/>
    <dgm:cxn modelId="{61DA9AEE-1CB0-42A8-AC4B-166484BECF66}" type="presOf" srcId="{CE19F13A-CB44-4A8D-A9DE-3451DBC6BCD6}" destId="{5F91C283-CBEC-401B-9811-6B9815385BF4}" srcOrd="0" destOrd="5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9B22B0F5-4115-4688-B33F-8E82FC2FBCD2}" type="presOf" srcId="{26C7AD60-0846-4829-95EF-6583E73D0D36}" destId="{5F91C283-CBEC-401B-9811-6B9815385BF4}" srcOrd="0" destOrd="1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DC7DDA08-F571-47D7-8A6B-C2E56FC35BBA}" type="presOf" srcId="{A6A559D5-1DBD-4A1B-9C84-11DD56731C42}" destId="{07112225-DBE3-4767-B863-B33AE5135511}" srcOrd="0" destOrd="0" presId="urn:microsoft.com/office/officeart/2005/8/layout/hList6"/>
    <dgm:cxn modelId="{184F8CAB-05C6-4D91-8F21-795A44F98C4D}" type="presOf" srcId="{79BB08CC-B1E6-4B7E-AAC7-C38E3794C471}" destId="{07112225-DBE3-4767-B863-B33AE5135511}" srcOrd="0" destOrd="4" presId="urn:microsoft.com/office/officeart/2005/8/layout/hList6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4C204BEB-7C82-49B9-B439-BE50EF3FF009}" type="presOf" srcId="{924F9493-B6F4-4681-98A9-DF6C585A595D}" destId="{07112225-DBE3-4767-B863-B33AE5135511}" srcOrd="0" destOrd="2" presId="urn:microsoft.com/office/officeart/2005/8/layout/hList6"/>
    <dgm:cxn modelId="{99D4D824-F7FC-4B0B-9292-345DD6D42BFB}" type="presOf" srcId="{08CB5A2F-393F-464E-A882-D9ED7D44C396}" destId="{B790B033-8861-44F9-A411-A64891A1F78D}" srcOrd="0" destOrd="3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B589FA1-17A5-42E3-BD30-14F774F551A8}" type="presOf" srcId="{5F008396-1FAF-4AD2-93C9-694E6D2BF1F8}" destId="{07112225-DBE3-4767-B863-B33AE5135511}" srcOrd="0" destOrd="5" presId="urn:microsoft.com/office/officeart/2005/8/layout/hList6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E8D0E561-F515-47BF-A061-95095C2CCD62}" type="presOf" srcId="{6F30B221-5C40-4FBA-9427-2F0B5413EADD}" destId="{5F91C283-CBEC-401B-9811-6B9815385BF4}" srcOrd="0" destOrd="4" presId="urn:microsoft.com/office/officeart/2005/8/layout/hList6"/>
    <dgm:cxn modelId="{92FC21F7-0B3C-47F5-84F5-C834D753B808}" type="presOf" srcId="{A446800D-2712-4870-A860-B80692232F7F}" destId="{5F91C283-CBEC-401B-9811-6B9815385BF4}" srcOrd="0" destOrd="2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95944B8F-0B58-4BA7-BB55-7B4993E59751}" type="presOf" srcId="{5D5A5A7A-2479-432D-B9E6-B45F78D27CE5}" destId="{E2944459-30FB-4A39-B98C-CA50DEBD0FE0}" srcOrd="0" destOrd="1" presId="urn:microsoft.com/office/officeart/2005/8/layout/hList6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327AC2D3-6232-4819-9A96-43387153053B}" type="presOf" srcId="{2C240D2F-E71A-43C1-9CF6-01F5C8127177}" destId="{E2944459-30FB-4A39-B98C-CA50DEBD0FE0}" srcOrd="0" destOrd="5" presId="urn:microsoft.com/office/officeart/2005/8/layout/hList6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E8AFD954-4EE8-48D0-8618-3C0024AEDB72}" type="presOf" srcId="{7EDB0E82-0C3F-4570-AE44-2ADE5BD8875A}" destId="{B790B033-8861-44F9-A411-A64891A1F78D}" srcOrd="0" destOrd="2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BC5B958A-70C6-4C59-A9A3-5687F8CCC5C2}" type="presOf" srcId="{C9B12C90-8B57-400E-AFDB-85B1CC8B63C9}" destId="{5F91C283-CBEC-401B-9811-6B9815385BF4}" srcOrd="0" destOrd="0" presId="urn:microsoft.com/office/officeart/2005/8/layout/hList6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F284ED83-3A6B-41AE-96D6-F2E5F5652038}" type="presOf" srcId="{D5D44B7F-AA41-424D-A05E-93AA86CAC2AD}" destId="{07112225-DBE3-4767-B863-B33AE5135511}" srcOrd="0" destOrd="1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DF89ECC9-939F-402D-BBA9-50CEE72A7182}" type="presOf" srcId="{DF67D3F8-523E-4C91-BB8A-E88FF3BFFE71}" destId="{E2944459-30FB-4A39-B98C-CA50DEBD0FE0}" srcOrd="0" destOrd="4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FC03A96D-B518-4F52-A0A3-BF13B5F1F1EA}" type="presOf" srcId="{340ABA22-01E9-4FF1-993F-9F90A8EDD93C}" destId="{5F91C283-CBEC-401B-9811-6B9815385BF4}" srcOrd="0" destOrd="3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FE86D344-0688-4B61-B749-A4CAA969983A}" type="presOf" srcId="{E66BEFBB-91E6-4BA8-BDAD-7EE83CE7BD62}" destId="{E2944459-30FB-4A39-B98C-CA50DEBD0FE0}" srcOrd="0" destOrd="3" presId="urn:microsoft.com/office/officeart/2005/8/layout/hList6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D53CB57D-4399-4910-B880-55C5D881DF75}" type="presOf" srcId="{22B59ABE-7B41-47B6-A407-81A19262CE66}" destId="{E2944459-30FB-4A39-B98C-CA50DEBD0FE0}" srcOrd="0" destOrd="2" presId="urn:microsoft.com/office/officeart/2005/8/layout/hList6"/>
    <dgm:cxn modelId="{F234136F-0AEE-4ED3-9C9D-92DFB964DF96}" type="presOf" srcId="{D06940CB-7C21-4684-9A28-0F376CFC6BB8}" destId="{B790B033-8861-44F9-A411-A64891A1F78D}" srcOrd="0" destOrd="1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8A517DDD-C1DF-4CAA-AAE5-CCDE04277E9B}" type="presOf" srcId="{173A95D6-627F-4EE4-B440-3E9FBF53A473}" destId="{B790B033-8861-44F9-A411-A64891A1F78D}" srcOrd="0" destOrd="0" presId="urn:microsoft.com/office/officeart/2005/8/layout/hList6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C1EB94C4-3409-4152-8092-E35309B80ED3}" type="presOf" srcId="{4BC937DE-DF2D-4FFA-B88A-E5338D433781}" destId="{E2944459-30FB-4A39-B98C-CA50DEBD0FE0}" srcOrd="0" destOrd="0" presId="urn:microsoft.com/office/officeart/2005/8/layout/hList6"/>
    <dgm:cxn modelId="{88D56E5A-A386-4511-98DB-B41DB3305915}" type="presOf" srcId="{127057A1-3005-47EE-9DA0-5BB7EF177F1C}" destId="{07112225-DBE3-4767-B863-B33AE5135511}" srcOrd="0" destOrd="3" presId="urn:microsoft.com/office/officeart/2005/8/layout/hList6"/>
    <dgm:cxn modelId="{56A39AAE-6DA0-429E-9B61-C1B68FD07691}" type="presParOf" srcId="{3E78A654-C050-4A6D-AE20-E7E88B2A53F2}" destId="{E2944459-30FB-4A39-B98C-CA50DEBD0FE0}" srcOrd="0" destOrd="0" presId="urn:microsoft.com/office/officeart/2005/8/layout/hList6"/>
    <dgm:cxn modelId="{EBC8954A-EE2E-4089-B4B5-DB4EA99C6E58}" type="presParOf" srcId="{3E78A654-C050-4A6D-AE20-E7E88B2A53F2}" destId="{50494F57-9413-46C6-806C-1F0BC7375A67}" srcOrd="1" destOrd="0" presId="urn:microsoft.com/office/officeart/2005/8/layout/hList6"/>
    <dgm:cxn modelId="{7FA9A8C4-0A23-48D0-A95B-976E3B06590C}" type="presParOf" srcId="{3E78A654-C050-4A6D-AE20-E7E88B2A53F2}" destId="{07112225-DBE3-4767-B863-B33AE5135511}" srcOrd="2" destOrd="0" presId="urn:microsoft.com/office/officeart/2005/8/layout/hList6"/>
    <dgm:cxn modelId="{2F6FADB9-9714-4A91-9734-B71EF00FD150}" type="presParOf" srcId="{3E78A654-C050-4A6D-AE20-E7E88B2A53F2}" destId="{6BA26F60-B496-4610-8B97-2B9BA126275A}" srcOrd="3" destOrd="0" presId="urn:microsoft.com/office/officeart/2005/8/layout/hList6"/>
    <dgm:cxn modelId="{33AAAFDA-C69C-43DB-A43D-FC5F330A0D33}" type="presParOf" srcId="{3E78A654-C050-4A6D-AE20-E7E88B2A53F2}" destId="{B790B033-8861-44F9-A411-A64891A1F78D}" srcOrd="4" destOrd="0" presId="urn:microsoft.com/office/officeart/2005/8/layout/hList6"/>
    <dgm:cxn modelId="{85DE26EE-768F-46D5-ACF4-68162C8486A3}" type="presParOf" srcId="{3E78A654-C050-4A6D-AE20-E7E88B2A53F2}" destId="{101442F7-FACE-4788-8554-F4C5B5488297}" srcOrd="5" destOrd="0" presId="urn:microsoft.com/office/officeart/2005/8/layout/hList6"/>
    <dgm:cxn modelId="{97EE5F0E-7A0D-4A54-ADFC-8C91529CC099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739"/>
              </p:ext>
            </p:extLst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</a:t>
            </a:r>
            <a:r>
              <a:rPr lang="en-US" noProof="0" dirty="0" smtClean="0"/>
              <a:t>cells understandable/</a:t>
            </a:r>
            <a:r>
              <a:rPr lang="en-US" noProof="0" dirty="0" err="1" smtClean="0"/>
              <a:t>accesible</a:t>
            </a:r>
            <a:r>
              <a:rPr lang="en-US" noProof="0" dirty="0" smtClean="0"/>
              <a:t> by everyone</a:t>
            </a:r>
            <a:endParaRPr lang="en-US" noProof="0" dirty="0" smtClean="0"/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"/>
          <a:stretch/>
        </p:blipFill>
        <p:spPr>
          <a:xfrm>
            <a:off x="5208815" y="1927859"/>
            <a:ext cx="6257471" cy="392780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2" y="1927859"/>
            <a:ext cx="3986537" cy="3941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smtClean="0"/>
              <a:t>Combine Hydrogen and Oxygen to produce electricity</a:t>
            </a:r>
          </a:p>
          <a:p>
            <a:endParaRPr lang="en-US" smtClean="0"/>
          </a:p>
          <a:p>
            <a:r>
              <a:rPr lang="en-US" sz="2400" smtClean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smtClean="0"/>
              <a:t>Where to find Hydrogen?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8"/>
            <a:ext cx="4897120" cy="193779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180268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DATA COLLECTION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0015"/>
              </p:ext>
            </p:extLst>
          </p:nvPr>
        </p:nvGraphicFramePr>
        <p:xfrm>
          <a:off x="1096963" y="1846263"/>
          <a:ext cx="10058400" cy="4409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Incentives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analysis reports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Student’s lab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,????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511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Calibri</vt:lpstr>
      <vt:lpstr>Calibri Light</vt:lpstr>
      <vt:lpstr>Wingdings</vt:lpstr>
      <vt:lpstr>Rétrospective</vt:lpstr>
      <vt:lpstr>FUEL CELLS 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Law and governmental influence</vt:lpstr>
      <vt:lpstr>DATA COLLECTION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35</cp:revision>
  <dcterms:created xsi:type="dcterms:W3CDTF">2015-04-09T11:09:48Z</dcterms:created>
  <dcterms:modified xsi:type="dcterms:W3CDTF">2015-04-14T08:38:13Z</dcterms:modified>
</cp:coreProperties>
</file>