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Page" id="{3B846F5D-0CD8-45E9-A1A3-ACC356FE0AF1}">
          <p14:sldIdLst>
            <p14:sldId id="256"/>
          </p14:sldIdLst>
        </p14:section>
        <p14:section name="Logic Model" id="{693881C8-DFA9-4E20-98AA-69AFAA4B6852}">
          <p14:sldIdLst>
            <p14:sldId id="257"/>
          </p14:sldIdLst>
        </p14:section>
        <p14:section name="List of Variables" id="{44839F93-A98F-4650-88A9-6D19824F2A34}">
          <p14:sldIdLst>
            <p14:sldId id="260"/>
            <p14:sldId id="258"/>
            <p14:sldId id="261"/>
            <p14:sldId id="262"/>
          </p14:sldIdLst>
        </p14:section>
        <p14:section name="Process Data" id="{9882C227-7E18-43CB-9469-157DEB35D801}">
          <p14:sldIdLst>
            <p14:sldId id="263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42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rgbClr val="0C0555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BAMBU- WEEK 12 PROGRESS REPORT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Global Manufacturing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1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Model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27" y="2045181"/>
            <a:ext cx="9819048" cy="4714286"/>
          </a:xfrm>
          <a:prstGeom prst="rect">
            <a:avLst/>
          </a:prstGeom>
          <a:effectLst>
            <a:glow rad="127000">
              <a:schemeClr val="accent1">
                <a:alpha val="30000"/>
              </a:schemeClr>
            </a:glo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58811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Variables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accordance with 3T-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5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Variables : 1)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266534"/>
            <a:ext cx="9613861" cy="3599316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sz="1900" dirty="0"/>
              <a:t>Fuel Types</a:t>
            </a:r>
          </a:p>
          <a:p>
            <a:pPr>
              <a:lnSpc>
                <a:spcPct val="70000"/>
              </a:lnSpc>
            </a:pPr>
            <a:r>
              <a:rPr lang="en-US" sz="1900" dirty="0"/>
              <a:t>Power Output</a:t>
            </a:r>
          </a:p>
          <a:p>
            <a:pPr>
              <a:lnSpc>
                <a:spcPct val="70000"/>
              </a:lnSpc>
            </a:pPr>
            <a:r>
              <a:rPr lang="en-US" sz="1900" dirty="0"/>
              <a:t>Efficiency</a:t>
            </a:r>
          </a:p>
          <a:p>
            <a:pPr>
              <a:lnSpc>
                <a:spcPct val="70000"/>
              </a:lnSpc>
            </a:pPr>
            <a:r>
              <a:rPr lang="en-US" sz="1900" dirty="0"/>
              <a:t>Applications</a:t>
            </a:r>
          </a:p>
          <a:p>
            <a:pPr>
              <a:lnSpc>
                <a:spcPct val="70000"/>
              </a:lnSpc>
            </a:pPr>
            <a:r>
              <a:rPr lang="en-US" sz="1900" dirty="0"/>
              <a:t>Production Capacity</a:t>
            </a:r>
          </a:p>
          <a:p>
            <a:pPr>
              <a:lnSpc>
                <a:spcPct val="70000"/>
              </a:lnSpc>
            </a:pPr>
            <a:r>
              <a:rPr lang="en-US" sz="1900" dirty="0"/>
              <a:t>System Stability</a:t>
            </a:r>
          </a:p>
          <a:p>
            <a:pPr>
              <a:lnSpc>
                <a:spcPct val="70000"/>
              </a:lnSpc>
            </a:pPr>
            <a:r>
              <a:rPr lang="en-US" sz="1900" dirty="0"/>
              <a:t>Operation </a:t>
            </a:r>
            <a:r>
              <a:rPr lang="en-US" sz="1900" dirty="0"/>
              <a:t>and Maintenance</a:t>
            </a:r>
          </a:p>
          <a:p>
            <a:pPr>
              <a:lnSpc>
                <a:spcPct val="70000"/>
              </a:lnSpc>
            </a:pPr>
            <a:r>
              <a:rPr lang="en-US" sz="1900" dirty="0" smtClean="0"/>
              <a:t>Distribution </a:t>
            </a:r>
            <a:r>
              <a:rPr lang="en-US" sz="1900" dirty="0"/>
              <a:t>Energy Resources (DER)</a:t>
            </a:r>
          </a:p>
          <a:p>
            <a:pPr>
              <a:lnSpc>
                <a:spcPct val="70000"/>
              </a:lnSpc>
            </a:pPr>
            <a:r>
              <a:rPr lang="en-US" sz="1900" dirty="0"/>
              <a:t>Fuel delivery module (fuel processor or a hydrogen storage tank)</a:t>
            </a:r>
          </a:p>
        </p:txBody>
      </p:sp>
    </p:spTree>
    <p:extLst>
      <p:ext uri="{BB962C8B-B14F-4D97-AF65-F5344CB8AC3E}">
        <p14:creationId xmlns:p14="http://schemas.microsoft.com/office/powerpoint/2010/main" val="3479122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Variables : 2)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Implementation</a:t>
            </a:r>
          </a:p>
          <a:p>
            <a:r>
              <a:rPr lang="en-US" dirty="0" smtClean="0"/>
              <a:t>Region</a:t>
            </a:r>
            <a:endParaRPr lang="en-US" dirty="0"/>
          </a:p>
          <a:p>
            <a:r>
              <a:rPr lang="en-US" dirty="0"/>
              <a:t>Safety</a:t>
            </a:r>
          </a:p>
          <a:p>
            <a:r>
              <a:rPr lang="en-US" dirty="0"/>
              <a:t>Distance per fuel load (only in transport application)</a:t>
            </a:r>
          </a:p>
          <a:p>
            <a:r>
              <a:rPr lang="en-US" dirty="0"/>
              <a:t>Price of Fuel</a:t>
            </a:r>
          </a:p>
          <a:p>
            <a:r>
              <a:rPr lang="en-US" dirty="0" smtClean="0"/>
              <a:t>Device Portability </a:t>
            </a:r>
            <a:endParaRPr lang="en-US" dirty="0"/>
          </a:p>
          <a:p>
            <a:r>
              <a:rPr lang="en-US" dirty="0"/>
              <a:t>Supply Limit</a:t>
            </a:r>
          </a:p>
          <a:p>
            <a:r>
              <a:rPr lang="en-US" dirty="0"/>
              <a:t>Market size </a:t>
            </a:r>
            <a:endParaRPr lang="en-US" dirty="0" smtClean="0"/>
          </a:p>
          <a:p>
            <a:r>
              <a:rPr lang="en-US" dirty="0" smtClean="0"/>
              <a:t>Regulations</a:t>
            </a:r>
            <a:endParaRPr lang="en-US" dirty="0"/>
          </a:p>
          <a:p>
            <a:r>
              <a:rPr lang="en-US" dirty="0" smtClean="0"/>
              <a:t>Social Policy</a:t>
            </a:r>
            <a:endParaRPr lang="en-US" dirty="0"/>
          </a:p>
          <a:p>
            <a:r>
              <a:rPr lang="en-US" dirty="0" smtClean="0"/>
              <a:t>Ergonomics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074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Variables : 3) Talent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/>
              <a:t>Governmental incentives</a:t>
            </a:r>
          </a:p>
          <a:p>
            <a:r>
              <a:rPr lang="en-US" sz="1900" dirty="0" smtClean="0"/>
              <a:t>Access </a:t>
            </a:r>
            <a:r>
              <a:rPr lang="en-US" sz="1900" dirty="0"/>
              <a:t>to </a:t>
            </a:r>
            <a:r>
              <a:rPr lang="en-US" sz="1900" dirty="0" smtClean="0"/>
              <a:t>Universities</a:t>
            </a:r>
            <a:endParaRPr lang="en-US" sz="1900" dirty="0"/>
          </a:p>
          <a:p>
            <a:r>
              <a:rPr lang="en-US" sz="1900" dirty="0"/>
              <a:t>Military interest</a:t>
            </a:r>
          </a:p>
          <a:p>
            <a:r>
              <a:rPr lang="en-US" sz="1900" dirty="0"/>
              <a:t>R&amp;D </a:t>
            </a:r>
            <a:r>
              <a:rPr lang="en-US" sz="1900" dirty="0" smtClean="0"/>
              <a:t>Focus of Companies</a:t>
            </a:r>
            <a:endParaRPr lang="en-US" sz="1900" dirty="0"/>
          </a:p>
          <a:p>
            <a:r>
              <a:rPr lang="en-US" sz="1900" dirty="0"/>
              <a:t>Salary</a:t>
            </a:r>
          </a:p>
          <a:p>
            <a:r>
              <a:rPr lang="en-US" sz="1900" dirty="0"/>
              <a:t>Global Awareness</a:t>
            </a:r>
          </a:p>
          <a:p>
            <a:r>
              <a:rPr lang="en-US" sz="1900" dirty="0" smtClean="0"/>
              <a:t>Expertise</a:t>
            </a:r>
          </a:p>
          <a:p>
            <a:r>
              <a:rPr lang="en-US" sz="1900" dirty="0" smtClean="0"/>
              <a:t>Environmental Exposure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11695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Activity traces on github.com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608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Data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7801" y="2138289"/>
            <a:ext cx="9007396" cy="43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7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Override1.xml><?xml version="1.0" encoding="utf-8"?>
<a:themeOverride xmlns:a="http://schemas.openxmlformats.org/drawingml/2006/main">
  <a:clrScheme name="Berlin">
    <a:dk1>
      <a:sysClr val="windowText" lastClr="000000"/>
    </a:dk1>
    <a:lt1>
      <a:sysClr val="window" lastClr="FFFFFF"/>
    </a:lt1>
    <a:dk2>
      <a:srgbClr val="1F8094"/>
    </a:dk2>
    <a:lt2>
      <a:srgbClr val="E7E6E6"/>
    </a:lt2>
    <a:accent1>
      <a:srgbClr val="39CDE7"/>
    </a:accent1>
    <a:accent2>
      <a:srgbClr val="60DE72"/>
    </a:accent2>
    <a:accent3>
      <a:srgbClr val="DDCC64"/>
    </a:accent3>
    <a:accent4>
      <a:srgbClr val="F49D50"/>
    </a:accent4>
    <a:accent5>
      <a:srgbClr val="E44951"/>
    </a:accent5>
    <a:accent6>
      <a:srgbClr val="D666F9"/>
    </a:accent6>
    <a:hlink>
      <a:srgbClr val="4BF7ED"/>
    </a:hlink>
    <a:folHlink>
      <a:srgbClr val="95E9F4"/>
    </a:folHlink>
  </a:clrScheme>
</a:themeOverride>
</file>

<file path=ppt/theme/themeOverride2.xml><?xml version="1.0" encoding="utf-8"?>
<a:themeOverride xmlns:a="http://schemas.openxmlformats.org/drawingml/2006/main">
  <a:clrScheme name="Berlin">
    <a:dk1>
      <a:sysClr val="windowText" lastClr="000000"/>
    </a:dk1>
    <a:lt1>
      <a:sysClr val="window" lastClr="FFFFFF"/>
    </a:lt1>
    <a:dk2>
      <a:srgbClr val="1F8094"/>
    </a:dk2>
    <a:lt2>
      <a:srgbClr val="E7E6E6"/>
    </a:lt2>
    <a:accent1>
      <a:srgbClr val="39CDE7"/>
    </a:accent1>
    <a:accent2>
      <a:srgbClr val="60DE72"/>
    </a:accent2>
    <a:accent3>
      <a:srgbClr val="DDCC64"/>
    </a:accent3>
    <a:accent4>
      <a:srgbClr val="F49D50"/>
    </a:accent4>
    <a:accent5>
      <a:srgbClr val="E44951"/>
    </a:accent5>
    <a:accent6>
      <a:srgbClr val="D666F9"/>
    </a:accent6>
    <a:hlink>
      <a:srgbClr val="4BF7ED"/>
    </a:hlink>
    <a:folHlink>
      <a:srgbClr val="95E9F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121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BAMBU- WEEK 12 PROGRESS REPORT</vt:lpstr>
      <vt:lpstr>Logic Model</vt:lpstr>
      <vt:lpstr>List of Variables </vt:lpstr>
      <vt:lpstr>List of Variables : 1) Technology</vt:lpstr>
      <vt:lpstr>List of Variables : 2) Tolerance</vt:lpstr>
      <vt:lpstr>List of Variables : 3) Talent</vt:lpstr>
      <vt:lpstr>PROCESS DATA</vt:lpstr>
      <vt:lpstr>Process 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BAMBU- WEEK 12 PROGRESS REPORT</dc:title>
  <dc:creator>Pongzthor Tiranun</dc:creator>
  <cp:lastModifiedBy>Pongzthor Tiranun</cp:lastModifiedBy>
  <cp:revision>6</cp:revision>
  <dcterms:created xsi:type="dcterms:W3CDTF">2015-05-18T07:41:59Z</dcterms:created>
  <dcterms:modified xsi:type="dcterms:W3CDTF">2015-05-18T08:42:57Z</dcterms:modified>
</cp:coreProperties>
</file>