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5986B0-761F-4EF7-AC5C-A771753585B1}">
          <p14:sldIdLst>
            <p14:sldId id="256"/>
          </p14:sldIdLst>
        </p14:section>
        <p14:section name="Untitled Section" id="{C47C9FE9-1E27-431E-B139-CB39663FBF3F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Bambu – week 12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Global Manufacturing Strategy – </a:t>
            </a:r>
            <a:r>
              <a:rPr lang="en-US" dirty="0" err="1" smtClean="0"/>
              <a:t>SPRing</a:t>
            </a:r>
            <a:r>
              <a:rPr lang="en-US" dirty="0" smtClean="0"/>
              <a:t>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1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9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81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Bambu – week 12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Bambu – week 12 presentation</dc:title>
  <dc:creator>Pongzthor Tiranun</dc:creator>
  <cp:lastModifiedBy>Pongzthor Tiranun</cp:lastModifiedBy>
  <cp:revision>2</cp:revision>
  <dcterms:created xsi:type="dcterms:W3CDTF">2015-05-18T07:28:25Z</dcterms:created>
  <dcterms:modified xsi:type="dcterms:W3CDTF">2015-05-18T08:50:10Z</dcterms:modified>
</cp:coreProperties>
</file>