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85" r:id="rId2"/>
    <p:sldId id="286" r:id="rId3"/>
    <p:sldId id="287" r:id="rId4"/>
    <p:sldId id="297" r:id="rId5"/>
    <p:sldId id="291" r:id="rId6"/>
    <p:sldId id="292" r:id="rId7"/>
    <p:sldId id="296" r:id="rId8"/>
    <p:sldId id="293" r:id="rId9"/>
    <p:sldId id="29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8" autoAdjust="0"/>
    <p:restoredTop sz="94737" autoAdjust="0"/>
  </p:normalViewPr>
  <p:slideViewPr>
    <p:cSldViewPr snapToGrid="0">
      <p:cViewPr varScale="1">
        <p:scale>
          <a:sx n="70" d="100"/>
          <a:sy n="70" d="100"/>
        </p:scale>
        <p:origin x="64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52D8DF-F7ED-47A9-8F1F-1C3DE6A4722F}" type="doc">
      <dgm:prSet loTypeId="urn:microsoft.com/office/officeart/2005/8/layout/hList6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fr-FR"/>
        </a:p>
      </dgm:t>
    </dgm:pt>
    <dgm:pt modelId="{72C3D7C4-1FD3-4E91-B977-28931B3F5ABA}">
      <dgm:prSet phldrT="[Texte]" custT="1"/>
      <dgm:spPr/>
      <dgm:t>
        <a:bodyPr/>
        <a:lstStyle/>
        <a:p>
          <a:r>
            <a:rPr lang="fr-FR" sz="1400" smtClean="0">
              <a:solidFill>
                <a:schemeClr val="accent3">
                  <a:lumMod val="75000"/>
                </a:schemeClr>
              </a:solidFill>
            </a:rPr>
            <a:t>RESOURCES</a:t>
          </a:r>
          <a:endParaRPr lang="fr-FR" sz="1400" dirty="0">
            <a:solidFill>
              <a:schemeClr val="accent3">
                <a:lumMod val="75000"/>
              </a:schemeClr>
            </a:solidFill>
          </a:endParaRPr>
        </a:p>
      </dgm:t>
    </dgm:pt>
    <dgm:pt modelId="{C7E336E9-2747-4995-A749-2C4A0C296DB1}" type="parTrans" cxnId="{383F837F-9DCE-4D5D-B5F0-67D53EEA6EDB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C47984D0-4B72-491D-8DA1-F5AEAAF743E6}" type="sibTrans" cxnId="{383F837F-9DCE-4D5D-B5F0-67D53EEA6EDB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932CC87A-C2AA-4521-8FB3-6CE78FE8DC22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20 Contributors</a:t>
          </a:r>
          <a:endParaRPr lang="fr-FR" sz="1050" dirty="0">
            <a:solidFill>
              <a:schemeClr val="accent3">
                <a:lumMod val="75000"/>
              </a:schemeClr>
            </a:solidFill>
          </a:endParaRPr>
        </a:p>
      </dgm:t>
    </dgm:pt>
    <dgm:pt modelId="{A5ABD709-9B38-42A8-BE20-D8E88E6354BF}" type="parTrans" cxnId="{2DE10510-D95E-41EC-BCC8-3A1320FC5027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0FA7DA1A-927F-4D20-BBAC-3EFD84B1F43C}" type="sibTrans" cxnId="{2DE10510-D95E-41EC-BCC8-3A1320FC5027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E3D830AE-2CF7-4029-9D57-5763C8E9CF43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4 Authors</a:t>
          </a:r>
          <a:endParaRPr lang="fr-FR" sz="1050" dirty="0">
            <a:solidFill>
              <a:schemeClr val="accent3">
                <a:lumMod val="75000"/>
              </a:schemeClr>
            </a:solidFill>
          </a:endParaRPr>
        </a:p>
      </dgm:t>
    </dgm:pt>
    <dgm:pt modelId="{C28EB5E2-53AA-4518-868C-95C0988E2D49}" type="parTrans" cxnId="{BACD229E-0353-4206-A854-B57F59A792CF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588A4F85-56EE-4932-B928-50039EFE1D31}" type="sibTrans" cxnId="{BACD229E-0353-4206-A854-B57F59A792CF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1EFEFBA2-B851-4A8A-BB22-00008FF41747}">
      <dgm:prSet phldrT="[Texte]" custT="1"/>
      <dgm:spPr/>
      <dgm:t>
        <a:bodyPr/>
        <a:lstStyle/>
        <a:p>
          <a:r>
            <a:rPr lang="fr-FR" sz="1400" smtClean="0">
              <a:solidFill>
                <a:schemeClr val="accent3">
                  <a:lumMod val="75000"/>
                </a:schemeClr>
              </a:solidFill>
            </a:rPr>
            <a:t>ACTIVITIES</a:t>
          </a:r>
          <a:endParaRPr lang="fr-FR" sz="1400">
            <a:solidFill>
              <a:schemeClr val="accent3">
                <a:lumMod val="75000"/>
              </a:schemeClr>
            </a:solidFill>
          </a:endParaRPr>
        </a:p>
      </dgm:t>
    </dgm:pt>
    <dgm:pt modelId="{5237344E-3C45-4CD5-8679-16503A91AA7C}" type="parTrans" cxnId="{35AE9547-F862-45D3-BE5A-E6241C543C34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E95B4B51-66E9-4F52-9C30-23146904BC20}" type="sibTrans" cxnId="{35AE9547-F862-45D3-BE5A-E6241C543C34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E3F19D58-2847-4B41-8C69-FF677ACDED7B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Extract IAR structure from existing reports</a:t>
          </a:r>
          <a:endParaRPr lang="fr-FR" sz="1050" dirty="0">
            <a:solidFill>
              <a:schemeClr val="accent3">
                <a:lumMod val="75000"/>
              </a:schemeClr>
            </a:solidFill>
          </a:endParaRPr>
        </a:p>
      </dgm:t>
    </dgm:pt>
    <dgm:pt modelId="{7CB18FEC-F689-43FE-9BE5-84EDDE928C59}" type="parTrans" cxnId="{6D9CDF47-5255-477F-A408-150A25B9C789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333CF11C-87F5-4F52-9AE6-1EC6B538DB93}" type="sibTrans" cxnId="{6D9CDF47-5255-477F-A408-150A25B9C789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2BE55610-4D28-42E0-8267-558A7085E18F}">
      <dgm:prSet phldrT="[Texte]" custT="1"/>
      <dgm:spPr/>
      <dgm:t>
        <a:bodyPr/>
        <a:lstStyle/>
        <a:p>
          <a:r>
            <a:rPr lang="fr-FR" sz="1400" smtClean="0">
              <a:solidFill>
                <a:schemeClr val="accent3">
                  <a:lumMod val="75000"/>
                </a:schemeClr>
              </a:solidFill>
            </a:rPr>
            <a:t>OUTCOMES</a:t>
          </a:r>
          <a:endParaRPr lang="fr-FR" sz="1400">
            <a:solidFill>
              <a:schemeClr val="accent3">
                <a:lumMod val="75000"/>
              </a:schemeClr>
            </a:solidFill>
          </a:endParaRPr>
        </a:p>
      </dgm:t>
    </dgm:pt>
    <dgm:pt modelId="{0412D34D-808E-40C7-8F02-8DB8FF4954D5}" type="parTrans" cxnId="{DE556CC3-DF24-4E13-A34B-765D89621F82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6F471C58-641B-49B6-9FAA-ED99D26EF7F1}" type="sibTrans" cxnId="{DE556CC3-DF24-4E13-A34B-765D89621F82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498996AE-4AE4-493E-85FE-F243E011573C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IAR</a:t>
          </a:r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083F37AC-F742-4756-9721-03926A31C2E0}" type="parTrans" cxnId="{628E5962-57DF-4D87-97D9-0192FBFDD090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48AF3B71-218F-4F8C-B4DE-6B2DE20F7BC5}" type="sibTrans" cxnId="{628E5962-57DF-4D87-97D9-0192FBFDD090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E2D62E3A-FDC4-4F36-AE7D-2F26CF1B12CA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Interaction with other conributors</a:t>
          </a:r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9C700315-F604-4033-988D-EBD753E3D226}" type="parTrans" cxnId="{4E6ED13A-5541-444B-A154-C8F6CC8F9A7D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5F154C8F-0C4C-4EBD-A659-69DD126C9C40}" type="sibTrans" cxnId="{4E6ED13A-5541-444B-A154-C8F6CC8F9A7D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3C62CD8E-8D76-477F-9DB6-910BDF743BA0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1 Supervisor</a:t>
          </a:r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ACB6940E-F7AB-4B27-A4AF-138986DD3A81}" type="parTrans" cxnId="{8019387C-88C3-4DCF-810D-DE8619DEB540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15123142-6E4E-45E4-807A-07C399AF1AF7}" type="sibTrans" cxnId="{8019387C-88C3-4DCF-810D-DE8619DEB540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6EC9B295-79FA-4462-A038-98147B5B15E8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Documetation anout IAR</a:t>
          </a:r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5B8E65CC-A994-45C4-BB7F-2703D8EA6267}" type="parTrans" cxnId="{AF1EF758-F111-4214-89C5-F09B074974A9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5BF83123-2528-47C3-AC79-7A084658B426}" type="sibTrans" cxnId="{AF1EF758-F111-4214-89C5-F09B074974A9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DE4E638D-80BE-4A69-86ED-9C45972347A1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Documentation about Fuel Cells</a:t>
          </a:r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61772DFC-735C-4A4E-9CFE-5491B99DCEB1}" type="parTrans" cxnId="{879A2153-EA60-4773-A529-3FC45218335B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A6DF42EE-B7F0-448B-AAB7-CB2D0ED8CA16}" type="sibTrans" cxnId="{879A2153-EA60-4773-A529-3FC45218335B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36ABFEC0-2B17-4E77-A2C7-C0FE9FBDA7E1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Online data sharing platform</a:t>
          </a:r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EE816ADF-6421-4B5A-938E-8013FE13857F}" type="parTrans" cxnId="{4300DD3D-BF39-45DB-9048-597C02992529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BD918787-7934-4406-AB9E-59CAFEA713D8}" type="sibTrans" cxnId="{4300DD3D-BF39-45DB-9048-597C02992529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DBD0BA76-6275-4A2D-ADE2-0F6036822509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Build a personalized outline for the IAR</a:t>
          </a:r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E3C44805-5A5C-4C66-B673-803F99E83A96}" type="parTrans" cxnId="{833D941F-C529-4BB5-8121-804F7324C543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FFCA3E7D-8C38-4855-8AC3-F2676E945F28}" type="sibTrans" cxnId="{833D941F-C529-4BB5-8121-804F7324C543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27B8F497-EEFE-4724-A7DB-6F628DE3891D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Review Fuel Cell information</a:t>
          </a:r>
          <a:endParaRPr lang="fr-FR" sz="1050" dirty="0">
            <a:solidFill>
              <a:schemeClr val="accent3">
                <a:lumMod val="75000"/>
              </a:schemeClr>
            </a:solidFill>
          </a:endParaRPr>
        </a:p>
      </dgm:t>
    </dgm:pt>
    <dgm:pt modelId="{326F6861-A2B9-4697-8835-2FE6175350B9}" type="parTrans" cxnId="{AE803186-1124-46E1-8F1A-37AB7FE2A10B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CBB21267-DEF5-4514-82CE-4C0594486F84}" type="sibTrans" cxnId="{AE803186-1124-46E1-8F1A-37AB7FE2A10B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B7C59D5E-E827-4F99-9F60-2B0420DCE559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Collect data</a:t>
          </a:r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B724FF86-B1A3-42EA-A800-CE3C165326BC}" type="parTrans" cxnId="{3232FB35-98D6-48CA-A362-7A0C714424D0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51BB2072-31A7-4D40-AD47-EE65451F162F}" type="sibTrans" cxnId="{3232FB35-98D6-48CA-A362-7A0C714424D0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9DB0AEFC-F7C0-4A47-A9D2-B66B67BDF166}">
      <dgm:prSet phldrT="[Texte]" custT="1"/>
      <dgm:spPr/>
      <dgm:t>
        <a:bodyPr/>
        <a:lstStyle/>
        <a:p>
          <a:r>
            <a:rPr lang="fr-FR" sz="1400" smtClean="0">
              <a:solidFill>
                <a:schemeClr val="accent3">
                  <a:lumMod val="75000"/>
                </a:schemeClr>
              </a:solidFill>
            </a:rPr>
            <a:t>OUTPUTS</a:t>
          </a:r>
          <a:endParaRPr lang="fr-FR" sz="1400">
            <a:solidFill>
              <a:schemeClr val="accent3">
                <a:lumMod val="75000"/>
              </a:schemeClr>
            </a:solidFill>
          </a:endParaRPr>
        </a:p>
      </dgm:t>
    </dgm:pt>
    <dgm:pt modelId="{A4CF8F00-895D-40E4-8450-D92BA3CAA82B}" type="parTrans" cxnId="{5681C565-D35A-4FEA-A0B2-C51EC399EE0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89C62A47-94B4-428D-B017-3F9FAE42CBB2}" type="sibTrans" cxnId="{5681C565-D35A-4FEA-A0B2-C51EC399EE0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0EB01263-FD3B-4AC7-BF83-D803022CDB57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Know about the fuel cell industry</a:t>
          </a:r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B7ADEEA4-5653-4A7C-A171-75A7C360D0C6}" type="parTrans" cxnId="{ED06762B-FC36-4EB7-BB42-21BF2D41A4B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EF439DA5-2B90-41D6-942D-A9D10364DF29}" type="sibTrans" cxnId="{ED06762B-FC36-4EB7-BB42-21BF2D41A4B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5732FBE2-2EEB-4A56-AC2C-A920226FDEC5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Know the state and needs of the market</a:t>
          </a:r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AED492A6-1AC1-475C-A576-8A759C976513}" type="parTrans" cxnId="{B69ADBA7-9F5C-4352-AE63-DC0E4F54167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E17D8877-F623-4C8E-8B9C-EDDBC8E8C61C}" type="sibTrans" cxnId="{B69ADBA7-9F5C-4352-AE63-DC0E4F54167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C4398932-60E9-428B-BB59-BB2FDF42C249}">
      <dgm:prSet phldrT="[Texte]" custT="1"/>
      <dgm:spPr/>
      <dgm:t>
        <a:bodyPr/>
        <a:lstStyle/>
        <a:p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3D0B83B2-1075-4391-96AD-404B4EC50D02}" type="parTrans" cxnId="{42F76715-AFEB-4F17-93DB-8ADEB8228C3E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413CF9B1-273D-4A5D-A540-DEA45D415D55}" type="sibTrans" cxnId="{42F76715-AFEB-4F17-93DB-8ADEB8228C3E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76F011A4-403B-46AD-8D5F-B9A16E1BFC11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IAR available to everyone</a:t>
          </a:r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51503B19-43E9-4B0B-B51C-1A896FA41AE9}" type="parTrans" cxnId="{BA334A41-1643-479E-8557-09B405659CB4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D54DEC58-8800-4EFB-80E9-82A9415329F5}" type="sibTrans" cxnId="{BA334A41-1643-479E-8557-09B405659CB4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E1631B99-3BA5-41D6-BE11-08CB42AAA4EC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IAR understandable by everyone</a:t>
          </a:r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58D25AF7-E32A-4BAF-A922-43500B70A4B7}" type="parTrans" cxnId="{2215C057-E109-417C-A69E-742581BD221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73F8ED0B-8F78-4CBC-A923-F824FF362951}" type="sibTrans" cxnId="{2215C057-E109-417C-A69E-742581BD221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3134A35E-5F85-4AA0-82AC-DC8AF808B10B}">
      <dgm:prSet phldrT="[Texte]" custT="1"/>
      <dgm:spPr/>
      <dgm:t>
        <a:bodyPr/>
        <a:lstStyle/>
        <a:p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4996416F-3E3B-4A82-B815-CAAA109D65A0}" type="parTrans" cxnId="{9FE6B04F-043F-4842-94C7-BFE97A8E63FB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9C551CA4-A023-4452-9361-07B91AA4E205}" type="sibTrans" cxnId="{9FE6B04F-043F-4842-94C7-BFE97A8E63FB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BED1581E-CC75-4CB1-97A5-94C58EE24BFB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Write, design and edit the IAR</a:t>
          </a:r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E93779AA-A382-44DA-84B3-1233783F84CE}" type="parTrans" cxnId="{D6B3EE7F-CC91-4A4D-A956-BA341280470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40EEAC37-BDD8-42A8-AB87-123C7CFF2F97}" type="sibTrans" cxnId="{D6B3EE7F-CC91-4A4D-A956-BA341280470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C71C0E5D-7F51-4544-B123-378F534F4944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Present IAR project</a:t>
          </a:r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328FFD0E-D05A-4510-9132-D88575F07C95}" type="parTrans" cxnId="{6D56A746-5964-4BC9-B30A-2F366BA0CE3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83523674-F406-4DCC-A107-783DA566778D}" type="sibTrans" cxnId="{6D56A746-5964-4BC9-B30A-2F366BA0CE3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71E9AA40-D3B4-4753-B77F-6CFE495E434F}" type="pres">
      <dgm:prSet presAssocID="{5252D8DF-F7ED-47A9-8F1F-1C3DE6A4722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DD4DCC5-CD2A-4C80-9516-43D7C916D6B5}" type="pres">
      <dgm:prSet presAssocID="{72C3D7C4-1FD3-4E91-B977-28931B3F5ABA}" presName="node" presStyleLbl="node1" presStyleIdx="0" presStyleCnt="4" custLinFactNeighborX="-47532" custLinFactNeighborY="1209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FD0C632-C2B7-419D-B173-A6F16D83E195}" type="pres">
      <dgm:prSet presAssocID="{C47984D0-4B72-491D-8DA1-F5AEAAF743E6}" presName="sibTrans" presStyleCnt="0"/>
      <dgm:spPr/>
      <dgm:t>
        <a:bodyPr/>
        <a:lstStyle/>
        <a:p>
          <a:endParaRPr lang="fr-FR"/>
        </a:p>
      </dgm:t>
    </dgm:pt>
    <dgm:pt modelId="{06BACB2E-25D6-491F-9902-6DE6A89C06CD}" type="pres">
      <dgm:prSet presAssocID="{1EFEFBA2-B851-4A8A-BB22-00008FF4174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6F2F446-351F-424B-91AA-DBC95E8A4EE3}" type="pres">
      <dgm:prSet presAssocID="{E95B4B51-66E9-4F52-9C30-23146904BC20}" presName="sibTrans" presStyleCnt="0"/>
      <dgm:spPr/>
      <dgm:t>
        <a:bodyPr/>
        <a:lstStyle/>
        <a:p>
          <a:endParaRPr lang="fr-FR"/>
        </a:p>
      </dgm:t>
    </dgm:pt>
    <dgm:pt modelId="{21D06AF9-7B68-4C50-825D-0A7D198CBF3A}" type="pres">
      <dgm:prSet presAssocID="{2BE55610-4D28-42E0-8267-558A7085E18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617A35C-C5B5-488B-90B4-A60D5D15AEE1}" type="pres">
      <dgm:prSet presAssocID="{6F471C58-641B-49B6-9FAA-ED99D26EF7F1}" presName="sibTrans" presStyleCnt="0"/>
      <dgm:spPr/>
      <dgm:t>
        <a:bodyPr/>
        <a:lstStyle/>
        <a:p>
          <a:endParaRPr lang="fr-FR"/>
        </a:p>
      </dgm:t>
    </dgm:pt>
    <dgm:pt modelId="{F1E2BDB2-0BA9-4FD2-86F9-2CAEA5A63A20}" type="pres">
      <dgm:prSet presAssocID="{9DB0AEFC-F7C0-4A47-A9D2-B66B67BDF166}" presName="node" presStyleLbl="node1" presStyleIdx="3" presStyleCnt="4" custLinFactNeighborY="45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47B59A2-9048-495E-9898-70ECA9498859}" type="presOf" srcId="{2BE55610-4D28-42E0-8267-558A7085E18F}" destId="{21D06AF9-7B68-4C50-825D-0A7D198CBF3A}" srcOrd="0" destOrd="0" presId="urn:microsoft.com/office/officeart/2005/8/layout/hList6"/>
    <dgm:cxn modelId="{42F76715-AFEB-4F17-93DB-8ADEB8228C3E}" srcId="{9DB0AEFC-F7C0-4A47-A9D2-B66B67BDF166}" destId="{C4398932-60E9-428B-BB59-BB2FDF42C249}" srcOrd="3" destOrd="0" parTransId="{3D0B83B2-1075-4391-96AD-404B4EC50D02}" sibTransId="{413CF9B1-273D-4A5D-A540-DEA45D415D55}"/>
    <dgm:cxn modelId="{AF1EF758-F111-4214-89C5-F09B074974A9}" srcId="{72C3D7C4-1FD3-4E91-B977-28931B3F5ABA}" destId="{6EC9B295-79FA-4462-A038-98147B5B15E8}" srcOrd="3" destOrd="0" parTransId="{5B8E65CC-A994-45C4-BB7F-2703D8EA6267}" sibTransId="{5BF83123-2528-47C3-AC79-7A084658B426}"/>
    <dgm:cxn modelId="{CCCC49B7-30A5-45F2-B716-D0982EEE95BA}" type="presOf" srcId="{DE4E638D-80BE-4A69-86ED-9C45972347A1}" destId="{3DD4DCC5-CD2A-4C80-9516-43D7C916D6B5}" srcOrd="0" destOrd="5" presId="urn:microsoft.com/office/officeart/2005/8/layout/hList6"/>
    <dgm:cxn modelId="{03CE11BA-8B87-4DDC-BB40-C3AC1B5AF75B}" type="presOf" srcId="{3C62CD8E-8D76-477F-9DB6-910BDF743BA0}" destId="{3DD4DCC5-CD2A-4C80-9516-43D7C916D6B5}" srcOrd="0" destOrd="1" presId="urn:microsoft.com/office/officeart/2005/8/layout/hList6"/>
    <dgm:cxn modelId="{DE556CC3-DF24-4E13-A34B-765D89621F82}" srcId="{5252D8DF-F7ED-47A9-8F1F-1C3DE6A4722F}" destId="{2BE55610-4D28-42E0-8267-558A7085E18F}" srcOrd="2" destOrd="0" parTransId="{0412D34D-808E-40C7-8F02-8DB8FF4954D5}" sibTransId="{6F471C58-641B-49B6-9FAA-ED99D26EF7F1}"/>
    <dgm:cxn modelId="{8A3BC528-2D42-4A0A-B95B-60FEB4DC7FB5}" type="presOf" srcId="{5252D8DF-F7ED-47A9-8F1F-1C3DE6A4722F}" destId="{71E9AA40-D3B4-4753-B77F-6CFE495E434F}" srcOrd="0" destOrd="0" presId="urn:microsoft.com/office/officeart/2005/8/layout/hList6"/>
    <dgm:cxn modelId="{AE803186-1124-46E1-8F1A-37AB7FE2A10B}" srcId="{1EFEFBA2-B851-4A8A-BB22-00008FF41747}" destId="{27B8F497-EEFE-4724-A7DB-6F628DE3891D}" srcOrd="0" destOrd="0" parTransId="{326F6861-A2B9-4697-8835-2FE6175350B9}" sibTransId="{CBB21267-DEF5-4514-82CE-4C0594486F84}"/>
    <dgm:cxn modelId="{B69ADBA7-9F5C-4352-AE63-DC0E4F54167C}" srcId="{0EB01263-FD3B-4AC7-BF83-D803022CDB57}" destId="{5732FBE2-2EEB-4A56-AC2C-A920226FDEC5}" srcOrd="0" destOrd="0" parTransId="{AED492A6-1AC1-475C-A576-8A759C976513}" sibTransId="{E17D8877-F623-4C8E-8B9C-EDDBC8E8C61C}"/>
    <dgm:cxn modelId="{2215C057-E109-417C-A69E-742581BD221C}" srcId="{9DB0AEFC-F7C0-4A47-A9D2-B66B67BDF166}" destId="{E1631B99-3BA5-41D6-BE11-08CB42AAA4EC}" srcOrd="2" destOrd="0" parTransId="{58D25AF7-E32A-4BAF-A922-43500B70A4B7}" sibTransId="{73F8ED0B-8F78-4CBC-A923-F824FF362951}"/>
    <dgm:cxn modelId="{E0B63065-B60C-4EDA-A9EE-C453D34DAEE0}" type="presOf" srcId="{932CC87A-C2AA-4521-8FB3-6CE78FE8DC22}" destId="{3DD4DCC5-CD2A-4C80-9516-43D7C916D6B5}" srcOrd="0" destOrd="2" presId="urn:microsoft.com/office/officeart/2005/8/layout/hList6"/>
    <dgm:cxn modelId="{FDDCEA24-EC7C-4D5D-8506-BA871DE2B185}" type="presOf" srcId="{498996AE-4AE4-493E-85FE-F243E011573C}" destId="{21D06AF9-7B68-4C50-825D-0A7D198CBF3A}" srcOrd="0" destOrd="1" presId="urn:microsoft.com/office/officeart/2005/8/layout/hList6"/>
    <dgm:cxn modelId="{B5F2A0E4-3E0E-4D85-B283-6E56FCA57801}" type="presOf" srcId="{9DB0AEFC-F7C0-4A47-A9D2-B66B67BDF166}" destId="{F1E2BDB2-0BA9-4FD2-86F9-2CAEA5A63A20}" srcOrd="0" destOrd="0" presId="urn:microsoft.com/office/officeart/2005/8/layout/hList6"/>
    <dgm:cxn modelId="{2E36763F-78B6-4E71-AB78-17BDBD44DC20}" type="presOf" srcId="{E2D62E3A-FDC4-4F36-AE7D-2F26CF1B12CA}" destId="{21D06AF9-7B68-4C50-825D-0A7D198CBF3A}" srcOrd="0" destOrd="2" presId="urn:microsoft.com/office/officeart/2005/8/layout/hList6"/>
    <dgm:cxn modelId="{55566EB4-584D-46AE-9E54-F668131D18F5}" type="presOf" srcId="{3134A35E-5F85-4AA0-82AC-DC8AF808B10B}" destId="{3DD4DCC5-CD2A-4C80-9516-43D7C916D6B5}" srcOrd="0" destOrd="7" presId="urn:microsoft.com/office/officeart/2005/8/layout/hList6"/>
    <dgm:cxn modelId="{8019387C-88C3-4DCF-810D-DE8619DEB540}" srcId="{72C3D7C4-1FD3-4E91-B977-28931B3F5ABA}" destId="{3C62CD8E-8D76-477F-9DB6-910BDF743BA0}" srcOrd="0" destOrd="0" parTransId="{ACB6940E-F7AB-4B27-A4AF-138986DD3A81}" sibTransId="{15123142-6E4E-45E4-807A-07C399AF1AF7}"/>
    <dgm:cxn modelId="{0BEAD79E-FCBE-4D8F-843D-43FDFAFE730C}" type="presOf" srcId="{1EFEFBA2-B851-4A8A-BB22-00008FF41747}" destId="{06BACB2E-25D6-491F-9902-6DE6A89C06CD}" srcOrd="0" destOrd="0" presId="urn:microsoft.com/office/officeart/2005/8/layout/hList6"/>
    <dgm:cxn modelId="{D6B3EE7F-CC91-4A4D-A956-BA341280470C}" srcId="{1EFEFBA2-B851-4A8A-BB22-00008FF41747}" destId="{BED1581E-CC75-4CB1-97A5-94C58EE24BFB}" srcOrd="4" destOrd="0" parTransId="{E93779AA-A382-44DA-84B3-1233783F84CE}" sibTransId="{40EEAC37-BDD8-42A8-AB87-123C7CFF2F97}"/>
    <dgm:cxn modelId="{9FE6B04F-043F-4842-94C7-BFE97A8E63FB}" srcId="{72C3D7C4-1FD3-4E91-B977-28931B3F5ABA}" destId="{3134A35E-5F85-4AA0-82AC-DC8AF808B10B}" srcOrd="6" destOrd="0" parTransId="{4996416F-3E3B-4A82-B815-CAAA109D65A0}" sibTransId="{9C551CA4-A023-4452-9361-07B91AA4E205}"/>
    <dgm:cxn modelId="{628E5962-57DF-4D87-97D9-0192FBFDD090}" srcId="{2BE55610-4D28-42E0-8267-558A7085E18F}" destId="{498996AE-4AE4-493E-85FE-F243E011573C}" srcOrd="0" destOrd="0" parTransId="{083F37AC-F742-4756-9721-03926A31C2E0}" sibTransId="{48AF3B71-218F-4F8C-B4DE-6B2DE20F7BC5}"/>
    <dgm:cxn modelId="{409E73C4-7A61-4814-A74F-4F902B927926}" type="presOf" srcId="{E3F19D58-2847-4B41-8C69-FF677ACDED7B}" destId="{06BACB2E-25D6-491F-9902-6DE6A89C06CD}" srcOrd="0" destOrd="2" presId="urn:microsoft.com/office/officeart/2005/8/layout/hList6"/>
    <dgm:cxn modelId="{6017BAA6-EA3D-47F1-A724-6EBF2C0CEED8}" type="presOf" srcId="{C4398932-60E9-428B-BB59-BB2FDF42C249}" destId="{F1E2BDB2-0BA9-4FD2-86F9-2CAEA5A63A20}" srcOrd="0" destOrd="5" presId="urn:microsoft.com/office/officeart/2005/8/layout/hList6"/>
    <dgm:cxn modelId="{BACD229E-0353-4206-A854-B57F59A792CF}" srcId="{72C3D7C4-1FD3-4E91-B977-28931B3F5ABA}" destId="{E3D830AE-2CF7-4029-9D57-5763C8E9CF43}" srcOrd="2" destOrd="0" parTransId="{C28EB5E2-53AA-4518-868C-95C0988E2D49}" sibTransId="{588A4F85-56EE-4932-B928-50039EFE1D31}"/>
    <dgm:cxn modelId="{5681C565-D35A-4FEA-A0B2-C51EC399EE0C}" srcId="{5252D8DF-F7ED-47A9-8F1F-1C3DE6A4722F}" destId="{9DB0AEFC-F7C0-4A47-A9D2-B66B67BDF166}" srcOrd="3" destOrd="0" parTransId="{A4CF8F00-895D-40E4-8450-D92BA3CAA82B}" sibTransId="{89C62A47-94B4-428D-B017-3F9FAE42CBB2}"/>
    <dgm:cxn modelId="{4300DD3D-BF39-45DB-9048-597C02992529}" srcId="{72C3D7C4-1FD3-4E91-B977-28931B3F5ABA}" destId="{36ABFEC0-2B17-4E77-A2C7-C0FE9FBDA7E1}" srcOrd="5" destOrd="0" parTransId="{EE816ADF-6421-4B5A-938E-8013FE13857F}" sibTransId="{BD918787-7934-4406-AB9E-59CAFEA713D8}"/>
    <dgm:cxn modelId="{7029EB40-3C82-423A-B6CB-F82FA11812F5}" type="presOf" srcId="{DBD0BA76-6275-4A2D-ADE2-0F6036822509}" destId="{06BACB2E-25D6-491F-9902-6DE6A89C06CD}" srcOrd="0" destOrd="3" presId="urn:microsoft.com/office/officeart/2005/8/layout/hList6"/>
    <dgm:cxn modelId="{ACF5B08F-D128-4801-96AA-D757957C361C}" type="presOf" srcId="{5732FBE2-2EEB-4A56-AC2C-A920226FDEC5}" destId="{F1E2BDB2-0BA9-4FD2-86F9-2CAEA5A63A20}" srcOrd="0" destOrd="2" presId="urn:microsoft.com/office/officeart/2005/8/layout/hList6"/>
    <dgm:cxn modelId="{8E1F3786-112A-4C71-BA94-E9A7A042A411}" type="presOf" srcId="{BED1581E-CC75-4CB1-97A5-94C58EE24BFB}" destId="{06BACB2E-25D6-491F-9902-6DE6A89C06CD}" srcOrd="0" destOrd="5" presId="urn:microsoft.com/office/officeart/2005/8/layout/hList6"/>
    <dgm:cxn modelId="{2DE10510-D95E-41EC-BCC8-3A1320FC5027}" srcId="{72C3D7C4-1FD3-4E91-B977-28931B3F5ABA}" destId="{932CC87A-C2AA-4521-8FB3-6CE78FE8DC22}" srcOrd="1" destOrd="0" parTransId="{A5ABD709-9B38-42A8-BE20-D8E88E6354BF}" sibTransId="{0FA7DA1A-927F-4D20-BBAC-3EFD84B1F43C}"/>
    <dgm:cxn modelId="{383F837F-9DCE-4D5D-B5F0-67D53EEA6EDB}" srcId="{5252D8DF-F7ED-47A9-8F1F-1C3DE6A4722F}" destId="{72C3D7C4-1FD3-4E91-B977-28931B3F5ABA}" srcOrd="0" destOrd="0" parTransId="{C7E336E9-2747-4995-A749-2C4A0C296DB1}" sibTransId="{C47984D0-4B72-491D-8DA1-F5AEAAF743E6}"/>
    <dgm:cxn modelId="{BDC5BA58-D592-4241-BB14-834F262CBB40}" type="presOf" srcId="{36ABFEC0-2B17-4E77-A2C7-C0FE9FBDA7E1}" destId="{3DD4DCC5-CD2A-4C80-9516-43D7C916D6B5}" srcOrd="0" destOrd="6" presId="urn:microsoft.com/office/officeart/2005/8/layout/hList6"/>
    <dgm:cxn modelId="{833D941F-C529-4BB5-8121-804F7324C543}" srcId="{1EFEFBA2-B851-4A8A-BB22-00008FF41747}" destId="{DBD0BA76-6275-4A2D-ADE2-0F6036822509}" srcOrd="2" destOrd="0" parTransId="{E3C44805-5A5C-4C66-B673-803F99E83A96}" sibTransId="{FFCA3E7D-8C38-4855-8AC3-F2676E945F28}"/>
    <dgm:cxn modelId="{F6FA470A-E621-47ED-9878-4D70D29B0033}" type="presOf" srcId="{27B8F497-EEFE-4724-A7DB-6F628DE3891D}" destId="{06BACB2E-25D6-491F-9902-6DE6A89C06CD}" srcOrd="0" destOrd="1" presId="urn:microsoft.com/office/officeart/2005/8/layout/hList6"/>
    <dgm:cxn modelId="{6D9CDF47-5255-477F-A408-150A25B9C789}" srcId="{1EFEFBA2-B851-4A8A-BB22-00008FF41747}" destId="{E3F19D58-2847-4B41-8C69-FF677ACDED7B}" srcOrd="1" destOrd="0" parTransId="{7CB18FEC-F689-43FE-9BE5-84EDDE928C59}" sibTransId="{333CF11C-87F5-4F52-9AE6-1EC6B538DB93}"/>
    <dgm:cxn modelId="{369D6EA7-7CDC-4D8E-8870-B98F597A20E2}" type="presOf" srcId="{C71C0E5D-7F51-4544-B123-378F534F4944}" destId="{06BACB2E-25D6-491F-9902-6DE6A89C06CD}" srcOrd="0" destOrd="6" presId="urn:microsoft.com/office/officeart/2005/8/layout/hList6"/>
    <dgm:cxn modelId="{3232FB35-98D6-48CA-A362-7A0C714424D0}" srcId="{1EFEFBA2-B851-4A8A-BB22-00008FF41747}" destId="{B7C59D5E-E827-4F99-9F60-2B0420DCE559}" srcOrd="3" destOrd="0" parTransId="{B724FF86-B1A3-42EA-A800-CE3C165326BC}" sibTransId="{51BB2072-31A7-4D40-AD47-EE65451F162F}"/>
    <dgm:cxn modelId="{4E6ED13A-5541-444B-A154-C8F6CC8F9A7D}" srcId="{2BE55610-4D28-42E0-8267-558A7085E18F}" destId="{E2D62E3A-FDC4-4F36-AE7D-2F26CF1B12CA}" srcOrd="1" destOrd="0" parTransId="{9C700315-F604-4033-988D-EBD753E3D226}" sibTransId="{5F154C8F-0C4C-4EBD-A659-69DD126C9C40}"/>
    <dgm:cxn modelId="{E642C729-0B74-4E15-93A9-C07E7A274090}" type="presOf" srcId="{72C3D7C4-1FD3-4E91-B977-28931B3F5ABA}" destId="{3DD4DCC5-CD2A-4C80-9516-43D7C916D6B5}" srcOrd="0" destOrd="0" presId="urn:microsoft.com/office/officeart/2005/8/layout/hList6"/>
    <dgm:cxn modelId="{1D920CBD-5AC4-49BE-9836-7DE50700D2E7}" type="presOf" srcId="{0EB01263-FD3B-4AC7-BF83-D803022CDB57}" destId="{F1E2BDB2-0BA9-4FD2-86F9-2CAEA5A63A20}" srcOrd="0" destOrd="1" presId="urn:microsoft.com/office/officeart/2005/8/layout/hList6"/>
    <dgm:cxn modelId="{6D56A746-5964-4BC9-B30A-2F366BA0CE3C}" srcId="{1EFEFBA2-B851-4A8A-BB22-00008FF41747}" destId="{C71C0E5D-7F51-4544-B123-378F534F4944}" srcOrd="5" destOrd="0" parTransId="{328FFD0E-D05A-4510-9132-D88575F07C95}" sibTransId="{83523674-F406-4DCC-A107-783DA566778D}"/>
    <dgm:cxn modelId="{BA334A41-1643-479E-8557-09B405659CB4}" srcId="{9DB0AEFC-F7C0-4A47-A9D2-B66B67BDF166}" destId="{76F011A4-403B-46AD-8D5F-B9A16E1BFC11}" srcOrd="1" destOrd="0" parTransId="{51503B19-43E9-4B0B-B51C-1A896FA41AE9}" sibTransId="{D54DEC58-8800-4EFB-80E9-82A9415329F5}"/>
    <dgm:cxn modelId="{431352BD-45FD-438C-AE94-B4469B6C33C1}" type="presOf" srcId="{6EC9B295-79FA-4462-A038-98147B5B15E8}" destId="{3DD4DCC5-CD2A-4C80-9516-43D7C916D6B5}" srcOrd="0" destOrd="4" presId="urn:microsoft.com/office/officeart/2005/8/layout/hList6"/>
    <dgm:cxn modelId="{AEB5B712-F45E-4E43-B02D-C2D704BBE985}" type="presOf" srcId="{B7C59D5E-E827-4F99-9F60-2B0420DCE559}" destId="{06BACB2E-25D6-491F-9902-6DE6A89C06CD}" srcOrd="0" destOrd="4" presId="urn:microsoft.com/office/officeart/2005/8/layout/hList6"/>
    <dgm:cxn modelId="{35AE9547-F862-45D3-BE5A-E6241C543C34}" srcId="{5252D8DF-F7ED-47A9-8F1F-1C3DE6A4722F}" destId="{1EFEFBA2-B851-4A8A-BB22-00008FF41747}" srcOrd="1" destOrd="0" parTransId="{5237344E-3C45-4CD5-8679-16503A91AA7C}" sibTransId="{E95B4B51-66E9-4F52-9C30-23146904BC20}"/>
    <dgm:cxn modelId="{C98A015B-4690-482D-9DD1-20C9A3F2A6EC}" type="presOf" srcId="{E3D830AE-2CF7-4029-9D57-5763C8E9CF43}" destId="{3DD4DCC5-CD2A-4C80-9516-43D7C916D6B5}" srcOrd="0" destOrd="3" presId="urn:microsoft.com/office/officeart/2005/8/layout/hList6"/>
    <dgm:cxn modelId="{ED06762B-FC36-4EB7-BB42-21BF2D41A4BC}" srcId="{9DB0AEFC-F7C0-4A47-A9D2-B66B67BDF166}" destId="{0EB01263-FD3B-4AC7-BF83-D803022CDB57}" srcOrd="0" destOrd="0" parTransId="{B7ADEEA4-5653-4A7C-A171-75A7C360D0C6}" sibTransId="{EF439DA5-2B90-41D6-942D-A9D10364DF29}"/>
    <dgm:cxn modelId="{B33A2965-9D0E-44B2-B7BA-5E737C214F4D}" type="presOf" srcId="{76F011A4-403B-46AD-8D5F-B9A16E1BFC11}" destId="{F1E2BDB2-0BA9-4FD2-86F9-2CAEA5A63A20}" srcOrd="0" destOrd="3" presId="urn:microsoft.com/office/officeart/2005/8/layout/hList6"/>
    <dgm:cxn modelId="{879A2153-EA60-4773-A529-3FC45218335B}" srcId="{72C3D7C4-1FD3-4E91-B977-28931B3F5ABA}" destId="{DE4E638D-80BE-4A69-86ED-9C45972347A1}" srcOrd="4" destOrd="0" parTransId="{61772DFC-735C-4A4E-9CFE-5491B99DCEB1}" sibTransId="{A6DF42EE-B7F0-448B-AAB7-CB2D0ED8CA16}"/>
    <dgm:cxn modelId="{C0E59F0A-E8AC-4C36-A515-73A82C3C7411}" type="presOf" srcId="{E1631B99-3BA5-41D6-BE11-08CB42AAA4EC}" destId="{F1E2BDB2-0BA9-4FD2-86F9-2CAEA5A63A20}" srcOrd="0" destOrd="4" presId="urn:microsoft.com/office/officeart/2005/8/layout/hList6"/>
    <dgm:cxn modelId="{3456E43E-2BF4-4189-BAA6-9FF04BCBCAE8}" type="presParOf" srcId="{71E9AA40-D3B4-4753-B77F-6CFE495E434F}" destId="{3DD4DCC5-CD2A-4C80-9516-43D7C916D6B5}" srcOrd="0" destOrd="0" presId="urn:microsoft.com/office/officeart/2005/8/layout/hList6"/>
    <dgm:cxn modelId="{27C76C3C-ED65-4DF4-9734-04FAEAE44E9B}" type="presParOf" srcId="{71E9AA40-D3B4-4753-B77F-6CFE495E434F}" destId="{8FD0C632-C2B7-419D-B173-A6F16D83E195}" srcOrd="1" destOrd="0" presId="urn:microsoft.com/office/officeart/2005/8/layout/hList6"/>
    <dgm:cxn modelId="{D7E53C49-447D-4BF7-99C4-AB115A02D1F5}" type="presParOf" srcId="{71E9AA40-D3B4-4753-B77F-6CFE495E434F}" destId="{06BACB2E-25D6-491F-9902-6DE6A89C06CD}" srcOrd="2" destOrd="0" presId="urn:microsoft.com/office/officeart/2005/8/layout/hList6"/>
    <dgm:cxn modelId="{5D1B9AEB-221F-4371-90DF-941A7A153562}" type="presParOf" srcId="{71E9AA40-D3B4-4753-B77F-6CFE495E434F}" destId="{66F2F446-351F-424B-91AA-DBC95E8A4EE3}" srcOrd="3" destOrd="0" presId="urn:microsoft.com/office/officeart/2005/8/layout/hList6"/>
    <dgm:cxn modelId="{48CBF186-7889-4F33-A721-3D232582D47F}" type="presParOf" srcId="{71E9AA40-D3B4-4753-B77F-6CFE495E434F}" destId="{21D06AF9-7B68-4C50-825D-0A7D198CBF3A}" srcOrd="4" destOrd="0" presId="urn:microsoft.com/office/officeart/2005/8/layout/hList6"/>
    <dgm:cxn modelId="{52C79730-0BDA-4267-A9BB-AA1876FFDE2D}" type="presParOf" srcId="{71E9AA40-D3B4-4753-B77F-6CFE495E434F}" destId="{D617A35C-C5B5-488B-90B4-A60D5D15AEE1}" srcOrd="5" destOrd="0" presId="urn:microsoft.com/office/officeart/2005/8/layout/hList6"/>
    <dgm:cxn modelId="{8251E6A0-09BA-4C0D-AE0E-4BC587157808}" type="presParOf" srcId="{71E9AA40-D3B4-4753-B77F-6CFE495E434F}" destId="{F1E2BDB2-0BA9-4FD2-86F9-2CAEA5A63A20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4DCC5-CD2A-4C80-9516-43D7C916D6B5}">
      <dsp:nvSpPr>
        <dsp:cNvPr id="0" name=""/>
        <dsp:cNvSpPr/>
      </dsp:nvSpPr>
      <dsp:spPr>
        <a:xfrm rot="16200000">
          <a:off x="-306010" y="306010"/>
          <a:ext cx="2707637" cy="2095616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smtClean="0">
              <a:solidFill>
                <a:schemeClr val="accent3">
                  <a:lumMod val="75000"/>
                </a:schemeClr>
              </a:solidFill>
            </a:rPr>
            <a:t>RESOURCES</a:t>
          </a:r>
          <a:endParaRPr lang="fr-FR" sz="1400" kern="1200" dirty="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smtClean="0">
              <a:solidFill>
                <a:schemeClr val="accent3">
                  <a:lumMod val="75000"/>
                </a:schemeClr>
              </a:solidFill>
            </a:rPr>
            <a:t>1 Supervisor</a:t>
          </a:r>
          <a:endParaRPr lang="fr-FR" sz="1050" kern="120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smtClean="0">
              <a:solidFill>
                <a:schemeClr val="accent3">
                  <a:lumMod val="75000"/>
                </a:schemeClr>
              </a:solidFill>
            </a:rPr>
            <a:t>20 Contributors</a:t>
          </a:r>
          <a:endParaRPr lang="fr-FR" sz="1050" kern="1200" dirty="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smtClean="0">
              <a:solidFill>
                <a:schemeClr val="accent3">
                  <a:lumMod val="75000"/>
                </a:schemeClr>
              </a:solidFill>
            </a:rPr>
            <a:t>4 Authors</a:t>
          </a:r>
          <a:endParaRPr lang="fr-FR" sz="1050" kern="1200" dirty="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smtClean="0">
              <a:solidFill>
                <a:schemeClr val="accent3">
                  <a:lumMod val="75000"/>
                </a:schemeClr>
              </a:solidFill>
            </a:rPr>
            <a:t>Documetation anout IAR</a:t>
          </a:r>
          <a:endParaRPr lang="fr-FR" sz="1050" kern="120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smtClean="0">
              <a:solidFill>
                <a:schemeClr val="accent3">
                  <a:lumMod val="75000"/>
                </a:schemeClr>
              </a:solidFill>
            </a:rPr>
            <a:t>Documentation about Fuel Cells</a:t>
          </a:r>
          <a:endParaRPr lang="fr-FR" sz="1050" kern="120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smtClean="0">
              <a:solidFill>
                <a:schemeClr val="accent3">
                  <a:lumMod val="75000"/>
                </a:schemeClr>
              </a:solidFill>
            </a:rPr>
            <a:t>Online data sharing platform</a:t>
          </a:r>
          <a:endParaRPr lang="fr-FR" sz="1050" kern="120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050" kern="1200">
            <a:solidFill>
              <a:schemeClr val="accent3">
                <a:lumMod val="75000"/>
              </a:schemeClr>
            </a:solidFill>
          </a:endParaRPr>
        </a:p>
      </dsp:txBody>
      <dsp:txXfrm rot="5400000">
        <a:off x="1" y="541526"/>
        <a:ext cx="2095616" cy="1624583"/>
      </dsp:txXfrm>
    </dsp:sp>
    <dsp:sp modelId="{06BACB2E-25D6-491F-9902-6DE6A89C06CD}">
      <dsp:nvSpPr>
        <dsp:cNvPr id="0" name=""/>
        <dsp:cNvSpPr/>
      </dsp:nvSpPr>
      <dsp:spPr>
        <a:xfrm rot="16200000">
          <a:off x="1948912" y="306010"/>
          <a:ext cx="2707637" cy="2095616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smtClean="0">
              <a:solidFill>
                <a:schemeClr val="accent3">
                  <a:lumMod val="75000"/>
                </a:schemeClr>
              </a:solidFill>
            </a:rPr>
            <a:t>ACTIVITIES</a:t>
          </a:r>
          <a:endParaRPr lang="fr-FR" sz="1400" kern="120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smtClean="0">
              <a:solidFill>
                <a:schemeClr val="accent3">
                  <a:lumMod val="75000"/>
                </a:schemeClr>
              </a:solidFill>
            </a:rPr>
            <a:t>Review Fuel Cell information</a:t>
          </a:r>
          <a:endParaRPr lang="fr-FR" sz="1050" kern="1200" dirty="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smtClean="0">
              <a:solidFill>
                <a:schemeClr val="accent3">
                  <a:lumMod val="75000"/>
                </a:schemeClr>
              </a:solidFill>
            </a:rPr>
            <a:t>Extract IAR structure from existing reports</a:t>
          </a:r>
          <a:endParaRPr lang="fr-FR" sz="1050" kern="1200" dirty="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smtClean="0">
              <a:solidFill>
                <a:schemeClr val="accent3">
                  <a:lumMod val="75000"/>
                </a:schemeClr>
              </a:solidFill>
            </a:rPr>
            <a:t>Build a personalized outline for the IAR</a:t>
          </a:r>
          <a:endParaRPr lang="fr-FR" sz="1050" kern="120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smtClean="0">
              <a:solidFill>
                <a:schemeClr val="accent3">
                  <a:lumMod val="75000"/>
                </a:schemeClr>
              </a:solidFill>
            </a:rPr>
            <a:t>Collect data</a:t>
          </a:r>
          <a:endParaRPr lang="fr-FR" sz="1050" kern="120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smtClean="0">
              <a:solidFill>
                <a:schemeClr val="accent3">
                  <a:lumMod val="75000"/>
                </a:schemeClr>
              </a:solidFill>
            </a:rPr>
            <a:t>Write, design and edit the IAR</a:t>
          </a:r>
          <a:endParaRPr lang="fr-FR" sz="1050" kern="120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smtClean="0">
              <a:solidFill>
                <a:schemeClr val="accent3">
                  <a:lumMod val="75000"/>
                </a:schemeClr>
              </a:solidFill>
            </a:rPr>
            <a:t>Present IAR project</a:t>
          </a:r>
          <a:endParaRPr lang="fr-FR" sz="1050" kern="1200">
            <a:solidFill>
              <a:schemeClr val="accent3">
                <a:lumMod val="75000"/>
              </a:schemeClr>
            </a:solidFill>
          </a:endParaRPr>
        </a:p>
      </dsp:txBody>
      <dsp:txXfrm rot="5400000">
        <a:off x="2254923" y="541526"/>
        <a:ext cx="2095616" cy="1624583"/>
      </dsp:txXfrm>
    </dsp:sp>
    <dsp:sp modelId="{21D06AF9-7B68-4C50-825D-0A7D198CBF3A}">
      <dsp:nvSpPr>
        <dsp:cNvPr id="0" name=""/>
        <dsp:cNvSpPr/>
      </dsp:nvSpPr>
      <dsp:spPr>
        <a:xfrm rot="16200000">
          <a:off x="4201699" y="306010"/>
          <a:ext cx="2707637" cy="2095616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smtClean="0">
              <a:solidFill>
                <a:schemeClr val="accent3">
                  <a:lumMod val="75000"/>
                </a:schemeClr>
              </a:solidFill>
            </a:rPr>
            <a:t>OUTCOMES</a:t>
          </a:r>
          <a:endParaRPr lang="fr-FR" sz="1400" kern="120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smtClean="0">
              <a:solidFill>
                <a:schemeClr val="accent3">
                  <a:lumMod val="75000"/>
                </a:schemeClr>
              </a:solidFill>
            </a:rPr>
            <a:t>IAR</a:t>
          </a:r>
          <a:endParaRPr lang="fr-FR" sz="1050" kern="120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smtClean="0">
              <a:solidFill>
                <a:schemeClr val="accent3">
                  <a:lumMod val="75000"/>
                </a:schemeClr>
              </a:solidFill>
            </a:rPr>
            <a:t>Interaction with other conributors</a:t>
          </a:r>
          <a:endParaRPr lang="fr-FR" sz="1050" kern="1200">
            <a:solidFill>
              <a:schemeClr val="accent3">
                <a:lumMod val="75000"/>
              </a:schemeClr>
            </a:solidFill>
          </a:endParaRPr>
        </a:p>
      </dsp:txBody>
      <dsp:txXfrm rot="5400000">
        <a:off x="4507710" y="541526"/>
        <a:ext cx="2095616" cy="1624583"/>
      </dsp:txXfrm>
    </dsp:sp>
    <dsp:sp modelId="{F1E2BDB2-0BA9-4FD2-86F9-2CAEA5A63A20}">
      <dsp:nvSpPr>
        <dsp:cNvPr id="0" name=""/>
        <dsp:cNvSpPr/>
      </dsp:nvSpPr>
      <dsp:spPr>
        <a:xfrm rot="16200000">
          <a:off x="6454487" y="306010"/>
          <a:ext cx="2707637" cy="2095616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smtClean="0">
              <a:solidFill>
                <a:schemeClr val="accent3">
                  <a:lumMod val="75000"/>
                </a:schemeClr>
              </a:solidFill>
            </a:rPr>
            <a:t>OUTPUTS</a:t>
          </a:r>
          <a:endParaRPr lang="fr-FR" sz="1400" kern="120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smtClean="0">
              <a:solidFill>
                <a:schemeClr val="accent3">
                  <a:lumMod val="75000"/>
                </a:schemeClr>
              </a:solidFill>
            </a:rPr>
            <a:t>Know about the fuel cell industry</a:t>
          </a:r>
          <a:endParaRPr lang="fr-FR" sz="1050" kern="1200">
            <a:solidFill>
              <a:schemeClr val="accent3">
                <a:lumMod val="75000"/>
              </a:schemeClr>
            </a:solidFill>
          </a:endParaRP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smtClean="0">
              <a:solidFill>
                <a:schemeClr val="accent3">
                  <a:lumMod val="75000"/>
                </a:schemeClr>
              </a:solidFill>
            </a:rPr>
            <a:t>Know the state and needs of the market</a:t>
          </a:r>
          <a:endParaRPr lang="fr-FR" sz="1050" kern="120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smtClean="0">
              <a:solidFill>
                <a:schemeClr val="accent3">
                  <a:lumMod val="75000"/>
                </a:schemeClr>
              </a:solidFill>
            </a:rPr>
            <a:t>IAR available to everyone</a:t>
          </a:r>
          <a:endParaRPr lang="fr-FR" sz="1050" kern="120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smtClean="0">
              <a:solidFill>
                <a:schemeClr val="accent3">
                  <a:lumMod val="75000"/>
                </a:schemeClr>
              </a:solidFill>
            </a:rPr>
            <a:t>IAR understandable by everyone</a:t>
          </a:r>
          <a:endParaRPr lang="fr-FR" sz="1050" kern="120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050" kern="1200">
            <a:solidFill>
              <a:schemeClr val="accent3">
                <a:lumMod val="75000"/>
              </a:schemeClr>
            </a:solidFill>
          </a:endParaRPr>
        </a:p>
      </dsp:txBody>
      <dsp:txXfrm rot="5400000">
        <a:off x="6760498" y="541526"/>
        <a:ext cx="2095616" cy="16245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CA47B-3C97-470F-9E92-6634E455912F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4E867-41F4-48E7-8B36-52D0CC1AAF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91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4E867-41F4-48E7-8B36-52D0CC1AAF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42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4452-2088-46C7-8121-271356E8511E}" type="datetime1">
              <a:rPr lang="fr-FR" smtClean="0"/>
              <a:t>20/05/2015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45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9EE9-E6DE-4CFF-9ECE-0F54FDE20F4B}" type="datetime1">
              <a:rPr lang="fr-FR" smtClean="0"/>
              <a:t>20/05/2015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74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513E-FE9D-418D-A202-255A4E4C6AC5}" type="datetime1">
              <a:rPr lang="fr-FR" smtClean="0"/>
              <a:t>20/05/2015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38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1D82-E167-4565-95B5-D8341A5A6D5B}" type="datetime1">
              <a:rPr lang="fr-FR" smtClean="0"/>
              <a:t>20/05/2015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05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5423-CF2A-41A1-B998-779941211E29}" type="datetime1">
              <a:rPr lang="fr-FR" smtClean="0"/>
              <a:t>20/05/2015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27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1CB30-7913-4FD5-8453-6D9FF22AA427}" type="datetime1">
              <a:rPr lang="fr-FR" smtClean="0"/>
              <a:t>20/05/2015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21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C0EE-E481-43F3-94DA-D1A25CEC40DE}" type="datetime1">
              <a:rPr lang="fr-FR" smtClean="0"/>
              <a:t>20/05/2015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64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B399-98EB-4874-922C-FD316CDCF690}" type="datetime1">
              <a:rPr lang="fr-FR" smtClean="0"/>
              <a:t>20/05/2015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5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0B9D-8152-464B-A496-6DA29EB38900}" type="datetime1">
              <a:rPr lang="fr-FR" smtClean="0"/>
              <a:t>20/05/2015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96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8" y="6459795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EB72BB81-321C-47C9-8EF1-F64E7E3280BC}" type="datetime1">
              <a:rPr lang="fr-FR" smtClean="0"/>
              <a:t>20/05/2015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9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80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2307-685A-4E72-8E0A-45F85857C52E}" type="datetime1">
              <a:rPr lang="fr-FR" smtClean="0"/>
              <a:t>20/05/2015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69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7" y="645979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82A1CD3-8443-43C6-8EE4-FA26CE5A5F83}" type="datetime1">
              <a:rPr lang="fr-FR" smtClean="0"/>
              <a:t>20/05/2015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5" y="645979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419" y="729605"/>
            <a:ext cx="703261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3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354" rtl="0" eaLnBrk="1" latinLnBrk="0" hangingPunct="1">
        <a:lnSpc>
          <a:spcPct val="85000"/>
        </a:lnSpc>
        <a:spcBef>
          <a:spcPct val="0"/>
        </a:spcBef>
        <a:buNone/>
        <a:defRPr sz="48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6" indent="-91436" algn="l" defTabSz="914354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29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00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71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42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4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3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25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1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FUEL CELLS IAR – WEEK 12 PROGRESS REPORT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Global Manufacturing Strategy</a:t>
            </a:r>
            <a:endParaRPr lang="en-US" dirty="0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1407474" y="-288109"/>
            <a:ext cx="9601301" cy="4778518"/>
          </a:xfrm>
          <a:prstGeom prst="rect">
            <a:avLst/>
          </a:prstGeom>
          <a:blipFill dpi="0" rotWithShape="1">
            <a:blip r:embed="rId2">
              <a:alphaModFix amt="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129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Model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358276"/>
              </p:ext>
            </p:extLst>
          </p:nvPr>
        </p:nvGraphicFramePr>
        <p:xfrm>
          <a:off x="1617028" y="1826933"/>
          <a:ext cx="8902827" cy="8348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4987"/>
                <a:gridCol w="8117840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PROBLEM</a:t>
                      </a:r>
                      <a:endParaRPr lang="fr-FR" sz="11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As fossil fuels reserves of the planet are not inexhaustible and the energy demand is rising year by year, it is essential to adopt alternative sources of energy.</a:t>
                      </a:r>
                      <a:endParaRPr lang="fr-FR" sz="16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0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fr-FR" sz="4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fr-FR" sz="7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GOAL</a:t>
                      </a:r>
                      <a:endParaRPr lang="fr-FR" sz="11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Provide an open Industry Analysis Report (IAR) in order for global knowledge and development opportunities to become available to anyone.</a:t>
                      </a:r>
                      <a:endParaRPr lang="fr-FR" sz="16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984318"/>
              </p:ext>
            </p:extLst>
          </p:nvPr>
        </p:nvGraphicFramePr>
        <p:xfrm>
          <a:off x="1615440" y="5484670"/>
          <a:ext cx="9019413" cy="6686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3028"/>
                <a:gridCol w="790638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RATIONALES</a:t>
                      </a:r>
                      <a:endParaRPr lang="fr-FR" sz="11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IAR beneficial for stakeholders, customers, researchers, industry, and curious people.</a:t>
                      </a:r>
                      <a:endParaRPr lang="fr-FR" sz="11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0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fr-FR" sz="5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5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fr-FR" sz="5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ASSUMPTIONS</a:t>
                      </a:r>
                      <a:endParaRPr lang="fr-FR" sz="11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Enough data is available online.</a:t>
                      </a:r>
                      <a:endParaRPr lang="fr-FR" sz="11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fr-FR" sz="11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Hydrogen power has not yet reached its mature stage and will spread to the general public.</a:t>
                      </a:r>
                      <a:endParaRPr lang="fr-FR" sz="11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74687469"/>
              </p:ext>
            </p:extLst>
          </p:nvPr>
        </p:nvGraphicFramePr>
        <p:xfrm>
          <a:off x="1666875" y="2706191"/>
          <a:ext cx="8858250" cy="2707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89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Variables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accordance with 3T- MODEL</a:t>
            </a:r>
            <a:endParaRPr lang="en-US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493" y="505460"/>
            <a:ext cx="2754187" cy="39476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7968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Variables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280830"/>
              </p:ext>
            </p:extLst>
          </p:nvPr>
        </p:nvGraphicFramePr>
        <p:xfrm>
          <a:off x="1346200" y="1964266"/>
          <a:ext cx="9809480" cy="4129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246"/>
                <a:gridCol w="3465457"/>
                <a:gridCol w="2766777"/>
              </a:tblGrid>
              <a:tr h="37084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en-US" sz="24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Technology</a:t>
                      </a:r>
                      <a:endParaRPr lang="en-US" sz="24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en-US" sz="24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Tolerance</a:t>
                      </a:r>
                      <a:endParaRPr lang="en-US" sz="24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en-US" sz="24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Talent</a:t>
                      </a:r>
                      <a:endParaRPr lang="en-US" sz="24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Fuel</a:t>
                      </a:r>
                      <a:r>
                        <a:rPr lang="en-US" baseline="0" dirty="0" smtClean="0"/>
                        <a:t> Types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Implementation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 smtClean="0"/>
                        <a:t>Governmental</a:t>
                      </a:r>
                      <a:r>
                        <a:rPr lang="en-US" b="1" baseline="0" dirty="0" smtClean="0"/>
                        <a:t> Incentives</a:t>
                      </a:r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 smtClean="0"/>
                        <a:t>Power Output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 smtClean="0"/>
                        <a:t>Region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 smtClean="0"/>
                        <a:t>Access to Institutions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Efficiency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Safety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Military Interests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 smtClean="0"/>
                        <a:t>Applications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Distance per Fuel Load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R&amp;D Focus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Production Capacity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Price of Fuel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System Stability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Device Portability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 smtClean="0"/>
                        <a:t>Global Awareness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Operation and Maintenance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Supply</a:t>
                      </a:r>
                      <a:r>
                        <a:rPr lang="en-US" baseline="0" dirty="0" smtClean="0"/>
                        <a:t> Limit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Expertise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Distribution</a:t>
                      </a:r>
                      <a:r>
                        <a:rPr lang="en-US" baseline="0" dirty="0" smtClean="0"/>
                        <a:t> Energy Resources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 smtClean="0"/>
                        <a:t>Market</a:t>
                      </a:r>
                      <a:r>
                        <a:rPr lang="en-US" b="1" baseline="0" dirty="0" smtClean="0"/>
                        <a:t> Size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Environmental Exposure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Fuel Delivery Module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Social Policy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 smtClean="0"/>
                        <a:t>Law and Regulations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16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Activity traces on github.com</a:t>
            </a:r>
            <a:endParaRPr lang="en-US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5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493" y="505460"/>
            <a:ext cx="2754187" cy="39476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963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Data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067" y="2140178"/>
            <a:ext cx="8886825" cy="2447925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5" name="ZoneTexte 4"/>
          <p:cNvSpPr txBox="1"/>
          <p:nvPr/>
        </p:nvSpPr>
        <p:spPr>
          <a:xfrm>
            <a:off x="4513943" y="4588103"/>
            <a:ext cx="605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 err="1" smtClean="0">
                <a:solidFill>
                  <a:schemeClr val="accent3"/>
                </a:solidFill>
              </a:rPr>
              <a:t>BambuGMS</a:t>
            </a:r>
            <a:r>
              <a:rPr lang="fr-FR" i="1" dirty="0" smtClean="0">
                <a:solidFill>
                  <a:schemeClr val="accent3"/>
                </a:solidFill>
              </a:rPr>
              <a:t> Group contributions. </a:t>
            </a:r>
            <a:r>
              <a:rPr lang="fr-FR" i="1" dirty="0" err="1" smtClean="0">
                <a:solidFill>
                  <a:schemeClr val="accent3"/>
                </a:solidFill>
              </a:rPr>
              <a:t>GitHub</a:t>
            </a:r>
            <a:r>
              <a:rPr lang="fr-FR" i="1" dirty="0" smtClean="0">
                <a:solidFill>
                  <a:schemeClr val="accent3"/>
                </a:solidFill>
              </a:rPr>
              <a:t>, Inc.</a:t>
            </a:r>
            <a:endParaRPr lang="fr-FR" i="1" dirty="0">
              <a:solidFill>
                <a:schemeClr val="accent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05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IAR Progress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‘LM ACTIVITIES’ </a:t>
            </a:r>
            <a:r>
              <a:rPr lang="en-US" dirty="0" smtClean="0"/>
              <a:t>And ‘Work-in-progress’</a:t>
            </a:r>
            <a:endParaRPr lang="en-US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493" y="505460"/>
            <a:ext cx="2754187" cy="39476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3816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IAR Progress : LM Activities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7249358"/>
              </p:ext>
            </p:extLst>
          </p:nvPr>
        </p:nvGraphicFramePr>
        <p:xfrm>
          <a:off x="1097280" y="2305907"/>
          <a:ext cx="96139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50"/>
                <a:gridCol w="4806950"/>
              </a:tblGrid>
              <a:tr h="207394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Review</a:t>
                      </a:r>
                      <a:r>
                        <a:rPr lang="en-US" sz="1400" baseline="0" dirty="0" smtClean="0"/>
                        <a:t> Fuel Cell Information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Extract IAR Structure from</a:t>
                      </a:r>
                      <a:r>
                        <a:rPr lang="en-US" sz="1400" baseline="0" dirty="0" smtClean="0"/>
                        <a:t> existing literature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Build a personalized outline for the IAR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Develop a personalized</a:t>
                      </a:r>
                      <a:r>
                        <a:rPr lang="en-US" sz="1400" baseline="0" dirty="0" smtClean="0"/>
                        <a:t> template for the IAR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Collect </a:t>
                      </a:r>
                      <a:r>
                        <a:rPr lang="en-US" sz="1400" dirty="0" smtClean="0"/>
                        <a:t>data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 PROGRESS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Write IAR</a:t>
                      </a:r>
                      <a:endParaRPr lang="en-US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 PROGRESS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Design IAR</a:t>
                      </a:r>
                      <a:endParaRPr lang="en-US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 PROGRESS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Review and Edit IAR</a:t>
                      </a:r>
                      <a:endParaRPr lang="en-US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AWAITING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Present IAR</a:t>
                      </a:r>
                      <a:endParaRPr lang="en-US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AWAITING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97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/>
          <p:cNvSpPr/>
          <p:nvPr/>
        </p:nvSpPr>
        <p:spPr>
          <a:xfrm rot="19513347">
            <a:off x="1905994" y="4344949"/>
            <a:ext cx="1155382" cy="1187029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42" name="Oval 41"/>
          <p:cNvSpPr/>
          <p:nvPr/>
        </p:nvSpPr>
        <p:spPr>
          <a:xfrm rot="19513347">
            <a:off x="5183711" y="4363621"/>
            <a:ext cx="1155382" cy="1187029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44" name="Oval 43"/>
          <p:cNvSpPr/>
          <p:nvPr/>
        </p:nvSpPr>
        <p:spPr>
          <a:xfrm rot="19513347">
            <a:off x="8577739" y="4285079"/>
            <a:ext cx="1155382" cy="1187029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46" name="Oval 45"/>
          <p:cNvSpPr/>
          <p:nvPr/>
        </p:nvSpPr>
        <p:spPr>
          <a:xfrm rot="19513347">
            <a:off x="8557491" y="2440040"/>
            <a:ext cx="1155382" cy="1187029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IAR Progress : </a:t>
            </a:r>
            <a:r>
              <a:rPr lang="en-US" dirty="0" smtClean="0"/>
              <a:t>Work-in-Progress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7124700" y="2433038"/>
            <a:ext cx="3949700" cy="1729720"/>
            <a:chOff x="6921500" y="2802370"/>
            <a:chExt cx="3949700" cy="1729720"/>
          </a:xfrm>
        </p:grpSpPr>
        <p:sp>
          <p:nvSpPr>
            <p:cNvPr id="22" name="Pie 21"/>
            <p:cNvSpPr/>
            <p:nvPr/>
          </p:nvSpPr>
          <p:spPr>
            <a:xfrm>
              <a:off x="8255000" y="2802370"/>
              <a:ext cx="1282700" cy="1206500"/>
            </a:xfrm>
            <a:prstGeom prst="pie">
              <a:avLst>
                <a:gd name="adj1" fmla="val 19395152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21500" y="4008870"/>
              <a:ext cx="3949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IAR: Law and Governmental Regulations</a:t>
              </a:r>
            </a:p>
            <a:p>
              <a:endParaRPr lang="en-US" sz="1400" b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33400" y="4320698"/>
            <a:ext cx="3949700" cy="1528791"/>
            <a:chOff x="6921500" y="2787856"/>
            <a:chExt cx="3949700" cy="1528791"/>
          </a:xfrm>
        </p:grpSpPr>
        <p:sp>
          <p:nvSpPr>
            <p:cNvPr id="25" name="Pie 24"/>
            <p:cNvSpPr/>
            <p:nvPr/>
          </p:nvSpPr>
          <p:spPr>
            <a:xfrm>
              <a:off x="8240486" y="2787856"/>
              <a:ext cx="1296000" cy="1224000"/>
            </a:xfrm>
            <a:prstGeom prst="pie">
              <a:avLst>
                <a:gd name="adj1" fmla="val 542913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921500" y="4008870"/>
              <a:ext cx="3949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54"/>
              <a:r>
                <a:rPr lang="en-US" sz="1400" b="1" dirty="0">
                  <a:solidFill>
                    <a:schemeClr val="accent1"/>
                  </a:solidFill>
                </a:rPr>
                <a:t>IAR : Comparison to other </a:t>
              </a:r>
              <a:r>
                <a:rPr lang="en-US" sz="1400" b="1" dirty="0" smtClean="0">
                  <a:solidFill>
                    <a:schemeClr val="accent1"/>
                  </a:solidFill>
                </a:rPr>
                <a:t>Technologies</a:t>
              </a:r>
              <a:endParaRPr lang="en-US" sz="1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816350" y="4346074"/>
            <a:ext cx="3949700" cy="1514277"/>
            <a:chOff x="6921500" y="2802370"/>
            <a:chExt cx="3949700" cy="1514277"/>
          </a:xfrm>
        </p:grpSpPr>
        <p:sp>
          <p:nvSpPr>
            <p:cNvPr id="28" name="Pie 27"/>
            <p:cNvSpPr/>
            <p:nvPr/>
          </p:nvSpPr>
          <p:spPr>
            <a:xfrm>
              <a:off x="8255000" y="2802370"/>
              <a:ext cx="1282700" cy="1206500"/>
            </a:xfrm>
            <a:prstGeom prst="pie">
              <a:avLst>
                <a:gd name="adj1" fmla="val 13340748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21500" y="4008870"/>
              <a:ext cx="3949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IAR : Future Perspectives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205980" y="4256826"/>
            <a:ext cx="3949700" cy="1514277"/>
            <a:chOff x="6921500" y="2802370"/>
            <a:chExt cx="3949700" cy="1514277"/>
          </a:xfrm>
        </p:grpSpPr>
        <p:sp>
          <p:nvSpPr>
            <p:cNvPr id="32" name="Pie 31"/>
            <p:cNvSpPr/>
            <p:nvPr/>
          </p:nvSpPr>
          <p:spPr>
            <a:xfrm>
              <a:off x="8255000" y="2802370"/>
              <a:ext cx="1282700" cy="1206500"/>
            </a:xfrm>
            <a:prstGeom prst="pie">
              <a:avLst>
                <a:gd name="adj1" fmla="val 7612194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21500" y="4008870"/>
              <a:ext cx="3949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IAR : Final Revision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041015" y="241780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90%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375400" y="240808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</a:t>
            </a:r>
            <a:r>
              <a:rPr lang="en-US" b="1" dirty="0" smtClean="0"/>
              <a:t>0%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9842500" y="241482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85%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041015" y="425813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50%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432550" y="425813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r>
              <a:rPr lang="en-US" b="1" dirty="0" smtClean="0"/>
              <a:t>0%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842500" y="425682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  <a:r>
              <a:rPr lang="en-US" b="1" dirty="0" smtClean="0"/>
              <a:t>0%</a:t>
            </a:r>
            <a:endParaRPr lang="en-US" b="1" dirty="0"/>
          </a:p>
        </p:txBody>
      </p:sp>
      <p:sp>
        <p:nvSpPr>
          <p:cNvPr id="41" name="Oval 40"/>
          <p:cNvSpPr/>
          <p:nvPr/>
        </p:nvSpPr>
        <p:spPr>
          <a:xfrm rot="19513347">
            <a:off x="1935957" y="2446006"/>
            <a:ext cx="1155382" cy="1081968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33400" y="2409835"/>
            <a:ext cx="3949700" cy="1514277"/>
            <a:chOff x="6921500" y="2802370"/>
            <a:chExt cx="3949700" cy="1514277"/>
          </a:xfrm>
        </p:grpSpPr>
        <p:sp>
          <p:nvSpPr>
            <p:cNvPr id="14" name="Pie 13"/>
            <p:cNvSpPr/>
            <p:nvPr/>
          </p:nvSpPr>
          <p:spPr>
            <a:xfrm>
              <a:off x="8255000" y="2802370"/>
              <a:ext cx="1282700" cy="1206500"/>
            </a:xfrm>
            <a:prstGeom prst="pie">
              <a:avLst>
                <a:gd name="adj1" fmla="val 18694568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21500" y="4008870"/>
              <a:ext cx="3949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354"/>
              <a:r>
                <a:rPr lang="en-US" sz="1400" b="1" dirty="0">
                  <a:solidFill>
                    <a:schemeClr val="accent1"/>
                  </a:solidFill>
                </a:rPr>
                <a:t>IAR: Product Perspectives</a:t>
              </a:r>
            </a:p>
          </p:txBody>
        </p:sp>
      </p:grpSp>
      <p:sp>
        <p:nvSpPr>
          <p:cNvPr id="43" name="Oval 42"/>
          <p:cNvSpPr/>
          <p:nvPr/>
        </p:nvSpPr>
        <p:spPr>
          <a:xfrm rot="19513347">
            <a:off x="5241614" y="2444606"/>
            <a:ext cx="1155382" cy="1187029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16350" y="2433038"/>
            <a:ext cx="3949700" cy="1514277"/>
            <a:chOff x="6921500" y="2802370"/>
            <a:chExt cx="3949700" cy="1514277"/>
          </a:xfrm>
        </p:grpSpPr>
        <p:sp>
          <p:nvSpPr>
            <p:cNvPr id="19" name="Pie 18"/>
            <p:cNvSpPr/>
            <p:nvPr/>
          </p:nvSpPr>
          <p:spPr>
            <a:xfrm>
              <a:off x="8255000" y="2802370"/>
              <a:ext cx="1282700" cy="1206500"/>
            </a:xfrm>
            <a:prstGeom prst="pie">
              <a:avLst>
                <a:gd name="adj1" fmla="val 20021582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21500" y="4008870"/>
              <a:ext cx="3949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54"/>
              <a:r>
                <a:rPr lang="en-US" sz="1400" b="1" dirty="0">
                  <a:solidFill>
                    <a:schemeClr val="accent1"/>
                  </a:solidFill>
                </a:rPr>
                <a:t>IAR : Market Perspectives</a:t>
              </a:r>
            </a:p>
          </p:txBody>
        </p:sp>
      </p:grp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440517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Personnalisé 15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1E467C"/>
      </a:accent1>
      <a:accent2>
        <a:srgbClr val="0C0555"/>
      </a:accent2>
      <a:accent3>
        <a:srgbClr val="646464"/>
      </a:accent3>
      <a:accent4>
        <a:srgbClr val="A5A5A5"/>
      </a:accent4>
      <a:accent5>
        <a:srgbClr val="A5A5A5"/>
      </a:accent5>
      <a:accent6>
        <a:srgbClr val="2683C6"/>
      </a:accent6>
      <a:hlink>
        <a:srgbClr val="002060"/>
      </a:hlink>
      <a:folHlink>
        <a:srgbClr val="CC0099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416</Words>
  <Application>Microsoft Office PowerPoint</Application>
  <PresentationFormat>Grand écran</PresentationFormat>
  <Paragraphs>131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SimSun</vt:lpstr>
      <vt:lpstr>Arial</vt:lpstr>
      <vt:lpstr>Calibri</vt:lpstr>
      <vt:lpstr>Calibri Light</vt:lpstr>
      <vt:lpstr>Times New Roman</vt:lpstr>
      <vt:lpstr>Rétrospective</vt:lpstr>
      <vt:lpstr>FUEL CELLS IAR – WEEK 12 PROGRESS REPORT</vt:lpstr>
      <vt:lpstr>Logic Model</vt:lpstr>
      <vt:lpstr>List of Variables </vt:lpstr>
      <vt:lpstr>List of Variables</vt:lpstr>
      <vt:lpstr>Process Data</vt:lpstr>
      <vt:lpstr>Process Data</vt:lpstr>
      <vt:lpstr>IAR Progress</vt:lpstr>
      <vt:lpstr>IAR Progress : LM Activities</vt:lpstr>
      <vt:lpstr>IAR Progress : Work-in-Progress</vt:lpstr>
    </vt:vector>
  </TitlesOfParts>
  <Company>Supelec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 Serot</dc:creator>
  <cp:lastModifiedBy>Benoit Serot</cp:lastModifiedBy>
  <cp:revision>66</cp:revision>
  <dcterms:created xsi:type="dcterms:W3CDTF">2015-04-09T11:09:48Z</dcterms:created>
  <dcterms:modified xsi:type="dcterms:W3CDTF">2015-05-20T02:25:48Z</dcterms:modified>
</cp:coreProperties>
</file>