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85" r:id="rId2"/>
    <p:sldId id="298" r:id="rId3"/>
    <p:sldId id="301" r:id="rId4"/>
    <p:sldId id="286" r:id="rId5"/>
    <p:sldId id="303" r:id="rId6"/>
    <p:sldId id="305" r:id="rId7"/>
    <p:sldId id="30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74865" autoAdjust="0"/>
  </p:normalViewPr>
  <p:slideViewPr>
    <p:cSldViewPr snapToGrid="0">
      <p:cViewPr varScale="1">
        <p:scale>
          <a:sx n="56" d="100"/>
          <a:sy n="56" d="100"/>
        </p:scale>
        <p:origin x="120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Molar</a:t>
            </a:r>
            <a:r>
              <a:rPr lang="en-US" sz="1800" baseline="0" dirty="0" smtClean="0"/>
              <a:t> Solar System Gas Constitution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6074729071905914E-2"/>
          <c:y val="0.30331090893875018"/>
          <c:w val="0.9"/>
          <c:h val="0.376492194674012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Air constitution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Dihydrogen</c:v>
                </c:pt>
                <c:pt idx="1">
                  <c:v>Helium</c:v>
                </c:pt>
                <c:pt idx="2">
                  <c:v>Others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0.83528761650887362</c:v>
                </c:pt>
                <c:pt idx="1">
                  <c:v>0.16286733455602248</c:v>
                </c:pt>
                <c:pt idx="2">
                  <c:v>9.6933914202470715E-4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Fuel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cell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3AC2FB3-0EB1-4B08-81CB-415AD7D924BD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</a:p>
      </dgm:t>
    </dgm:pt>
    <dgm:pt modelId="{2B8D19A5-F9C2-4727-A570-45A82536B46A}" type="parTrans" cxnId="{FC395D7D-EDD8-402B-B114-D200F9A9E7E2}">
      <dgm:prSet/>
      <dgm:spPr/>
      <dgm:t>
        <a:bodyPr/>
        <a:lstStyle/>
        <a:p>
          <a:endParaRPr lang="fr-FR"/>
        </a:p>
      </dgm:t>
    </dgm:pt>
    <dgm:pt modelId="{0FB1D22F-A717-416D-996E-E2C5DBCE4FF3}" type="sibTrans" cxnId="{FC395D7D-EDD8-402B-B114-D200F9A9E7E2}">
      <dgm:prSet/>
      <dgm:spPr/>
      <dgm:t>
        <a:bodyPr/>
        <a:lstStyle/>
        <a:p>
          <a:endParaRPr lang="fr-FR"/>
        </a:p>
      </dgm:t>
    </dgm:pt>
    <dgm:pt modelId="{501AD31A-A917-4AA9-BB27-AC42F939E6C7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Company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websites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FA99C3A-F407-417F-83DE-0391C15E10E9}" type="parTrans" cxnId="{0DE55D2D-33B4-4963-9CA5-925682AFA090}">
      <dgm:prSet/>
      <dgm:spPr/>
      <dgm:t>
        <a:bodyPr/>
        <a:lstStyle/>
        <a:p>
          <a:endParaRPr lang="fr-FR"/>
        </a:p>
      </dgm:t>
    </dgm:pt>
    <dgm:pt modelId="{7CF3A3B9-782C-4075-B06F-2F935C3C2DE2}" type="sibTrans" cxnId="{0DE55D2D-33B4-4963-9CA5-925682AFA090}">
      <dgm:prSet/>
      <dgm:spPr/>
      <dgm:t>
        <a:bodyPr/>
        <a:lstStyle/>
        <a:p>
          <a:endParaRPr lang="fr-FR"/>
        </a:p>
      </dgm:t>
    </dgm:pt>
    <dgm:pt modelId="{F2F81127-8604-4ECD-9F9E-207835E7949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Newspapers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and magazines</a:t>
          </a:r>
        </a:p>
      </dgm:t>
    </dgm:pt>
    <dgm:pt modelId="{99A45E88-8DDE-48D1-8F65-2DC2BFDC1B91}" type="parTrans" cxnId="{1AF38BB0-8239-4FB1-AD88-E895B84302D6}">
      <dgm:prSet/>
      <dgm:spPr/>
      <dgm:t>
        <a:bodyPr/>
        <a:lstStyle/>
        <a:p>
          <a:endParaRPr lang="fr-FR"/>
        </a:p>
      </dgm:t>
    </dgm:pt>
    <dgm:pt modelId="{D3A54DFC-B2DF-4EA2-B582-F300D0C6C9D1}" type="sibTrans" cxnId="{1AF38BB0-8239-4FB1-AD88-E895B84302D6}">
      <dgm:prSet/>
      <dgm:spPr/>
      <dgm:t>
        <a:bodyPr/>
        <a:lstStyle/>
        <a:p>
          <a:endParaRPr lang="fr-FR"/>
        </a:p>
      </dgm:t>
    </dgm:pt>
    <dgm:pt modelId="{A7E412B7-27EE-4512-911E-68B46308455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Governmental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10DE53D3-699E-4FAB-93E6-2D4B0644106C}" type="parTrans" cxnId="{17706F1F-9A48-4FB3-AFC9-7F173426B60D}">
      <dgm:prSet/>
      <dgm:spPr/>
      <dgm:t>
        <a:bodyPr/>
        <a:lstStyle/>
        <a:p>
          <a:endParaRPr lang="fr-FR"/>
        </a:p>
      </dgm:t>
    </dgm:pt>
    <dgm:pt modelId="{0A18CE13-150F-44E7-9CBF-4C503416DB9C}" type="sibTrans" cxnId="{17706F1F-9A48-4FB3-AFC9-7F173426B60D}">
      <dgm:prSet/>
      <dgm:spPr/>
      <dgm:t>
        <a:bodyPr/>
        <a:lstStyle/>
        <a:p>
          <a:endParaRPr lang="fr-FR"/>
        </a:p>
      </dgm:t>
    </dgm:pt>
    <dgm:pt modelId="{6C89E8F9-F492-45E6-8918-60E8E347286B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Statistic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databases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3A19BD5-5EF9-4F4A-A53B-A482174EDFCA}" type="parTrans" cxnId="{4800A4EE-6F16-46D8-84D1-83B908998DA3}">
      <dgm:prSet/>
      <dgm:spPr/>
      <dgm:t>
        <a:bodyPr/>
        <a:lstStyle/>
        <a:p>
          <a:endParaRPr lang="fr-FR"/>
        </a:p>
      </dgm:t>
    </dgm:pt>
    <dgm:pt modelId="{46BCADFF-F8C3-4EBF-8866-723D1B07C2AA}" type="sibTrans" cxnId="{4800A4EE-6F16-46D8-84D1-83B908998DA3}">
      <dgm:prSet/>
      <dgm:spPr/>
      <dgm:t>
        <a:bodyPr/>
        <a:lstStyle/>
        <a:p>
          <a:endParaRPr lang="fr-FR"/>
        </a:p>
      </dgm:t>
    </dgm:pt>
    <dgm:pt modelId="{BFA6EAEA-D702-4114-802D-1D05CB97BDA4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</a:p>
      </dgm:t>
    </dgm:pt>
    <dgm:pt modelId="{A6625999-54BE-479A-9837-A4952987CE4D}" type="parTrans" cxnId="{2D15631C-8040-45D9-ADE8-6CC3B32092BC}">
      <dgm:prSet/>
      <dgm:spPr/>
      <dgm:t>
        <a:bodyPr/>
        <a:lstStyle/>
        <a:p>
          <a:endParaRPr lang="fr-FR"/>
        </a:p>
      </dgm:t>
    </dgm:pt>
    <dgm:pt modelId="{96E32F97-D294-4F13-A842-48D9E400D2DE}" type="sibTrans" cxnId="{2D15631C-8040-45D9-ADE8-6CC3B32092BC}">
      <dgm:prSet/>
      <dgm:spPr/>
      <dgm:t>
        <a:bodyPr/>
        <a:lstStyle/>
        <a:p>
          <a:endParaRPr lang="fr-FR"/>
        </a:p>
      </dgm:t>
    </dgm:pt>
    <dgm:pt modelId="{8060FE38-94C9-45D0-A618-12DAAC482145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</a:p>
      </dgm:t>
    </dgm:pt>
    <dgm:pt modelId="{61FAE307-BC03-4CB9-B9C3-8AF901F5CA93}" type="parTrans" cxnId="{05D05F4D-A4C7-4304-B0A9-389F05CC2E11}">
      <dgm:prSet/>
      <dgm:spPr/>
      <dgm:t>
        <a:bodyPr/>
        <a:lstStyle/>
        <a:p>
          <a:endParaRPr lang="fr-FR"/>
        </a:p>
      </dgm:t>
    </dgm:pt>
    <dgm:pt modelId="{7AB311FF-CFF5-416A-ADC5-23F42AE7362B}" type="sibTrans" cxnId="{05D05F4D-A4C7-4304-B0A9-389F05CC2E11}">
      <dgm:prSet/>
      <dgm:spPr/>
      <dgm:t>
        <a:bodyPr/>
        <a:lstStyle/>
        <a:p>
          <a:endParaRPr lang="fr-FR"/>
        </a:p>
      </dgm:t>
    </dgm:pt>
    <dgm:pt modelId="{46960BC8-27AA-45F8-AEEF-22352CF1450C}">
      <dgm:prSet custT="1"/>
      <dgm:spPr/>
      <dgm:t>
        <a:bodyPr/>
        <a:lstStyle/>
        <a:p>
          <a:endParaRPr lang="fr-FR" sz="1050" dirty="0" err="1" smtClean="0">
            <a:solidFill>
              <a:schemeClr val="accent3">
                <a:lumMod val="75000"/>
              </a:schemeClr>
            </a:solidFill>
          </a:endParaRPr>
        </a:p>
      </dgm:t>
    </dgm:pt>
    <dgm:pt modelId="{CDFC704C-CE99-4629-BDE1-B0283A7800AE}" type="parTrans" cxnId="{487D58D9-3B31-4424-9840-F9C066D7CF4E}">
      <dgm:prSet/>
      <dgm:spPr/>
      <dgm:t>
        <a:bodyPr/>
        <a:lstStyle/>
        <a:p>
          <a:endParaRPr lang="fr-FR"/>
        </a:p>
      </dgm:t>
    </dgm:pt>
    <dgm:pt modelId="{EBBA58DB-C3E1-4881-9269-F2C8513B005E}" type="sibTrans" cxnId="{487D58D9-3B31-4424-9840-F9C066D7CF4E}">
      <dgm:prSet/>
      <dgm:spPr/>
      <dgm:t>
        <a:bodyPr/>
        <a:lstStyle/>
        <a:p>
          <a:endParaRPr lang="fr-FR"/>
        </a:p>
      </dgm:t>
    </dgm:pt>
    <dgm:pt modelId="{5E6EC759-EDF1-444D-A55D-A9E18EFE3F70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</a:p>
      </dgm:t>
    </dgm:pt>
    <dgm:pt modelId="{F19CC7AA-3C5B-4D8E-8479-B3D326318C7E}" type="parTrans" cxnId="{340637D5-1948-4365-8839-9CE07222EBA5}">
      <dgm:prSet/>
      <dgm:spPr/>
      <dgm:t>
        <a:bodyPr/>
        <a:lstStyle/>
        <a:p>
          <a:endParaRPr lang="fr-FR"/>
        </a:p>
      </dgm:t>
    </dgm:pt>
    <dgm:pt modelId="{5E72C6B2-3576-469F-95BF-CB19BB54CC5B}" type="sibTrans" cxnId="{340637D5-1948-4365-8839-9CE07222EBA5}">
      <dgm:prSet/>
      <dgm:spPr/>
      <dgm:t>
        <a:bodyPr/>
        <a:lstStyle/>
        <a:p>
          <a:endParaRPr lang="fr-FR"/>
        </a:p>
      </dgm:t>
    </dgm:pt>
    <dgm:pt modelId="{7107FF6F-355C-479F-868D-84C11CD2F69F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Github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page</a:t>
          </a:r>
        </a:p>
      </dgm:t>
    </dgm:pt>
    <dgm:pt modelId="{7A65574C-3B6E-4B7B-B4F2-48654D15DA37}" type="parTrans" cxnId="{F3A2B4D6-BB4E-42BA-B583-A65FB9B18334}">
      <dgm:prSet/>
      <dgm:spPr/>
      <dgm:t>
        <a:bodyPr/>
        <a:lstStyle/>
        <a:p>
          <a:endParaRPr lang="fr-FR"/>
        </a:p>
      </dgm:t>
    </dgm:pt>
    <dgm:pt modelId="{B5AFDB0E-9BE2-4139-B603-4FE23277675B}" type="sibTrans" cxnId="{F3A2B4D6-BB4E-42BA-B583-A65FB9B18334}">
      <dgm:prSet/>
      <dgm:spPr/>
      <dgm:t>
        <a:bodyPr/>
        <a:lstStyle/>
        <a:p>
          <a:endParaRPr lang="fr-FR"/>
        </a:p>
      </dgm:t>
    </dgm:pt>
    <dgm:pt modelId="{A500FA09-F245-42CB-B0DE-04ADA5451810}">
      <dgm:prSet custT="1"/>
      <dgm:spPr/>
      <dgm:t>
        <a:bodyPr/>
        <a:lstStyle/>
        <a:p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603B18AA-B746-4BE6-8BEA-FD31384938C6}" type="parTrans" cxnId="{0F0AF83D-F9E7-40C1-B4B7-F7B2DDCA42D9}">
      <dgm:prSet/>
      <dgm:spPr/>
      <dgm:t>
        <a:bodyPr/>
        <a:lstStyle/>
        <a:p>
          <a:endParaRPr lang="fr-FR"/>
        </a:p>
      </dgm:t>
    </dgm:pt>
    <dgm:pt modelId="{AAC1C1C9-4CEC-49A8-AF46-36E16998BC0D}" type="sibTrans" cxnId="{0F0AF83D-F9E7-40C1-B4B7-F7B2DDCA42D9}">
      <dgm:prSet/>
      <dgm:spPr/>
      <dgm:t>
        <a:bodyPr/>
        <a:lstStyle/>
        <a:p>
          <a:endParaRPr lang="fr-FR"/>
        </a:p>
      </dgm:t>
    </dgm:pt>
    <dgm:pt modelId="{B196A722-E82D-49E7-A43B-B2DE9174D04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4A52D62C-336E-4896-9BFA-2AC0BB8CCA72}" type="parTrans" cxnId="{1AEBB793-C715-4571-8F8B-F0663D661153}">
      <dgm:prSet/>
      <dgm:spPr/>
      <dgm:t>
        <a:bodyPr/>
        <a:lstStyle/>
        <a:p>
          <a:endParaRPr lang="fr-FR"/>
        </a:p>
      </dgm:t>
    </dgm:pt>
    <dgm:pt modelId="{6465AB99-B41B-4687-AEDE-0EC7C4DA1254}" type="sibTrans" cxnId="{1AEBB793-C715-4571-8F8B-F0663D661153}">
      <dgm:prSet/>
      <dgm:spPr/>
      <dgm:t>
        <a:bodyPr/>
        <a:lstStyle/>
        <a:p>
          <a:endParaRPr lang="fr-FR"/>
        </a:p>
      </dgm:t>
    </dgm:pt>
    <dgm:pt modelId="{D760DDB8-0289-40E9-9715-B6E03035CD20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</a:p>
      </dgm:t>
    </dgm:pt>
    <dgm:pt modelId="{418BFCA9-ADF9-4154-8C0E-C8BBB94EE0F5}" type="parTrans" cxnId="{4B146B3D-1D4F-4979-974C-F51B971B0DB4}">
      <dgm:prSet/>
      <dgm:spPr/>
      <dgm:t>
        <a:bodyPr/>
        <a:lstStyle/>
        <a:p>
          <a:endParaRPr lang="fr-FR"/>
        </a:p>
      </dgm:t>
    </dgm:pt>
    <dgm:pt modelId="{5E203340-B9D1-4A51-8377-0DB15908F943}" type="sibTrans" cxnId="{4B146B3D-1D4F-4979-974C-F51B971B0DB4}">
      <dgm:prSet/>
      <dgm:spPr/>
      <dgm:t>
        <a:bodyPr/>
        <a:lstStyle/>
        <a:p>
          <a:endParaRPr lang="fr-FR"/>
        </a:p>
      </dgm:t>
    </dgm:pt>
    <dgm:pt modelId="{7A1C1FF7-6355-49B1-87E0-60DAEACD27AD}">
      <dgm:prSet custT="1"/>
      <dgm:spPr/>
      <dgm:t>
        <a:bodyPr/>
        <a:lstStyle/>
        <a:p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9B50F22F-7C27-4615-A141-2BE7584B5239}" type="parTrans" cxnId="{6955C85A-D5BB-44F7-9537-5C04E372D714}">
      <dgm:prSet/>
      <dgm:spPr/>
      <dgm:t>
        <a:bodyPr/>
        <a:lstStyle/>
        <a:p>
          <a:endParaRPr lang="fr-FR"/>
        </a:p>
      </dgm:t>
    </dgm:pt>
    <dgm:pt modelId="{E42DFC01-96EA-412A-A668-EAA80CFE8962}" type="sibTrans" cxnId="{6955C85A-D5BB-44F7-9537-5C04E372D714}">
      <dgm:prSet/>
      <dgm:spPr/>
      <dgm:t>
        <a:bodyPr/>
        <a:lstStyle/>
        <a:p>
          <a:endParaRPr lang="fr-FR"/>
        </a:p>
      </dgm:t>
    </dgm:pt>
    <dgm:pt modelId="{0F97B7B9-C085-4D5B-971D-A65CB4C29F66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</a:p>
      </dgm:t>
    </dgm:pt>
    <dgm:pt modelId="{CFD2C302-92B2-4A8C-83D7-F6422F15A5EF}" type="parTrans" cxnId="{64BC6DBF-E184-45F6-A5D3-6B7F1802F38D}">
      <dgm:prSet/>
      <dgm:spPr/>
      <dgm:t>
        <a:bodyPr/>
        <a:lstStyle/>
        <a:p>
          <a:endParaRPr lang="fr-FR"/>
        </a:p>
      </dgm:t>
    </dgm:pt>
    <dgm:pt modelId="{D202FFD1-8D7C-4D98-A07D-8FBC3A34B848}" type="sibTrans" cxnId="{64BC6DBF-E184-45F6-A5D3-6B7F1802F38D}">
      <dgm:prSet/>
      <dgm:spPr/>
      <dgm:t>
        <a:bodyPr/>
        <a:lstStyle/>
        <a:p>
          <a:endParaRPr lang="fr-FR"/>
        </a:p>
      </dgm:t>
    </dgm:pt>
    <dgm:pt modelId="{00C52DB7-3417-4F6B-B717-76196F512E98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Market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description</a:t>
          </a:r>
        </a:p>
      </dgm:t>
    </dgm:pt>
    <dgm:pt modelId="{B019318C-8DCB-4417-8172-D25D40A6AB63}" type="parTrans" cxnId="{A409618B-F9B4-434E-8080-C1E81A8E848C}">
      <dgm:prSet/>
      <dgm:spPr/>
      <dgm:t>
        <a:bodyPr/>
        <a:lstStyle/>
        <a:p>
          <a:endParaRPr lang="fr-FR"/>
        </a:p>
      </dgm:t>
    </dgm:pt>
    <dgm:pt modelId="{8D8F9D44-A46A-48DA-A7A5-5460AA7C4ADB}" type="sibTrans" cxnId="{A409618B-F9B4-434E-8080-C1E81A8E848C}">
      <dgm:prSet/>
      <dgm:spPr/>
      <dgm:t>
        <a:bodyPr/>
        <a:lstStyle/>
        <a:p>
          <a:endParaRPr lang="fr-FR"/>
        </a:p>
      </dgm:t>
    </dgm:pt>
    <dgm:pt modelId="{66B0C640-CB58-484B-A666-981FE46A3EAA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Policy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framework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FA016A62-5D47-475B-AD26-75E551EC4E2A}" type="parTrans" cxnId="{37BFBA5A-B457-486E-BF6A-F3C1A42C9351}">
      <dgm:prSet/>
      <dgm:spPr/>
      <dgm:t>
        <a:bodyPr/>
        <a:lstStyle/>
        <a:p>
          <a:endParaRPr lang="fr-FR"/>
        </a:p>
      </dgm:t>
    </dgm:pt>
    <dgm:pt modelId="{A0B68A0B-723F-45B4-AB16-3FE329370EF8}" type="sibTrans" cxnId="{37BFBA5A-B457-486E-BF6A-F3C1A42C9351}">
      <dgm:prSet/>
      <dgm:spPr/>
      <dgm:t>
        <a:bodyPr/>
        <a:lstStyle/>
        <a:p>
          <a:endParaRPr lang="fr-FR"/>
        </a:p>
      </dgm:t>
    </dgm:pt>
    <dgm:pt modelId="{DCAA0985-226B-4387-B730-F449DFD3C2E3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</a:p>
      </dgm:t>
    </dgm:pt>
    <dgm:pt modelId="{823A40A3-55FB-4600-ADD5-DBD0C2AEC55C}" type="parTrans" cxnId="{D4D17999-A1DE-45DF-88D3-6DC17F9EFCE5}">
      <dgm:prSet/>
      <dgm:spPr/>
      <dgm:t>
        <a:bodyPr/>
        <a:lstStyle/>
        <a:p>
          <a:endParaRPr lang="fr-FR"/>
        </a:p>
      </dgm:t>
    </dgm:pt>
    <dgm:pt modelId="{88A1FB42-90BC-454F-97CA-1ACC5136176B}" type="sibTrans" cxnId="{D4D17999-A1DE-45DF-88D3-6DC17F9EFCE5}">
      <dgm:prSet/>
      <dgm:spPr/>
      <dgm:t>
        <a:bodyPr/>
        <a:lstStyle/>
        <a:p>
          <a:endParaRPr lang="fr-FR"/>
        </a:p>
      </dgm:t>
    </dgm:pt>
    <dgm:pt modelId="{65820A23-5088-47CA-BA30-3E010FED1EA7}">
      <dgm:prSet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</a:p>
      </dgm:t>
    </dgm:pt>
    <dgm:pt modelId="{0DA9102F-0E40-4EC0-87BC-0EF6CF238FC0}" type="parTrans" cxnId="{C856C6C7-A09A-4BA5-8A8D-BD383C92DD2A}">
      <dgm:prSet/>
      <dgm:spPr/>
      <dgm:t>
        <a:bodyPr/>
        <a:lstStyle/>
        <a:p>
          <a:endParaRPr lang="fr-FR"/>
        </a:p>
      </dgm:t>
    </dgm:pt>
    <dgm:pt modelId="{00602E1F-F497-452C-86E2-CED535679DDC}" type="sibTrans" cxnId="{C856C6C7-A09A-4BA5-8A8D-BD383C92DD2A}">
      <dgm:prSet/>
      <dgm:spPr/>
      <dgm:t>
        <a:bodyPr/>
        <a:lstStyle/>
        <a:p>
          <a:endParaRPr lang="fr-FR"/>
        </a:p>
      </dgm:t>
    </dgm:pt>
    <dgm:pt modelId="{F5D42B0E-A74A-4B70-A5D1-5044D8743CE2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dirty="0" smtClean="0">
            <a:solidFill>
              <a:schemeClr val="accent3">
                <a:lumMod val="75000"/>
              </a:schemeClr>
            </a:solidFill>
          </a:endParaRPr>
        </a:p>
      </dgm:t>
    </dgm:pt>
    <dgm:pt modelId="{D55899BE-9D08-4A57-AE57-4825F1B359F3}" type="sibTrans" cxnId="{4D8E0CA6-ADA0-4773-A89A-E9F7C1E688F9}">
      <dgm:prSet/>
      <dgm:spPr/>
      <dgm:t>
        <a:bodyPr/>
        <a:lstStyle/>
        <a:p>
          <a:endParaRPr lang="fr-FR"/>
        </a:p>
      </dgm:t>
    </dgm:pt>
    <dgm:pt modelId="{7A6CE080-2E23-488F-B819-CE4A3AF04735}" type="parTrans" cxnId="{4D8E0CA6-ADA0-4773-A89A-E9F7C1E688F9}">
      <dgm:prSet/>
      <dgm:spPr/>
      <dgm:t>
        <a:bodyPr/>
        <a:lstStyle/>
        <a:p>
          <a:endParaRPr lang="fr-FR"/>
        </a:p>
      </dgm:t>
    </dgm:pt>
    <dgm:pt modelId="{646CE12A-CECA-48AC-A6F0-D8C0AF1C344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4B24C949-5D2C-4001-9511-74A535573CF9}" type="parTrans" cxnId="{1D5FBDE2-344C-40F2-AD28-A0A693BD1E6C}">
      <dgm:prSet/>
      <dgm:spPr/>
      <dgm:t>
        <a:bodyPr/>
        <a:lstStyle/>
        <a:p>
          <a:endParaRPr lang="fr-FR"/>
        </a:p>
      </dgm:t>
    </dgm:pt>
    <dgm:pt modelId="{34E80F1F-E87B-4A1F-AD19-F99AC153B487}" type="sibTrans" cxnId="{1D5FBDE2-344C-40F2-AD28-A0A693BD1E6C}">
      <dgm:prSet/>
      <dgm:spPr/>
      <dgm:t>
        <a:bodyPr/>
        <a:lstStyle/>
        <a:p>
          <a:endParaRPr lang="fr-FR"/>
        </a:p>
      </dgm:t>
    </dgm:pt>
    <dgm:pt modelId="{F5EF96F3-82A8-497D-917C-BC7445CD45BC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D33605C6-6F05-4E2A-B706-3342807760A1}" type="parTrans" cxnId="{637D461F-FCB7-49FF-88C2-641C42C908C4}">
      <dgm:prSet/>
      <dgm:spPr/>
      <dgm:t>
        <a:bodyPr/>
        <a:lstStyle/>
        <a:p>
          <a:endParaRPr lang="fr-FR"/>
        </a:p>
      </dgm:t>
    </dgm:pt>
    <dgm:pt modelId="{36FB1E9D-C9C2-40C1-A606-44D4C7A462E5}" type="sibTrans" cxnId="{637D461F-FCB7-49FF-88C2-641C42C908C4}">
      <dgm:prSet/>
      <dgm:spPr/>
      <dgm:t>
        <a:bodyPr/>
        <a:lstStyle/>
        <a:p>
          <a:endParaRPr lang="fr-FR"/>
        </a:p>
      </dgm:t>
    </dgm:pt>
    <dgm:pt modelId="{884C298F-B263-464A-B100-EA57B8F7D880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BA02B3A-F5EF-425E-8A8E-D2E5E59C10D6}" type="parTrans" cxnId="{CA22A8C7-43EA-4A0A-8376-1678CD2C8F5F}">
      <dgm:prSet/>
      <dgm:spPr/>
      <dgm:t>
        <a:bodyPr/>
        <a:lstStyle/>
        <a:p>
          <a:endParaRPr lang="fr-FR"/>
        </a:p>
      </dgm:t>
    </dgm:pt>
    <dgm:pt modelId="{4EA44750-611F-47B6-A612-4262179F900F}" type="sibTrans" cxnId="{CA22A8C7-43EA-4A0A-8376-1678CD2C8F5F}">
      <dgm:prSet/>
      <dgm:spPr/>
      <dgm:t>
        <a:bodyPr/>
        <a:lstStyle/>
        <a:p>
          <a:endParaRPr lang="fr-FR"/>
        </a:p>
      </dgm:t>
    </dgm:pt>
    <dgm:pt modelId="{153C2728-0D46-4336-BCD5-B73E74FC5CFF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06BE9495-93B9-4B7D-A13A-D78EBD6A8851}" type="parTrans" cxnId="{3243A3DB-FAE9-4FA7-BE95-130B0022A262}">
      <dgm:prSet/>
      <dgm:spPr/>
      <dgm:t>
        <a:bodyPr/>
        <a:lstStyle/>
        <a:p>
          <a:endParaRPr lang="fr-FR"/>
        </a:p>
      </dgm:t>
    </dgm:pt>
    <dgm:pt modelId="{D4E387F7-0C5F-4639-8537-57320B415B5C}" type="sibTrans" cxnId="{3243A3DB-FAE9-4FA7-BE95-130B0022A262}">
      <dgm:prSet/>
      <dgm:spPr/>
      <dgm:t>
        <a:bodyPr/>
        <a:lstStyle/>
        <a:p>
          <a:endParaRPr lang="fr-FR"/>
        </a:p>
      </dgm:t>
    </dgm:pt>
    <dgm:pt modelId="{CCF0FB11-FBA1-45FE-9378-D89F5B3CD54F}">
      <dgm:prSet phldrT="[Texte]" custT="1"/>
      <dgm:spPr/>
      <dgm:t>
        <a:bodyPr/>
        <a:lstStyle/>
        <a:p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4E0EB66-5006-4A57-B5EC-D5DAD4DCAAD8}" type="parTrans" cxnId="{B68DA213-A0EC-4E2D-BFAD-FB4A32754442}">
      <dgm:prSet/>
      <dgm:spPr/>
    </dgm:pt>
    <dgm:pt modelId="{EB9952C1-7CED-419D-AA04-CBC94BDBCAA5}" type="sibTrans" cxnId="{B68DA213-A0EC-4E2D-BFAD-FB4A32754442}">
      <dgm:prSet/>
      <dgm:spPr/>
    </dgm:pt>
    <dgm:pt modelId="{BCC200FD-3EDA-402F-9FA0-E859602A5A1D}">
      <dgm:prSet custT="1"/>
      <dgm:spPr/>
      <dgm:t>
        <a:bodyPr/>
        <a:lstStyle/>
        <a:p>
          <a:r>
            <a:rPr lang="en-US" sz="105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875838BA-E0E0-438A-85B2-AC0EA2C1DB02}" type="parTrans" cxnId="{2B85F91F-55BD-4B02-AA08-C0B65713F31F}">
      <dgm:prSet/>
      <dgm:spPr/>
    </dgm:pt>
    <dgm:pt modelId="{B448DEC5-1698-4538-8792-F53B01B2F969}" type="sibTrans" cxnId="{2B85F91F-55BD-4B02-AA08-C0B65713F31F}">
      <dgm:prSet/>
      <dgm:spPr/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 custLinFactNeighborY="-3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395D7D-EDD8-402B-B114-D200F9A9E7E2}" srcId="{72C3D7C4-1FD3-4E91-B977-28931B3F5ABA}" destId="{A3AC2FB3-0EB1-4B08-81CB-415AD7D924BD}" srcOrd="1" destOrd="0" parTransId="{2B8D19A5-F9C2-4727-A570-45A82536B46A}" sibTransId="{0FB1D22F-A717-416D-996E-E2C5DBCE4FF3}"/>
    <dgm:cxn modelId="{DDBBA678-AD8E-41FE-BD65-2D3C769198F2}" type="presOf" srcId="{F5EF96F3-82A8-497D-917C-BC7445CD45BC}" destId="{06BACB2E-25D6-491F-9902-6DE6A89C06CD}" srcOrd="0" destOrd="4" presId="urn:microsoft.com/office/officeart/2005/8/layout/hList6"/>
    <dgm:cxn modelId="{64BC6DBF-E184-45F6-A5D3-6B7F1802F38D}" srcId="{498996AE-4AE4-493E-85FE-F243E011573C}" destId="{0F97B7B9-C085-4D5B-971D-A65CB4C29F66}" srcOrd="1" destOrd="0" parTransId="{CFD2C302-92B2-4A8C-83D7-F6422F15A5EF}" sibTransId="{D202FFD1-8D7C-4D98-A07D-8FBC3A34B848}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1AEBB793-C715-4571-8F8B-F0663D661153}" srcId="{0EB01263-FD3B-4AC7-BF83-D803022CDB57}" destId="{B196A722-E82D-49E7-A43B-B2DE9174D042}" srcOrd="1" destOrd="0" parTransId="{4A52D62C-336E-4896-9BFA-2AC0BB8CCA72}" sibTransId="{6465AB99-B41B-4687-AEDE-0EC7C4DA1254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0DFF0C0F-D9EC-4E62-887A-D052689154E7}" type="presOf" srcId="{A7E412B7-27EE-4512-911E-68B463084553}" destId="{3DD4DCC5-CD2A-4C80-9516-43D7C916D6B5}" srcOrd="0" destOrd="5" presId="urn:microsoft.com/office/officeart/2005/8/layout/hList6"/>
    <dgm:cxn modelId="{79C2B499-FC9E-4EF2-9AD9-3D7C89C0FC3D}" type="presOf" srcId="{CCF0FB11-FBA1-45FE-9378-D89F5B3CD54F}" destId="{06BACB2E-25D6-491F-9902-6DE6A89C06CD}" srcOrd="0" destOrd="2" presId="urn:microsoft.com/office/officeart/2005/8/layout/hList6"/>
    <dgm:cxn modelId="{B68DA213-A0EC-4E2D-BFAD-FB4A32754442}" srcId="{27B8F497-EEFE-4724-A7DB-6F628DE3891D}" destId="{CCF0FB11-FBA1-45FE-9378-D89F5B3CD54F}" srcOrd="0" destOrd="0" parTransId="{34E0EB66-5006-4A57-B5EC-D5DAD4DCAAD8}" sibTransId="{EB9952C1-7CED-419D-AA04-CBC94BDBCAA5}"/>
    <dgm:cxn modelId="{4B146B3D-1D4F-4979-974C-F51B971B0DB4}" srcId="{9DB0AEFC-F7C0-4A47-A9D2-B66B67BDF166}" destId="{D760DDB8-0289-40E9-9715-B6E03035CD20}" srcOrd="1" destOrd="0" parTransId="{418BFCA9-ADF9-4154-8C0E-C8BBB94EE0F5}" sibTransId="{5E203340-B9D1-4A51-8377-0DB15908F943}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7084742B-C65A-457E-8399-BC407230678B}" type="presOf" srcId="{7107FF6F-355C-479F-868D-84C11CD2F69F}" destId="{21D06AF9-7B68-4C50-825D-0A7D198CBF3A}" srcOrd="0" destOrd="8" presId="urn:microsoft.com/office/officeart/2005/8/layout/hList6"/>
    <dgm:cxn modelId="{3243A3DB-FAE9-4FA7-BE95-130B0022A262}" srcId="{27B8F497-EEFE-4724-A7DB-6F628DE3891D}" destId="{153C2728-0D46-4336-BCD5-B73E74FC5CFF}" srcOrd="4" destOrd="0" parTransId="{06BE9495-93B9-4B7D-A13A-D78EBD6A8851}" sibTransId="{D4E387F7-0C5F-4639-8537-57320B415B5C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05D05F4D-A4C7-4304-B0A9-389F05CC2E11}" srcId="{72C3D7C4-1FD3-4E91-B977-28931B3F5ABA}" destId="{8060FE38-94C9-45D0-A618-12DAAC482145}" srcOrd="7" destOrd="0" parTransId="{61FAE307-BC03-4CB9-B9C3-8AF901F5CA93}" sibTransId="{7AB311FF-CFF5-416A-ADC5-23F42AE7362B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A409618B-F9B4-434E-8080-C1E81A8E848C}" srcId="{498996AE-4AE4-493E-85FE-F243E011573C}" destId="{00C52DB7-3417-4F6B-B717-76196F512E98}" srcOrd="2" destOrd="0" parTransId="{B019318C-8DCB-4417-8172-D25D40A6AB63}" sibTransId="{8D8F9D44-A46A-48DA-A7A5-5460AA7C4ADB}"/>
    <dgm:cxn modelId="{4800A4EE-6F16-46D8-84D1-83B908998DA3}" srcId="{72C3D7C4-1FD3-4E91-B977-28931B3F5ABA}" destId="{6C89E8F9-F492-45E6-8918-60E8E347286B}" srcOrd="5" destOrd="0" parTransId="{D3A19BD5-5EF9-4F4A-A53B-A482174EDFCA}" sibTransId="{46BCADFF-F8C3-4EBF-8866-723D1B07C2AA}"/>
    <dgm:cxn modelId="{6017BAA6-EA3D-47F1-A724-6EBF2C0CEED8}" type="presOf" srcId="{C4398932-60E9-428B-BB59-BB2FDF42C249}" destId="{F1E2BDB2-0BA9-4FD2-86F9-2CAEA5A63A20}" srcOrd="0" destOrd="6" presId="urn:microsoft.com/office/officeart/2005/8/layout/hList6"/>
    <dgm:cxn modelId="{8163B6AE-2C6D-448B-950A-BFE70C74FC7C}" type="presOf" srcId="{5E6EC759-EDF1-444D-A55D-A9E18EFE3F70}" destId="{21D06AF9-7B68-4C50-825D-0A7D198CBF3A}" srcOrd="0" destOrd="2" presId="urn:microsoft.com/office/officeart/2005/8/layout/hList6"/>
    <dgm:cxn modelId="{637D461F-FCB7-49FF-88C2-641C42C908C4}" srcId="{27B8F497-EEFE-4724-A7DB-6F628DE3891D}" destId="{F5EF96F3-82A8-497D-917C-BC7445CD45BC}" srcOrd="2" destOrd="0" parTransId="{D33605C6-6F05-4E2A-B706-3342807760A1}" sibTransId="{36FB1E9D-C9C2-40C1-A606-44D4C7A462E5}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009C5720-69F2-4568-A764-B25366A409CF}" type="presOf" srcId="{00C52DB7-3417-4F6B-B717-76196F512E98}" destId="{21D06AF9-7B68-4C50-825D-0A7D198CBF3A}" srcOrd="0" destOrd="4" presId="urn:microsoft.com/office/officeart/2005/8/layout/hList6"/>
    <dgm:cxn modelId="{37BFBA5A-B457-486E-BF6A-F3C1A42C9351}" srcId="{498996AE-4AE4-493E-85FE-F243E011573C}" destId="{66B0C640-CB58-484B-A666-981FE46A3EAA}" srcOrd="3" destOrd="0" parTransId="{FA016A62-5D47-475B-AD26-75E551EC4E2A}" sibTransId="{A0B68A0B-723F-45B4-AB16-3FE329370EF8}"/>
    <dgm:cxn modelId="{889E55EE-FE36-468A-8DBC-BD802B8B4A24}" type="presOf" srcId="{D760DDB8-0289-40E9-9715-B6E03035CD20}" destId="{F1E2BDB2-0BA9-4FD2-86F9-2CAEA5A63A20}" srcOrd="0" destOrd="4" presId="urn:microsoft.com/office/officeart/2005/8/layout/hList6"/>
    <dgm:cxn modelId="{F3A2B4D6-BB4E-42BA-B583-A65FB9B18334}" srcId="{2BE55610-4D28-42E0-8267-558A7085E18F}" destId="{7107FF6F-355C-479F-868D-84C11CD2F69F}" srcOrd="1" destOrd="0" parTransId="{7A65574C-3B6E-4B7B-B4F2-48654D15DA37}" sibTransId="{B5AFDB0E-9BE2-4139-B603-4FE23277675B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DC737BB5-46A0-4833-9E70-387B8B74F8DE}" type="presOf" srcId="{153C2728-0D46-4336-BCD5-B73E74FC5CFF}" destId="{06BACB2E-25D6-491F-9902-6DE6A89C06CD}" srcOrd="0" destOrd="6" presId="urn:microsoft.com/office/officeart/2005/8/layout/hList6"/>
    <dgm:cxn modelId="{6F7C1151-AB38-40FB-821A-629BFB12E557}" type="presOf" srcId="{646CE12A-CECA-48AC-A6F0-D8C0AF1C344D}" destId="{06BACB2E-25D6-491F-9902-6DE6A89C06CD}" srcOrd="0" destOrd="3" presId="urn:microsoft.com/office/officeart/2005/8/layout/hList6"/>
    <dgm:cxn modelId="{2B85F91F-55BD-4B02-AA08-C0B65713F31F}" srcId="{1EFEFBA2-B851-4A8A-BB22-00008FF41747}" destId="{BCC200FD-3EDA-402F-9FA0-E859602A5A1D}" srcOrd="1" destOrd="0" parTransId="{875838BA-E0E0-438A-85B2-AC0EA2C1DB02}" sibTransId="{B448DEC5-1698-4538-8792-F53B01B2F969}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CA22A8C7-43EA-4A0A-8376-1678CD2C8F5F}" srcId="{27B8F497-EEFE-4724-A7DB-6F628DE3891D}" destId="{884C298F-B263-464A-B100-EA57B8F7D880}" srcOrd="3" destOrd="0" parTransId="{ABA02B3A-F5EF-425E-8A8E-D2E5E59C10D6}" sibTransId="{4EA44750-611F-47B6-A612-4262179F900F}"/>
    <dgm:cxn modelId="{1D5FBDE2-344C-40F2-AD28-A0A693BD1E6C}" srcId="{27B8F497-EEFE-4724-A7DB-6F628DE3891D}" destId="{646CE12A-CECA-48AC-A6F0-D8C0AF1C344D}" srcOrd="1" destOrd="0" parTransId="{4B24C949-5D2C-4001-9511-74A535573CF9}" sibTransId="{34E80F1F-E87B-4A1F-AD19-F99AC153B487}"/>
    <dgm:cxn modelId="{7F46FBAF-3A70-4E9E-AEF2-7D7DCE3ABAA5}" type="presOf" srcId="{B196A722-E82D-49E7-A43B-B2DE9174D042}" destId="{F1E2BDB2-0BA9-4FD2-86F9-2CAEA5A63A20}" srcOrd="0" destOrd="3" presId="urn:microsoft.com/office/officeart/2005/8/layout/hList6"/>
    <dgm:cxn modelId="{2D90F8A9-3573-4108-A716-0C9B3D5AFBF1}" type="presOf" srcId="{A500FA09-F245-42CB-B0DE-04ADA5451810}" destId="{21D06AF9-7B68-4C50-825D-0A7D198CBF3A}" srcOrd="0" destOrd="9" presId="urn:microsoft.com/office/officeart/2005/8/layout/hList6"/>
    <dgm:cxn modelId="{59B9FC00-6C5A-43E4-86F4-8523DE87FB65}" type="presOf" srcId="{46960BC8-27AA-45F8-AEEF-22352CF1450C}" destId="{06BACB2E-25D6-491F-9902-6DE6A89C06CD}" srcOrd="0" destOrd="8" presId="urn:microsoft.com/office/officeart/2005/8/layout/hList6"/>
    <dgm:cxn modelId="{E389C86B-CE2C-40D6-8881-6563E6CB36FC}" type="presOf" srcId="{F5D42B0E-A74A-4B70-A5D1-5044D8743CE2}" destId="{F1E2BDB2-0BA9-4FD2-86F9-2CAEA5A63A20}" srcOrd="0" destOrd="2" presId="urn:microsoft.com/office/officeart/2005/8/layout/hList6"/>
    <dgm:cxn modelId="{760045C8-BE67-45A2-B186-1DA090D0BC85}" type="presOf" srcId="{BCC200FD-3EDA-402F-9FA0-E859602A5A1D}" destId="{06BACB2E-25D6-491F-9902-6DE6A89C06CD}" srcOrd="0" destOrd="7" presId="urn:microsoft.com/office/officeart/2005/8/layout/hList6"/>
    <dgm:cxn modelId="{4B9EEC82-B3C0-456B-B515-86C02DE74C6D}" type="presOf" srcId="{A3AC2FB3-0EB1-4B08-81CB-415AD7D924BD}" destId="{3DD4DCC5-CD2A-4C80-9516-43D7C916D6B5}" srcOrd="0" destOrd="2" presId="urn:microsoft.com/office/officeart/2005/8/layout/hList6"/>
    <dgm:cxn modelId="{B7A0A54C-838F-4B77-95CA-A112C7778DD1}" type="presOf" srcId="{6C89E8F9-F492-45E6-8918-60E8E347286B}" destId="{3DD4DCC5-CD2A-4C80-9516-43D7C916D6B5}" srcOrd="0" destOrd="6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D86379E3-BFCB-450D-A779-5A8F6DF98537}" type="presOf" srcId="{F2F81127-8604-4ECD-9F9E-207835E79493}" destId="{3DD4DCC5-CD2A-4C80-9516-43D7C916D6B5}" srcOrd="0" destOrd="4" presId="urn:microsoft.com/office/officeart/2005/8/layout/hList6"/>
    <dgm:cxn modelId="{0DE55D2D-33B4-4963-9CA5-925682AFA090}" srcId="{72C3D7C4-1FD3-4E91-B977-28931B3F5ABA}" destId="{501AD31A-A917-4AA9-BB27-AC42F939E6C7}" srcOrd="2" destOrd="0" parTransId="{6FA99C3A-F407-417F-83DE-0391C15E10E9}" sibTransId="{7CF3A3B9-782C-4075-B06F-2F935C3C2DE2}"/>
    <dgm:cxn modelId="{55566EB4-584D-46AE-9E54-F668131D18F5}" type="presOf" srcId="{3134A35E-5F85-4AA0-82AC-DC8AF808B10B}" destId="{3DD4DCC5-CD2A-4C80-9516-43D7C916D6B5}" srcOrd="0" destOrd="9" presId="urn:microsoft.com/office/officeart/2005/8/layout/hList6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C856C6C7-A09A-4BA5-8A8D-BD383C92DD2A}" srcId="{498996AE-4AE4-493E-85FE-F243E011573C}" destId="{65820A23-5088-47CA-BA30-3E010FED1EA7}" srcOrd="5" destOrd="0" parTransId="{0DA9102F-0E40-4EC0-87BC-0EF6CF238FC0}" sibTransId="{00602E1F-F497-452C-86E2-CED535679DDC}"/>
    <dgm:cxn modelId="{FC8B8949-7253-4FB4-9BAB-AB2204650A4A}" type="presOf" srcId="{8060FE38-94C9-45D0-A618-12DAAC482145}" destId="{3DD4DCC5-CD2A-4C80-9516-43D7C916D6B5}" srcOrd="0" destOrd="8" presId="urn:microsoft.com/office/officeart/2005/8/layout/hList6"/>
    <dgm:cxn modelId="{6648831F-7A32-468B-8243-3135752783F3}" type="presOf" srcId="{7A1C1FF7-6355-49B1-87E0-60DAEACD27AD}" destId="{F1E2BDB2-0BA9-4FD2-86F9-2CAEA5A63A20}" srcOrd="0" destOrd="5" presId="urn:microsoft.com/office/officeart/2005/8/layout/hList6"/>
    <dgm:cxn modelId="{D4D17999-A1DE-45DF-88D3-6DC17F9EFCE5}" srcId="{498996AE-4AE4-493E-85FE-F243E011573C}" destId="{DCAA0985-226B-4387-B730-F449DFD3C2E3}" srcOrd="4" destOrd="0" parTransId="{823A40A3-55FB-4600-ADD5-DBD0C2AEC55C}" sibTransId="{88A1FB42-90BC-454F-97CA-1ACC5136176B}"/>
    <dgm:cxn modelId="{5AB5BC65-6AFB-4EEA-A208-DF1AE0DADD1C}" type="presOf" srcId="{66B0C640-CB58-484B-A666-981FE46A3EAA}" destId="{21D06AF9-7B68-4C50-825D-0A7D198CBF3A}" srcOrd="0" destOrd="5" presId="urn:microsoft.com/office/officeart/2005/8/layout/hList6"/>
    <dgm:cxn modelId="{09500580-C35A-4C3C-8080-5BEF0AB7E5C4}" type="presOf" srcId="{65820A23-5088-47CA-BA30-3E010FED1EA7}" destId="{21D06AF9-7B68-4C50-825D-0A7D198CBF3A}" srcOrd="0" destOrd="7" presId="urn:microsoft.com/office/officeart/2005/8/layout/hList6"/>
    <dgm:cxn modelId="{17706F1F-9A48-4FB3-AFC9-7F173426B60D}" srcId="{72C3D7C4-1FD3-4E91-B977-28931B3F5ABA}" destId="{A7E412B7-27EE-4512-911E-68B463084553}" srcOrd="4" destOrd="0" parTransId="{10DE53D3-699E-4FAB-93E6-2D4B0644106C}" sibTransId="{0A18CE13-150F-44E7-9CBF-4C503416DB9C}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2D15631C-8040-45D9-ADE8-6CC3B32092BC}" srcId="{72C3D7C4-1FD3-4E91-B977-28931B3F5ABA}" destId="{BFA6EAEA-D702-4114-802D-1D05CB97BDA4}" srcOrd="6" destOrd="0" parTransId="{A6625999-54BE-479A-9837-A4952987CE4D}" sibTransId="{96E32F97-D294-4F13-A842-48D9E400D2DE}"/>
    <dgm:cxn modelId="{6955C85A-D5BB-44F7-9537-5C04E372D714}" srcId="{9DB0AEFC-F7C0-4A47-A9D2-B66B67BDF166}" destId="{7A1C1FF7-6355-49B1-87E0-60DAEACD27AD}" srcOrd="2" destOrd="0" parTransId="{9B50F22F-7C27-4615-A141-2BE7584B5239}" sibTransId="{E42DFC01-96EA-412A-A668-EAA80CFE8962}"/>
    <dgm:cxn modelId="{C9D6D3FC-57F6-411A-B743-6C974C49B44D}" type="presOf" srcId="{0F97B7B9-C085-4D5B-971D-A65CB4C29F66}" destId="{21D06AF9-7B68-4C50-825D-0A7D198CBF3A}" srcOrd="0" destOrd="3" presId="urn:microsoft.com/office/officeart/2005/8/layout/hList6"/>
    <dgm:cxn modelId="{62F1CC26-A54F-4355-8CF1-9538ADE97A0A}" type="presOf" srcId="{501AD31A-A917-4AA9-BB27-AC42F939E6C7}" destId="{3DD4DCC5-CD2A-4C80-9516-43D7C916D6B5}" srcOrd="0" destOrd="3" presId="urn:microsoft.com/office/officeart/2005/8/layout/hList6"/>
    <dgm:cxn modelId="{E9865A40-51BA-42A8-8ED1-FC7226692B6E}" type="presOf" srcId="{884C298F-B263-464A-B100-EA57B8F7D880}" destId="{06BACB2E-25D6-491F-9902-6DE6A89C06CD}" srcOrd="0" destOrd="5" presId="urn:microsoft.com/office/officeart/2005/8/layout/hList6"/>
    <dgm:cxn modelId="{340637D5-1948-4365-8839-9CE07222EBA5}" srcId="{498996AE-4AE4-493E-85FE-F243E011573C}" destId="{5E6EC759-EDF1-444D-A55D-A9E18EFE3F70}" srcOrd="0" destOrd="0" parTransId="{F19CC7AA-3C5B-4D8E-8479-B3D326318C7E}" sibTransId="{5E72C6B2-3576-469F-95BF-CB19BB54CC5B}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487D58D9-3B31-4424-9840-F9C066D7CF4E}" srcId="{1EFEFBA2-B851-4A8A-BB22-00008FF41747}" destId="{46960BC8-27AA-45F8-AEEF-22352CF1450C}" srcOrd="2" destOrd="0" parTransId="{CDFC704C-CE99-4629-BDE1-B0283A7800AE}" sibTransId="{EBBA58DB-C3E1-4881-9269-F2C8513B005E}"/>
    <dgm:cxn modelId="{C69C6571-5DCB-489E-BA78-B97A4F67D892}" type="presOf" srcId="{DCAA0985-226B-4387-B730-F449DFD3C2E3}" destId="{21D06AF9-7B68-4C50-825D-0A7D198CBF3A}" srcOrd="0" destOrd="6" presId="urn:microsoft.com/office/officeart/2005/8/layout/hList6"/>
    <dgm:cxn modelId="{4D8E0CA6-ADA0-4773-A89A-E9F7C1E688F9}" srcId="{0EB01263-FD3B-4AC7-BF83-D803022CDB57}" destId="{F5D42B0E-A74A-4B70-A5D1-5044D8743CE2}" srcOrd="0" destOrd="0" parTransId="{7A6CE080-2E23-488F-B819-CE4A3AF04735}" sibTransId="{D55899BE-9D08-4A57-AE57-4825F1B359F3}"/>
    <dgm:cxn modelId="{0F0AF83D-F9E7-40C1-B4B7-F7B2DDCA42D9}" srcId="{2BE55610-4D28-42E0-8267-558A7085E18F}" destId="{A500FA09-F245-42CB-B0DE-04ADA5451810}" srcOrd="2" destOrd="0" parTransId="{603B18AA-B746-4BE6-8BEA-FD31384938C6}" sibTransId="{AAC1C1C9-4CEC-49A8-AF46-36E16998BC0D}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9FE6B04F-043F-4842-94C7-BFE97A8E63FB}" srcId="{72C3D7C4-1FD3-4E91-B977-28931B3F5ABA}" destId="{3134A35E-5F85-4AA0-82AC-DC8AF808B10B}" srcOrd="8" destOrd="0" parTransId="{4996416F-3E3B-4A82-B815-CAAA109D65A0}" sibTransId="{9C551CA4-A023-4452-9361-07B91AA4E205}"/>
    <dgm:cxn modelId="{DE27CD1D-0730-48AE-A71D-F3A1B69FEC3E}" type="presOf" srcId="{BFA6EAEA-D702-4114-802D-1D05CB97BDA4}" destId="{3DD4DCC5-CD2A-4C80-9516-43D7C916D6B5}" srcOrd="0" destOrd="7" presId="urn:microsoft.com/office/officeart/2005/8/layout/hList6"/>
    <dgm:cxn modelId="{1AF38BB0-8239-4FB1-AD88-E895B84302D6}" srcId="{72C3D7C4-1FD3-4E91-B977-28931B3F5ABA}" destId="{F2F81127-8604-4ECD-9F9E-207835E79493}" srcOrd="3" destOrd="0" parTransId="{99A45E88-8DDE-48D1-8F65-2DC2BFDC1B91}" sibTransId="{D3A54DFC-B2DF-4EA2-B582-F300D0C6C9D1}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66669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Fuel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cell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Scientific publications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Company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websites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Newspapers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and magazines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Governmental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authorities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Statistic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databases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Online Tools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Software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685799"/>
        <a:ext cx="2095616" cy="2057399"/>
      </dsp:txXfrm>
    </dsp:sp>
    <dsp:sp modelId="{06BACB2E-25D6-491F-9902-6DE6A89C06CD}">
      <dsp:nvSpPr>
        <dsp:cNvPr id="0" name=""/>
        <dsp:cNvSpPr/>
      </dsp:nvSpPr>
      <dsp:spPr>
        <a:xfrm rot="16200000">
          <a:off x="1588231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Create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the IAR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Describe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historical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evolution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Identify leading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technologies and potential applications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Determine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shipment data, investigate about companies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Review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governmental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regulations and subsidies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Analyze </a:t>
          </a:r>
          <a:r>
            <a:rPr lang="en-US" sz="1050" kern="1200" dirty="0">
              <a:solidFill>
                <a:schemeClr val="accent3">
                  <a:lumMod val="75000"/>
                </a:schemeClr>
              </a:solidFill>
            </a:rPr>
            <a:t>potential development and </a:t>
          </a: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threads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Publish IAR online and link it to printed version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err="1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685799"/>
        <a:ext cx="2095616" cy="2057399"/>
      </dsp:txXfrm>
    </dsp:sp>
    <dsp:sp modelId="{21D06AF9-7B68-4C50-825D-0A7D198CBF3A}">
      <dsp:nvSpPr>
        <dsp:cNvPr id="0" name=""/>
        <dsp:cNvSpPr/>
      </dsp:nvSpPr>
      <dsp:spPr>
        <a:xfrm rot="16200000">
          <a:off x="3841019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IAR 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Introduction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Product description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Market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description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Policy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framework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Future perspective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Conclusion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fr-FR" sz="1050" kern="1200" dirty="0" err="1" smtClean="0">
              <a:solidFill>
                <a:schemeClr val="accent3">
                  <a:lumMod val="75000"/>
                </a:schemeClr>
              </a:solidFill>
            </a:rPr>
            <a:t>Github</a:t>
          </a: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page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1" y="685799"/>
        <a:ext cx="2095616" cy="2057399"/>
      </dsp:txXfrm>
    </dsp:sp>
    <dsp:sp modelId="{F1E2BDB2-0BA9-4FD2-86F9-2CAEA5A63A20}">
      <dsp:nvSpPr>
        <dsp:cNvPr id="0" name=""/>
        <dsp:cNvSpPr/>
      </dsp:nvSpPr>
      <dsp:spPr>
        <a:xfrm rot="16200000">
          <a:off x="6093806" y="666691"/>
          <a:ext cx="3428999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Condensed Information about the fuel cell industry available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available to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chemeClr val="accent3">
                  <a:lumMod val="75000"/>
                </a:schemeClr>
              </a:solidFill>
            </a:rPr>
            <a:t> IAR understandable by everyone</a:t>
          </a: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>
              <a:solidFill>
                <a:schemeClr val="accent3">
                  <a:lumMod val="75000"/>
                </a:schemeClr>
              </a:solidFill>
            </a:rPr>
            <a:t> Interaction with other contributors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 dirty="0" smtClean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685799"/>
        <a:ext cx="2095616" cy="205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15/06/2015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15/06/2015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15/06/2015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 INDUSTRY ANALYSIS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Bambu</a:t>
            </a:r>
            <a:r>
              <a:rPr lang="fr-FR" dirty="0" smtClean="0"/>
              <a:t> - 17/06/2015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BAMBU, THE TEAM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01194"/>
              </p:ext>
            </p:extLst>
          </p:nvPr>
        </p:nvGraphicFramePr>
        <p:xfrm>
          <a:off x="1096963" y="1846263"/>
          <a:ext cx="10062000" cy="41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000"/>
                <a:gridCol w="360000"/>
                <a:gridCol w="3114000"/>
                <a:gridCol w="360000"/>
                <a:gridCol w="3114000"/>
              </a:tblGrid>
              <a:tr h="35991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75781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Benoit Serot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Pongsathorn</a:t>
                      </a: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1" kern="12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Tiranun</a:t>
                      </a:r>
                      <a:endParaRPr lang="fr-FR" sz="24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Konstantin Neumann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  <p:pic>
        <p:nvPicPr>
          <p:cNvPr id="13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7109" y="2161995"/>
            <a:ext cx="2254112" cy="30062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928" y="2161995"/>
            <a:ext cx="2255103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738" y="2161995"/>
            <a:ext cx="2253897" cy="300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31941" y="1845735"/>
            <a:ext cx="8323739" cy="4023360"/>
          </a:xfrm>
        </p:spPr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terms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molecules</a:t>
            </a:r>
            <a:r>
              <a:rPr lang="fr-FR" dirty="0" smtClean="0"/>
              <a:t>, </a:t>
            </a:r>
            <a:r>
              <a:rPr lang="fr-FR" dirty="0" err="1" smtClean="0"/>
              <a:t>Hydrogen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abundant</a:t>
            </a:r>
            <a:r>
              <a:rPr lang="fr-FR" dirty="0" smtClean="0"/>
              <a:t> </a:t>
            </a:r>
            <a:r>
              <a:rPr lang="fr-FR" dirty="0" err="1" smtClean="0"/>
              <a:t>gas</a:t>
            </a:r>
            <a:r>
              <a:rPr lang="fr-FR" dirty="0" smtClean="0"/>
              <a:t> on the Solar system.</a:t>
            </a:r>
          </a:p>
          <a:p>
            <a:endParaRPr lang="fr-FR" dirty="0"/>
          </a:p>
          <a:p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combination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Oxygen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lead to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2202291"/>
              </p:ext>
            </p:extLst>
          </p:nvPr>
        </p:nvGraphicFramePr>
        <p:xfrm>
          <a:off x="1096963" y="1846264"/>
          <a:ext cx="1697037" cy="31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59021" y="5081695"/>
            <a:ext cx="177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Arnett, David (1996</a:t>
            </a:r>
            <a:r>
              <a:rPr lang="en-US" sz="1200" dirty="0" smtClean="0">
                <a:solidFill>
                  <a:schemeClr val="accent5"/>
                </a:solidFill>
              </a:rPr>
              <a:t>). </a:t>
            </a:r>
            <a:r>
              <a:rPr lang="en-US" sz="1200" i="1" dirty="0" smtClean="0">
                <a:solidFill>
                  <a:schemeClr val="accent5"/>
                </a:solidFill>
              </a:rPr>
              <a:t>Supernovae and Nucleosynthesis</a:t>
            </a:r>
            <a:r>
              <a:rPr lang="en-US" sz="1200" dirty="0">
                <a:solidFill>
                  <a:schemeClr val="accent5"/>
                </a:solidFill>
              </a:rPr>
              <a:t> (First ed.). Princeton, New Jersey: Princeton University Press.</a:t>
            </a:r>
            <a:endParaRPr lang="fr-F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4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MODEL</a:t>
            </a: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03461"/>
              </p:ext>
            </p:extLst>
          </p:nvPr>
        </p:nvGraphicFramePr>
        <p:xfrm>
          <a:off x="1617028" y="1826933"/>
          <a:ext cx="8902827" cy="639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Fuel cells are an alternative to fossil fuels, yet there is a lack of knowledge about fuel cells and the state of the industry.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 especially global policy makers.</a:t>
                      </a:r>
                      <a:r>
                        <a:rPr lang="en-GB" sz="12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17996"/>
              </p:ext>
            </p:extLst>
          </p:nvPr>
        </p:nvGraphicFramePr>
        <p:xfrm>
          <a:off x="1615440" y="6056170"/>
          <a:ext cx="9019413" cy="195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consumer, global policy institutions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32583963"/>
              </p:ext>
            </p:extLst>
          </p:nvPr>
        </p:nvGraphicFramePr>
        <p:xfrm>
          <a:off x="1666875" y="2514600"/>
          <a:ext cx="8858250" cy="34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/>
              <a:t>ONLINE </a:t>
            </a:r>
            <a:r>
              <a:rPr lang="fr-FR" dirty="0" err="1"/>
              <a:t>TOols</a:t>
            </a:r>
            <a:endParaRPr lang="fr-FR" dirty="0"/>
          </a:p>
          <a:p>
            <a:pPr lvl="1"/>
            <a:r>
              <a:rPr lang="en-US" dirty="0" smtClean="0"/>
              <a:t>GitHub</a:t>
            </a:r>
            <a:endParaRPr lang="fr-FR" dirty="0"/>
          </a:p>
          <a:p>
            <a:pPr lvl="1"/>
            <a:r>
              <a:rPr lang="en-US" dirty="0" err="1"/>
              <a:t>Teambition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59" lvl="1" indent="0">
              <a:buNone/>
            </a:pPr>
            <a:r>
              <a:rPr lang="fr-FR" dirty="0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MS </a:t>
            </a:r>
            <a:r>
              <a:rPr lang="en-US" dirty="0"/>
              <a:t>Office</a:t>
            </a:r>
            <a:endParaRPr lang="fr-FR" dirty="0"/>
          </a:p>
          <a:p>
            <a:pPr lvl="1"/>
            <a:r>
              <a:rPr lang="en-US" dirty="0"/>
              <a:t>Atom</a:t>
            </a:r>
            <a:endParaRPr lang="fr-FR" dirty="0"/>
          </a:p>
          <a:p>
            <a:pPr lvl="1"/>
            <a:r>
              <a:rPr lang="en-US" dirty="0" err="1"/>
              <a:t>Citavi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1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 PROCESS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  <p:pic>
        <p:nvPicPr>
          <p:cNvPr id="6" name="Picture 46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881122"/>
            <a:ext cx="10058400" cy="195300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096963" y="483412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5"/>
                </a:solidFill>
              </a:rPr>
              <a:t>Contributions to GitHub Repository </a:t>
            </a:r>
            <a:r>
              <a:rPr lang="en-GB" i="1" dirty="0" err="1">
                <a:solidFill>
                  <a:schemeClr val="accent5"/>
                </a:solidFill>
              </a:rPr>
              <a:t>BambuGMS</a:t>
            </a:r>
            <a:r>
              <a:rPr lang="en-GB" i="1" dirty="0">
                <a:solidFill>
                  <a:schemeClr val="accent5"/>
                </a:solidFill>
              </a:rPr>
              <a:t>/Industry-Analysis-Report from 15.03.2015-14.06.2015</a:t>
            </a:r>
            <a:endParaRPr lang="fr-FR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smtClean="0"/>
              <a:t>THANK YOU FOR YOUR ATTENTION!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Feel free to ask questions if you have some.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Bambu</a:t>
            </a:r>
            <a:r>
              <a:rPr lang="fr-FR" dirty="0" smtClean="0"/>
              <a:t> - 17/06/2015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9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308</Words>
  <Application>Microsoft Office PowerPoint</Application>
  <PresentationFormat>Grand écran</PresentationFormat>
  <Paragraphs>79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SimSun</vt:lpstr>
      <vt:lpstr>Calibri</vt:lpstr>
      <vt:lpstr>Calibri Light</vt:lpstr>
      <vt:lpstr>Times New Roman</vt:lpstr>
      <vt:lpstr>Rétrospective</vt:lpstr>
      <vt:lpstr>FUEL CELL INDUSTRY ANALYSIS REPORT</vt:lpstr>
      <vt:lpstr>BAMBU, THE TEAM</vt:lpstr>
      <vt:lpstr>BACKGROUND</vt:lpstr>
      <vt:lpstr>LOGIC MODEL</vt:lpstr>
      <vt:lpstr>RESOURCES</vt:lpstr>
      <vt:lpstr>WORK PROCESS</vt:lpstr>
      <vt:lpstr>THANK YOU FOR YOUR ATTENTION!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79</cp:revision>
  <dcterms:created xsi:type="dcterms:W3CDTF">2015-04-09T11:09:48Z</dcterms:created>
  <dcterms:modified xsi:type="dcterms:W3CDTF">2015-06-15T03:04:58Z</dcterms:modified>
</cp:coreProperties>
</file>