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0"/>
  </p:notesMasterIdLst>
  <p:sldIdLst>
    <p:sldId id="307" r:id="rId2"/>
    <p:sldId id="285" r:id="rId3"/>
    <p:sldId id="298" r:id="rId4"/>
    <p:sldId id="286" r:id="rId5"/>
    <p:sldId id="303" r:id="rId6"/>
    <p:sldId id="308" r:id="rId7"/>
    <p:sldId id="305" r:id="rId8"/>
    <p:sldId id="306"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Style foncé 2 - Accentuation 1/Accentuation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2" autoAdjust="0"/>
    <p:restoredTop sz="90177" autoAdjust="0"/>
  </p:normalViewPr>
  <p:slideViewPr>
    <p:cSldViewPr snapToGrid="0">
      <p:cViewPr>
        <p:scale>
          <a:sx n="90" d="100"/>
          <a:sy n="90" d="100"/>
        </p:scale>
        <p:origin x="-258" y="-1116"/>
      </p:cViewPr>
      <p:guideLst>
        <p:guide orient="horz" pos="2160"/>
        <p:guide pos="384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52D8DF-F7ED-47A9-8F1F-1C3DE6A4722F}" type="doc">
      <dgm:prSet loTypeId="urn:microsoft.com/office/officeart/2005/8/layout/hList6" loCatId="list" qsTypeId="urn:microsoft.com/office/officeart/2005/8/quickstyle/simple1" qsCatId="simple" csTypeId="urn:microsoft.com/office/officeart/2005/8/colors/accent3_1" csCatId="accent3" phldr="1"/>
      <dgm:spPr/>
      <dgm:t>
        <a:bodyPr/>
        <a:lstStyle/>
        <a:p>
          <a:endParaRPr lang="fr-FR"/>
        </a:p>
      </dgm:t>
    </dgm:pt>
    <dgm:pt modelId="{72C3D7C4-1FD3-4E91-B977-28931B3F5ABA}">
      <dgm:prSet phldrT="[Texte]" custT="1"/>
      <dgm:spPr/>
      <dgm:t>
        <a:bodyPr/>
        <a:lstStyle/>
        <a:p>
          <a:r>
            <a:rPr lang="en-US" sz="1400" noProof="0" dirty="0" smtClean="0">
              <a:solidFill>
                <a:schemeClr val="accent3">
                  <a:lumMod val="75000"/>
                </a:schemeClr>
              </a:solidFill>
            </a:rPr>
            <a:t>RESOURCES</a:t>
          </a:r>
          <a:endParaRPr lang="en-US" sz="1400" noProof="0" dirty="0">
            <a:solidFill>
              <a:schemeClr val="accent3">
                <a:lumMod val="75000"/>
              </a:schemeClr>
            </a:solidFill>
          </a:endParaRPr>
        </a:p>
      </dgm:t>
    </dgm:pt>
    <dgm:pt modelId="{C7E336E9-2747-4995-A749-2C4A0C296DB1}" type="parTrans" cxnId="{383F837F-9DCE-4D5D-B5F0-67D53EEA6EDB}">
      <dgm:prSet/>
      <dgm:spPr/>
      <dgm:t>
        <a:bodyPr/>
        <a:lstStyle/>
        <a:p>
          <a:endParaRPr lang="fr-FR" sz="2000">
            <a:solidFill>
              <a:schemeClr val="accent3">
                <a:lumMod val="75000"/>
              </a:schemeClr>
            </a:solidFill>
          </a:endParaRPr>
        </a:p>
      </dgm:t>
    </dgm:pt>
    <dgm:pt modelId="{C47984D0-4B72-491D-8DA1-F5AEAAF743E6}" type="sibTrans" cxnId="{383F837F-9DCE-4D5D-B5F0-67D53EEA6EDB}">
      <dgm:prSet/>
      <dgm:spPr/>
      <dgm:t>
        <a:bodyPr/>
        <a:lstStyle/>
        <a:p>
          <a:endParaRPr lang="fr-FR" sz="2000">
            <a:solidFill>
              <a:schemeClr val="accent3">
                <a:lumMod val="75000"/>
              </a:schemeClr>
            </a:solidFill>
          </a:endParaRPr>
        </a:p>
      </dgm:t>
    </dgm:pt>
    <dgm:pt modelId="{1EFEFBA2-B851-4A8A-BB22-00008FF41747}">
      <dgm:prSet phldrT="[Texte]" custT="1"/>
      <dgm:spPr/>
      <dgm:t>
        <a:bodyPr/>
        <a:lstStyle/>
        <a:p>
          <a:r>
            <a:rPr lang="fr-FR" sz="1400" dirty="0" smtClean="0">
              <a:solidFill>
                <a:schemeClr val="accent3">
                  <a:lumMod val="75000"/>
                </a:schemeClr>
              </a:solidFill>
            </a:rPr>
            <a:t>ACTIVITIES</a:t>
          </a:r>
          <a:endParaRPr lang="fr-FR" sz="1400" dirty="0">
            <a:solidFill>
              <a:schemeClr val="accent3">
                <a:lumMod val="75000"/>
              </a:schemeClr>
            </a:solidFill>
          </a:endParaRPr>
        </a:p>
      </dgm:t>
    </dgm:pt>
    <dgm:pt modelId="{5237344E-3C45-4CD5-8679-16503A91AA7C}" type="parTrans" cxnId="{35AE9547-F862-45D3-BE5A-E6241C543C34}">
      <dgm:prSet/>
      <dgm:spPr/>
      <dgm:t>
        <a:bodyPr/>
        <a:lstStyle/>
        <a:p>
          <a:endParaRPr lang="fr-FR" sz="2000">
            <a:solidFill>
              <a:schemeClr val="accent3">
                <a:lumMod val="75000"/>
              </a:schemeClr>
            </a:solidFill>
          </a:endParaRPr>
        </a:p>
      </dgm:t>
    </dgm:pt>
    <dgm:pt modelId="{E95B4B51-66E9-4F52-9C30-23146904BC20}" type="sibTrans" cxnId="{35AE9547-F862-45D3-BE5A-E6241C543C34}">
      <dgm:prSet/>
      <dgm:spPr/>
      <dgm:t>
        <a:bodyPr/>
        <a:lstStyle/>
        <a:p>
          <a:endParaRPr lang="fr-FR" sz="2000">
            <a:solidFill>
              <a:schemeClr val="accent3">
                <a:lumMod val="75000"/>
              </a:schemeClr>
            </a:solidFill>
          </a:endParaRPr>
        </a:p>
      </dgm:t>
    </dgm:pt>
    <dgm:pt modelId="{2BE55610-4D28-42E0-8267-558A7085E18F}">
      <dgm:prSet phldrT="[Texte]" custT="1"/>
      <dgm:spPr/>
      <dgm:t>
        <a:bodyPr/>
        <a:lstStyle/>
        <a:p>
          <a:r>
            <a:rPr lang="en-US" sz="1400" noProof="0" dirty="0" smtClean="0">
              <a:solidFill>
                <a:schemeClr val="accent3">
                  <a:lumMod val="75000"/>
                </a:schemeClr>
              </a:solidFill>
            </a:rPr>
            <a:t>OUTPUTS</a:t>
          </a:r>
          <a:endParaRPr lang="en-US" sz="1400" noProof="0" dirty="0">
            <a:solidFill>
              <a:schemeClr val="accent3">
                <a:lumMod val="75000"/>
              </a:schemeClr>
            </a:solidFill>
          </a:endParaRPr>
        </a:p>
      </dgm:t>
    </dgm:pt>
    <dgm:pt modelId="{0412D34D-808E-40C7-8F02-8DB8FF4954D5}" type="parTrans" cxnId="{DE556CC3-DF24-4E13-A34B-765D89621F82}">
      <dgm:prSet/>
      <dgm:spPr/>
      <dgm:t>
        <a:bodyPr/>
        <a:lstStyle/>
        <a:p>
          <a:endParaRPr lang="fr-FR" sz="2000">
            <a:solidFill>
              <a:schemeClr val="accent3">
                <a:lumMod val="75000"/>
              </a:schemeClr>
            </a:solidFill>
          </a:endParaRPr>
        </a:p>
      </dgm:t>
    </dgm:pt>
    <dgm:pt modelId="{6F471C58-641B-49B6-9FAA-ED99D26EF7F1}" type="sibTrans" cxnId="{DE556CC3-DF24-4E13-A34B-765D89621F82}">
      <dgm:prSet/>
      <dgm:spPr/>
      <dgm:t>
        <a:bodyPr/>
        <a:lstStyle/>
        <a:p>
          <a:endParaRPr lang="fr-FR" sz="2000">
            <a:solidFill>
              <a:schemeClr val="accent3">
                <a:lumMod val="75000"/>
              </a:schemeClr>
            </a:solidFill>
          </a:endParaRPr>
        </a:p>
      </dgm:t>
    </dgm:pt>
    <dgm:pt modelId="{498996AE-4AE4-493E-85FE-F243E011573C}">
      <dgm:prSet phldrT="[Texte]" custT="1"/>
      <dgm:spPr/>
      <dgm:t>
        <a:bodyPr/>
        <a:lstStyle/>
        <a:p>
          <a:r>
            <a:rPr lang="en-US" sz="1050" noProof="0" dirty="0" smtClean="0">
              <a:solidFill>
                <a:schemeClr val="accent3">
                  <a:lumMod val="75000"/>
                </a:schemeClr>
              </a:solidFill>
            </a:rPr>
            <a:t> IAR </a:t>
          </a:r>
          <a:endParaRPr lang="en-US" sz="1050" noProof="0" dirty="0">
            <a:solidFill>
              <a:schemeClr val="accent3">
                <a:lumMod val="75000"/>
              </a:schemeClr>
            </a:solidFill>
          </a:endParaRPr>
        </a:p>
      </dgm:t>
    </dgm:pt>
    <dgm:pt modelId="{083F37AC-F742-4756-9721-03926A31C2E0}" type="parTrans" cxnId="{628E5962-57DF-4D87-97D9-0192FBFDD090}">
      <dgm:prSet/>
      <dgm:spPr/>
      <dgm:t>
        <a:bodyPr/>
        <a:lstStyle/>
        <a:p>
          <a:endParaRPr lang="fr-FR" sz="2000">
            <a:solidFill>
              <a:schemeClr val="accent3">
                <a:lumMod val="75000"/>
              </a:schemeClr>
            </a:solidFill>
          </a:endParaRPr>
        </a:p>
      </dgm:t>
    </dgm:pt>
    <dgm:pt modelId="{48AF3B71-218F-4F8C-B4DE-6B2DE20F7BC5}" type="sibTrans" cxnId="{628E5962-57DF-4D87-97D9-0192FBFDD090}">
      <dgm:prSet/>
      <dgm:spPr/>
      <dgm:t>
        <a:bodyPr/>
        <a:lstStyle/>
        <a:p>
          <a:endParaRPr lang="fr-FR" sz="2000">
            <a:solidFill>
              <a:schemeClr val="accent3">
                <a:lumMod val="75000"/>
              </a:schemeClr>
            </a:solidFill>
          </a:endParaRPr>
        </a:p>
      </dgm:t>
    </dgm:pt>
    <dgm:pt modelId="{3C62CD8E-8D76-477F-9DB6-910BDF743BA0}">
      <dgm:prSet phldrT="[Texte]" custT="1"/>
      <dgm:spPr/>
      <dgm:t>
        <a:bodyPr/>
        <a:lstStyle/>
        <a:p>
          <a:r>
            <a:rPr lang="en-US" sz="1050" noProof="0" dirty="0" smtClean="0">
              <a:solidFill>
                <a:schemeClr val="accent3">
                  <a:lumMod val="75000"/>
                </a:schemeClr>
              </a:solidFill>
            </a:rPr>
            <a:t> Fuel cell authorities</a:t>
          </a:r>
          <a:endParaRPr lang="en-US" sz="1050" noProof="0" dirty="0">
            <a:solidFill>
              <a:schemeClr val="accent3">
                <a:lumMod val="75000"/>
              </a:schemeClr>
            </a:solidFill>
          </a:endParaRPr>
        </a:p>
      </dgm:t>
    </dgm:pt>
    <dgm:pt modelId="{ACB6940E-F7AB-4B27-A4AF-138986DD3A81}" type="parTrans" cxnId="{8019387C-88C3-4DCF-810D-DE8619DEB540}">
      <dgm:prSet/>
      <dgm:spPr/>
      <dgm:t>
        <a:bodyPr/>
        <a:lstStyle/>
        <a:p>
          <a:endParaRPr lang="fr-FR" sz="2000">
            <a:solidFill>
              <a:schemeClr val="accent3">
                <a:lumMod val="75000"/>
              </a:schemeClr>
            </a:solidFill>
          </a:endParaRPr>
        </a:p>
      </dgm:t>
    </dgm:pt>
    <dgm:pt modelId="{15123142-6E4E-45E4-807A-07C399AF1AF7}" type="sibTrans" cxnId="{8019387C-88C3-4DCF-810D-DE8619DEB540}">
      <dgm:prSet/>
      <dgm:spPr/>
      <dgm:t>
        <a:bodyPr/>
        <a:lstStyle/>
        <a:p>
          <a:endParaRPr lang="fr-FR" sz="2000">
            <a:solidFill>
              <a:schemeClr val="accent3">
                <a:lumMod val="75000"/>
              </a:schemeClr>
            </a:solidFill>
          </a:endParaRPr>
        </a:p>
      </dgm:t>
    </dgm:pt>
    <dgm:pt modelId="{27B8F497-EEFE-4724-A7DB-6F628DE3891D}">
      <dgm:prSet phldrT="[Texte]" custT="1"/>
      <dgm:spPr/>
      <dgm:t>
        <a:bodyPr/>
        <a:lstStyle/>
        <a:p>
          <a:r>
            <a:rPr lang="fr-FR" sz="1050" dirty="0" smtClean="0">
              <a:solidFill>
                <a:schemeClr val="accent3">
                  <a:lumMod val="75000"/>
                </a:schemeClr>
              </a:solidFill>
            </a:rPr>
            <a:t> </a:t>
          </a:r>
          <a:r>
            <a:rPr lang="fr-FR" sz="1050" dirty="0" err="1" smtClean="0">
              <a:solidFill>
                <a:schemeClr val="accent3">
                  <a:lumMod val="75000"/>
                </a:schemeClr>
              </a:solidFill>
            </a:rPr>
            <a:t>Create</a:t>
          </a:r>
          <a:r>
            <a:rPr lang="fr-FR" sz="1050" dirty="0" smtClean="0">
              <a:solidFill>
                <a:schemeClr val="accent3">
                  <a:lumMod val="75000"/>
                </a:schemeClr>
              </a:solidFill>
            </a:rPr>
            <a:t> the IAR</a:t>
          </a:r>
          <a:endParaRPr lang="fr-FR" sz="1050" dirty="0">
            <a:solidFill>
              <a:schemeClr val="accent3">
                <a:lumMod val="75000"/>
              </a:schemeClr>
            </a:solidFill>
          </a:endParaRPr>
        </a:p>
      </dgm:t>
    </dgm:pt>
    <dgm:pt modelId="{326F6861-A2B9-4697-8835-2FE6175350B9}" type="parTrans" cxnId="{AE803186-1124-46E1-8F1A-37AB7FE2A10B}">
      <dgm:prSet/>
      <dgm:spPr/>
      <dgm:t>
        <a:bodyPr/>
        <a:lstStyle/>
        <a:p>
          <a:endParaRPr lang="fr-FR" sz="2000">
            <a:solidFill>
              <a:schemeClr val="accent3">
                <a:lumMod val="75000"/>
              </a:schemeClr>
            </a:solidFill>
          </a:endParaRPr>
        </a:p>
      </dgm:t>
    </dgm:pt>
    <dgm:pt modelId="{CBB21267-DEF5-4514-82CE-4C0594486F84}" type="sibTrans" cxnId="{AE803186-1124-46E1-8F1A-37AB7FE2A10B}">
      <dgm:prSet/>
      <dgm:spPr/>
      <dgm:t>
        <a:bodyPr/>
        <a:lstStyle/>
        <a:p>
          <a:endParaRPr lang="fr-FR" sz="2000">
            <a:solidFill>
              <a:schemeClr val="accent3">
                <a:lumMod val="75000"/>
              </a:schemeClr>
            </a:solidFill>
          </a:endParaRPr>
        </a:p>
      </dgm:t>
    </dgm:pt>
    <dgm:pt modelId="{9DB0AEFC-F7C0-4A47-A9D2-B66B67BDF166}">
      <dgm:prSet phldrT="[Texte]" custT="1"/>
      <dgm:spPr/>
      <dgm:t>
        <a:bodyPr/>
        <a:lstStyle/>
        <a:p>
          <a:r>
            <a:rPr lang="fr-FR" sz="1400" dirty="0" smtClean="0">
              <a:solidFill>
                <a:schemeClr val="accent3">
                  <a:lumMod val="75000"/>
                </a:schemeClr>
              </a:solidFill>
            </a:rPr>
            <a:t>OUTCOMES</a:t>
          </a:r>
          <a:endParaRPr lang="fr-FR" sz="1400" dirty="0">
            <a:solidFill>
              <a:schemeClr val="accent3">
                <a:lumMod val="75000"/>
              </a:schemeClr>
            </a:solidFill>
          </a:endParaRPr>
        </a:p>
      </dgm:t>
    </dgm:pt>
    <dgm:pt modelId="{A4CF8F00-895D-40E4-8450-D92BA3CAA82B}" type="parTrans" cxnId="{5681C565-D35A-4FEA-A0B2-C51EC399EE0C}">
      <dgm:prSet/>
      <dgm:spPr/>
      <dgm:t>
        <a:bodyPr/>
        <a:lstStyle/>
        <a:p>
          <a:endParaRPr lang="fr-FR" sz="2000">
            <a:solidFill>
              <a:schemeClr val="accent3">
                <a:lumMod val="75000"/>
              </a:schemeClr>
            </a:solidFill>
          </a:endParaRPr>
        </a:p>
      </dgm:t>
    </dgm:pt>
    <dgm:pt modelId="{89C62A47-94B4-428D-B017-3F9FAE42CBB2}" type="sibTrans" cxnId="{5681C565-D35A-4FEA-A0B2-C51EC399EE0C}">
      <dgm:prSet/>
      <dgm:spPr/>
      <dgm:t>
        <a:bodyPr/>
        <a:lstStyle/>
        <a:p>
          <a:endParaRPr lang="fr-FR" sz="2000">
            <a:solidFill>
              <a:schemeClr val="accent3">
                <a:lumMod val="75000"/>
              </a:schemeClr>
            </a:solidFill>
          </a:endParaRPr>
        </a:p>
      </dgm:t>
    </dgm:pt>
    <dgm:pt modelId="{0EB01263-FD3B-4AC7-BF83-D803022CDB57}">
      <dgm:prSet phldrT="[Texte]" custT="1"/>
      <dgm:spPr/>
      <dgm:t>
        <a:bodyPr/>
        <a:lstStyle/>
        <a:p>
          <a:r>
            <a:rPr lang="en-US" sz="1050" dirty="0" smtClean="0">
              <a:solidFill>
                <a:schemeClr val="accent3">
                  <a:lumMod val="75000"/>
                </a:schemeClr>
              </a:solidFill>
            </a:rPr>
            <a:t> Condensed Information about the fuel cell industry available</a:t>
          </a:r>
          <a:endParaRPr lang="fr-FR" sz="1050" dirty="0">
            <a:solidFill>
              <a:schemeClr val="accent3">
                <a:lumMod val="75000"/>
              </a:schemeClr>
            </a:solidFill>
          </a:endParaRPr>
        </a:p>
      </dgm:t>
    </dgm:pt>
    <dgm:pt modelId="{B7ADEEA4-5653-4A7C-A171-75A7C360D0C6}" type="parTrans" cxnId="{ED06762B-FC36-4EB7-BB42-21BF2D41A4BC}">
      <dgm:prSet/>
      <dgm:spPr/>
      <dgm:t>
        <a:bodyPr/>
        <a:lstStyle/>
        <a:p>
          <a:endParaRPr lang="fr-FR" sz="2000">
            <a:solidFill>
              <a:schemeClr val="accent3">
                <a:lumMod val="75000"/>
              </a:schemeClr>
            </a:solidFill>
          </a:endParaRPr>
        </a:p>
      </dgm:t>
    </dgm:pt>
    <dgm:pt modelId="{EF439DA5-2B90-41D6-942D-A9D10364DF29}" type="sibTrans" cxnId="{ED06762B-FC36-4EB7-BB42-21BF2D41A4BC}">
      <dgm:prSet/>
      <dgm:spPr/>
      <dgm:t>
        <a:bodyPr/>
        <a:lstStyle/>
        <a:p>
          <a:endParaRPr lang="fr-FR" sz="2000">
            <a:solidFill>
              <a:schemeClr val="accent3">
                <a:lumMod val="75000"/>
              </a:schemeClr>
            </a:solidFill>
          </a:endParaRPr>
        </a:p>
      </dgm:t>
    </dgm:pt>
    <dgm:pt modelId="{C4398932-60E9-428B-BB59-BB2FDF42C249}">
      <dgm:prSet phldrT="[Texte]" custT="1"/>
      <dgm:spPr/>
      <dgm:t>
        <a:bodyPr/>
        <a:lstStyle/>
        <a:p>
          <a:endParaRPr lang="fr-FR" sz="1050">
            <a:solidFill>
              <a:schemeClr val="accent3">
                <a:lumMod val="75000"/>
              </a:schemeClr>
            </a:solidFill>
          </a:endParaRPr>
        </a:p>
      </dgm:t>
    </dgm:pt>
    <dgm:pt modelId="{3D0B83B2-1075-4391-96AD-404B4EC50D02}" type="parTrans" cxnId="{42F76715-AFEB-4F17-93DB-8ADEB8228C3E}">
      <dgm:prSet/>
      <dgm:spPr/>
      <dgm:t>
        <a:bodyPr/>
        <a:lstStyle/>
        <a:p>
          <a:endParaRPr lang="fr-FR" sz="2000">
            <a:solidFill>
              <a:schemeClr val="accent3">
                <a:lumMod val="75000"/>
              </a:schemeClr>
            </a:solidFill>
          </a:endParaRPr>
        </a:p>
      </dgm:t>
    </dgm:pt>
    <dgm:pt modelId="{413CF9B1-273D-4A5D-A540-DEA45D415D55}" type="sibTrans" cxnId="{42F76715-AFEB-4F17-93DB-8ADEB8228C3E}">
      <dgm:prSet/>
      <dgm:spPr/>
      <dgm:t>
        <a:bodyPr/>
        <a:lstStyle/>
        <a:p>
          <a:endParaRPr lang="fr-FR" sz="2000">
            <a:solidFill>
              <a:schemeClr val="accent3">
                <a:lumMod val="75000"/>
              </a:schemeClr>
            </a:solidFill>
          </a:endParaRPr>
        </a:p>
      </dgm:t>
    </dgm:pt>
    <dgm:pt modelId="{3134A35E-5F85-4AA0-82AC-DC8AF808B10B}">
      <dgm:prSet phldrT="[Texte]" custT="1"/>
      <dgm:spPr/>
      <dgm:t>
        <a:bodyPr/>
        <a:lstStyle/>
        <a:p>
          <a:endParaRPr lang="en-US" sz="1050" noProof="0" dirty="0">
            <a:solidFill>
              <a:schemeClr val="accent3">
                <a:lumMod val="75000"/>
              </a:schemeClr>
            </a:solidFill>
          </a:endParaRPr>
        </a:p>
      </dgm:t>
    </dgm:pt>
    <dgm:pt modelId="{4996416F-3E3B-4A82-B815-CAAA109D65A0}" type="parTrans" cxnId="{9FE6B04F-043F-4842-94C7-BFE97A8E63FB}">
      <dgm:prSet/>
      <dgm:spPr/>
      <dgm:t>
        <a:bodyPr/>
        <a:lstStyle/>
        <a:p>
          <a:endParaRPr lang="fr-FR" sz="2000">
            <a:solidFill>
              <a:schemeClr val="accent3">
                <a:lumMod val="75000"/>
              </a:schemeClr>
            </a:solidFill>
          </a:endParaRPr>
        </a:p>
      </dgm:t>
    </dgm:pt>
    <dgm:pt modelId="{9C551CA4-A023-4452-9361-07B91AA4E205}" type="sibTrans" cxnId="{9FE6B04F-043F-4842-94C7-BFE97A8E63FB}">
      <dgm:prSet/>
      <dgm:spPr/>
      <dgm:t>
        <a:bodyPr/>
        <a:lstStyle/>
        <a:p>
          <a:endParaRPr lang="fr-FR" sz="2000">
            <a:solidFill>
              <a:schemeClr val="accent3">
                <a:lumMod val="75000"/>
              </a:schemeClr>
            </a:solidFill>
          </a:endParaRPr>
        </a:p>
      </dgm:t>
    </dgm:pt>
    <dgm:pt modelId="{A3AC2FB3-0EB1-4B08-81CB-415AD7D924BD}">
      <dgm:prSet custT="1"/>
      <dgm:spPr/>
      <dgm:t>
        <a:bodyPr/>
        <a:lstStyle/>
        <a:p>
          <a:r>
            <a:rPr lang="en-US" sz="1050" noProof="0" dirty="0" smtClean="0">
              <a:solidFill>
                <a:schemeClr val="accent3">
                  <a:lumMod val="75000"/>
                </a:schemeClr>
              </a:solidFill>
            </a:rPr>
            <a:t> Scientific publications</a:t>
          </a:r>
        </a:p>
      </dgm:t>
    </dgm:pt>
    <dgm:pt modelId="{2B8D19A5-F9C2-4727-A570-45A82536B46A}" type="parTrans" cxnId="{FC395D7D-EDD8-402B-B114-D200F9A9E7E2}">
      <dgm:prSet/>
      <dgm:spPr/>
      <dgm:t>
        <a:bodyPr/>
        <a:lstStyle/>
        <a:p>
          <a:endParaRPr lang="fr-FR"/>
        </a:p>
      </dgm:t>
    </dgm:pt>
    <dgm:pt modelId="{0FB1D22F-A717-416D-996E-E2C5DBCE4FF3}" type="sibTrans" cxnId="{FC395D7D-EDD8-402B-B114-D200F9A9E7E2}">
      <dgm:prSet/>
      <dgm:spPr/>
      <dgm:t>
        <a:bodyPr/>
        <a:lstStyle/>
        <a:p>
          <a:endParaRPr lang="fr-FR"/>
        </a:p>
      </dgm:t>
    </dgm:pt>
    <dgm:pt modelId="{501AD31A-A917-4AA9-BB27-AC42F939E6C7}">
      <dgm:prSet custT="1"/>
      <dgm:spPr/>
      <dgm:t>
        <a:bodyPr/>
        <a:lstStyle/>
        <a:p>
          <a:r>
            <a:rPr lang="en-US" sz="1050" noProof="0" dirty="0" smtClean="0">
              <a:solidFill>
                <a:schemeClr val="accent3">
                  <a:lumMod val="75000"/>
                </a:schemeClr>
              </a:solidFill>
            </a:rPr>
            <a:t> Company websites</a:t>
          </a:r>
        </a:p>
      </dgm:t>
    </dgm:pt>
    <dgm:pt modelId="{6FA99C3A-F407-417F-83DE-0391C15E10E9}" type="parTrans" cxnId="{0DE55D2D-33B4-4963-9CA5-925682AFA090}">
      <dgm:prSet/>
      <dgm:spPr/>
      <dgm:t>
        <a:bodyPr/>
        <a:lstStyle/>
        <a:p>
          <a:endParaRPr lang="fr-FR"/>
        </a:p>
      </dgm:t>
    </dgm:pt>
    <dgm:pt modelId="{7CF3A3B9-782C-4075-B06F-2F935C3C2DE2}" type="sibTrans" cxnId="{0DE55D2D-33B4-4963-9CA5-925682AFA090}">
      <dgm:prSet/>
      <dgm:spPr/>
      <dgm:t>
        <a:bodyPr/>
        <a:lstStyle/>
        <a:p>
          <a:endParaRPr lang="fr-FR"/>
        </a:p>
      </dgm:t>
    </dgm:pt>
    <dgm:pt modelId="{F2F81127-8604-4ECD-9F9E-207835E79493}">
      <dgm:prSet custT="1"/>
      <dgm:spPr/>
      <dgm:t>
        <a:bodyPr/>
        <a:lstStyle/>
        <a:p>
          <a:r>
            <a:rPr lang="en-US" sz="1050" noProof="0" dirty="0" smtClean="0">
              <a:solidFill>
                <a:schemeClr val="accent3">
                  <a:lumMod val="75000"/>
                </a:schemeClr>
              </a:solidFill>
            </a:rPr>
            <a:t> Newspapers and magazines</a:t>
          </a:r>
        </a:p>
      </dgm:t>
    </dgm:pt>
    <dgm:pt modelId="{99A45E88-8DDE-48D1-8F65-2DC2BFDC1B91}" type="parTrans" cxnId="{1AF38BB0-8239-4FB1-AD88-E895B84302D6}">
      <dgm:prSet/>
      <dgm:spPr/>
      <dgm:t>
        <a:bodyPr/>
        <a:lstStyle/>
        <a:p>
          <a:endParaRPr lang="fr-FR"/>
        </a:p>
      </dgm:t>
    </dgm:pt>
    <dgm:pt modelId="{D3A54DFC-B2DF-4EA2-B582-F300D0C6C9D1}" type="sibTrans" cxnId="{1AF38BB0-8239-4FB1-AD88-E895B84302D6}">
      <dgm:prSet/>
      <dgm:spPr/>
      <dgm:t>
        <a:bodyPr/>
        <a:lstStyle/>
        <a:p>
          <a:endParaRPr lang="fr-FR"/>
        </a:p>
      </dgm:t>
    </dgm:pt>
    <dgm:pt modelId="{A7E412B7-27EE-4512-911E-68B463084553}">
      <dgm:prSet custT="1"/>
      <dgm:spPr/>
      <dgm:t>
        <a:bodyPr/>
        <a:lstStyle/>
        <a:p>
          <a:r>
            <a:rPr lang="en-US" sz="1050" noProof="0" dirty="0" smtClean="0">
              <a:solidFill>
                <a:schemeClr val="accent3">
                  <a:lumMod val="75000"/>
                </a:schemeClr>
              </a:solidFill>
            </a:rPr>
            <a:t> Governmental authorities</a:t>
          </a:r>
        </a:p>
      </dgm:t>
    </dgm:pt>
    <dgm:pt modelId="{10DE53D3-699E-4FAB-93E6-2D4B0644106C}" type="parTrans" cxnId="{17706F1F-9A48-4FB3-AFC9-7F173426B60D}">
      <dgm:prSet/>
      <dgm:spPr/>
      <dgm:t>
        <a:bodyPr/>
        <a:lstStyle/>
        <a:p>
          <a:endParaRPr lang="fr-FR"/>
        </a:p>
      </dgm:t>
    </dgm:pt>
    <dgm:pt modelId="{0A18CE13-150F-44E7-9CBF-4C503416DB9C}" type="sibTrans" cxnId="{17706F1F-9A48-4FB3-AFC9-7F173426B60D}">
      <dgm:prSet/>
      <dgm:spPr/>
      <dgm:t>
        <a:bodyPr/>
        <a:lstStyle/>
        <a:p>
          <a:endParaRPr lang="fr-FR"/>
        </a:p>
      </dgm:t>
    </dgm:pt>
    <dgm:pt modelId="{6C89E8F9-F492-45E6-8918-60E8E347286B}">
      <dgm:prSet custT="1"/>
      <dgm:spPr/>
      <dgm:t>
        <a:bodyPr/>
        <a:lstStyle/>
        <a:p>
          <a:r>
            <a:rPr lang="en-US" sz="1050" noProof="0" dirty="0" smtClean="0">
              <a:solidFill>
                <a:schemeClr val="accent3">
                  <a:lumMod val="75000"/>
                </a:schemeClr>
              </a:solidFill>
            </a:rPr>
            <a:t> Statistic databases</a:t>
          </a:r>
        </a:p>
      </dgm:t>
    </dgm:pt>
    <dgm:pt modelId="{D3A19BD5-5EF9-4F4A-A53B-A482174EDFCA}" type="parTrans" cxnId="{4800A4EE-6F16-46D8-84D1-83B908998DA3}">
      <dgm:prSet/>
      <dgm:spPr/>
      <dgm:t>
        <a:bodyPr/>
        <a:lstStyle/>
        <a:p>
          <a:endParaRPr lang="fr-FR"/>
        </a:p>
      </dgm:t>
    </dgm:pt>
    <dgm:pt modelId="{46BCADFF-F8C3-4EBF-8866-723D1B07C2AA}" type="sibTrans" cxnId="{4800A4EE-6F16-46D8-84D1-83B908998DA3}">
      <dgm:prSet/>
      <dgm:spPr/>
      <dgm:t>
        <a:bodyPr/>
        <a:lstStyle/>
        <a:p>
          <a:endParaRPr lang="fr-FR"/>
        </a:p>
      </dgm:t>
    </dgm:pt>
    <dgm:pt modelId="{BFA6EAEA-D702-4114-802D-1D05CB97BDA4}">
      <dgm:prSet custT="1"/>
      <dgm:spPr/>
      <dgm:t>
        <a:bodyPr/>
        <a:lstStyle/>
        <a:p>
          <a:r>
            <a:rPr lang="en-US" sz="1050" noProof="0" dirty="0" smtClean="0">
              <a:solidFill>
                <a:schemeClr val="accent3">
                  <a:lumMod val="75000"/>
                </a:schemeClr>
              </a:solidFill>
            </a:rPr>
            <a:t> Online Tools</a:t>
          </a:r>
        </a:p>
      </dgm:t>
    </dgm:pt>
    <dgm:pt modelId="{A6625999-54BE-479A-9837-A4952987CE4D}" type="parTrans" cxnId="{2D15631C-8040-45D9-ADE8-6CC3B32092BC}">
      <dgm:prSet/>
      <dgm:spPr/>
      <dgm:t>
        <a:bodyPr/>
        <a:lstStyle/>
        <a:p>
          <a:endParaRPr lang="fr-FR"/>
        </a:p>
      </dgm:t>
    </dgm:pt>
    <dgm:pt modelId="{96E32F97-D294-4F13-A842-48D9E400D2DE}" type="sibTrans" cxnId="{2D15631C-8040-45D9-ADE8-6CC3B32092BC}">
      <dgm:prSet/>
      <dgm:spPr/>
      <dgm:t>
        <a:bodyPr/>
        <a:lstStyle/>
        <a:p>
          <a:endParaRPr lang="fr-FR"/>
        </a:p>
      </dgm:t>
    </dgm:pt>
    <dgm:pt modelId="{8060FE38-94C9-45D0-A618-12DAAC482145}">
      <dgm:prSet custT="1"/>
      <dgm:spPr/>
      <dgm:t>
        <a:bodyPr/>
        <a:lstStyle/>
        <a:p>
          <a:r>
            <a:rPr lang="en-US" sz="1050" noProof="0" dirty="0" smtClean="0">
              <a:solidFill>
                <a:schemeClr val="accent3">
                  <a:lumMod val="75000"/>
                </a:schemeClr>
              </a:solidFill>
            </a:rPr>
            <a:t> Software</a:t>
          </a:r>
        </a:p>
      </dgm:t>
    </dgm:pt>
    <dgm:pt modelId="{61FAE307-BC03-4CB9-B9C3-8AF901F5CA93}" type="parTrans" cxnId="{05D05F4D-A4C7-4304-B0A9-389F05CC2E11}">
      <dgm:prSet/>
      <dgm:spPr/>
      <dgm:t>
        <a:bodyPr/>
        <a:lstStyle/>
        <a:p>
          <a:endParaRPr lang="fr-FR"/>
        </a:p>
      </dgm:t>
    </dgm:pt>
    <dgm:pt modelId="{7AB311FF-CFF5-416A-ADC5-23F42AE7362B}" type="sibTrans" cxnId="{05D05F4D-A4C7-4304-B0A9-389F05CC2E11}">
      <dgm:prSet/>
      <dgm:spPr/>
      <dgm:t>
        <a:bodyPr/>
        <a:lstStyle/>
        <a:p>
          <a:endParaRPr lang="fr-FR"/>
        </a:p>
      </dgm:t>
    </dgm:pt>
    <dgm:pt modelId="{46960BC8-27AA-45F8-AEEF-22352CF1450C}">
      <dgm:prSet custT="1"/>
      <dgm:spPr/>
      <dgm:t>
        <a:bodyPr/>
        <a:lstStyle/>
        <a:p>
          <a:endParaRPr lang="fr-FR" sz="1050" dirty="0" err="1" smtClean="0">
            <a:solidFill>
              <a:schemeClr val="accent3">
                <a:lumMod val="75000"/>
              </a:schemeClr>
            </a:solidFill>
          </a:endParaRPr>
        </a:p>
      </dgm:t>
    </dgm:pt>
    <dgm:pt modelId="{CDFC704C-CE99-4629-BDE1-B0283A7800AE}" type="parTrans" cxnId="{487D58D9-3B31-4424-9840-F9C066D7CF4E}">
      <dgm:prSet/>
      <dgm:spPr/>
      <dgm:t>
        <a:bodyPr/>
        <a:lstStyle/>
        <a:p>
          <a:endParaRPr lang="fr-FR"/>
        </a:p>
      </dgm:t>
    </dgm:pt>
    <dgm:pt modelId="{EBBA58DB-C3E1-4881-9269-F2C8513B005E}" type="sibTrans" cxnId="{487D58D9-3B31-4424-9840-F9C066D7CF4E}">
      <dgm:prSet/>
      <dgm:spPr/>
      <dgm:t>
        <a:bodyPr/>
        <a:lstStyle/>
        <a:p>
          <a:endParaRPr lang="fr-FR"/>
        </a:p>
      </dgm:t>
    </dgm:pt>
    <dgm:pt modelId="{5E6EC759-EDF1-444D-A55D-A9E18EFE3F70}">
      <dgm:prSet custT="1"/>
      <dgm:spPr/>
      <dgm:t>
        <a:bodyPr/>
        <a:lstStyle/>
        <a:p>
          <a:r>
            <a:rPr lang="en-US" sz="1050" noProof="0" dirty="0" smtClean="0">
              <a:solidFill>
                <a:schemeClr val="accent3">
                  <a:lumMod val="75000"/>
                </a:schemeClr>
              </a:solidFill>
            </a:rPr>
            <a:t> Introduction</a:t>
          </a:r>
        </a:p>
      </dgm:t>
    </dgm:pt>
    <dgm:pt modelId="{F19CC7AA-3C5B-4D8E-8479-B3D326318C7E}" type="parTrans" cxnId="{340637D5-1948-4365-8839-9CE07222EBA5}">
      <dgm:prSet/>
      <dgm:spPr/>
      <dgm:t>
        <a:bodyPr/>
        <a:lstStyle/>
        <a:p>
          <a:endParaRPr lang="fr-FR"/>
        </a:p>
      </dgm:t>
    </dgm:pt>
    <dgm:pt modelId="{5E72C6B2-3576-469F-95BF-CB19BB54CC5B}" type="sibTrans" cxnId="{340637D5-1948-4365-8839-9CE07222EBA5}">
      <dgm:prSet/>
      <dgm:spPr/>
      <dgm:t>
        <a:bodyPr/>
        <a:lstStyle/>
        <a:p>
          <a:endParaRPr lang="fr-FR"/>
        </a:p>
      </dgm:t>
    </dgm:pt>
    <dgm:pt modelId="{7107FF6F-355C-479F-868D-84C11CD2F69F}">
      <dgm:prSet custT="1"/>
      <dgm:spPr/>
      <dgm:t>
        <a:bodyPr/>
        <a:lstStyle/>
        <a:p>
          <a:r>
            <a:rPr lang="en-US" sz="1050" noProof="0" dirty="0" smtClean="0">
              <a:solidFill>
                <a:schemeClr val="accent3">
                  <a:lumMod val="75000"/>
                </a:schemeClr>
              </a:solidFill>
            </a:rPr>
            <a:t> GitHub page</a:t>
          </a:r>
        </a:p>
      </dgm:t>
    </dgm:pt>
    <dgm:pt modelId="{7A65574C-3B6E-4B7B-B4F2-48654D15DA37}" type="parTrans" cxnId="{F3A2B4D6-BB4E-42BA-B583-A65FB9B18334}">
      <dgm:prSet/>
      <dgm:spPr/>
      <dgm:t>
        <a:bodyPr/>
        <a:lstStyle/>
        <a:p>
          <a:endParaRPr lang="fr-FR"/>
        </a:p>
      </dgm:t>
    </dgm:pt>
    <dgm:pt modelId="{B5AFDB0E-9BE2-4139-B603-4FE23277675B}" type="sibTrans" cxnId="{F3A2B4D6-BB4E-42BA-B583-A65FB9B18334}">
      <dgm:prSet/>
      <dgm:spPr/>
      <dgm:t>
        <a:bodyPr/>
        <a:lstStyle/>
        <a:p>
          <a:endParaRPr lang="fr-FR"/>
        </a:p>
      </dgm:t>
    </dgm:pt>
    <dgm:pt modelId="{A500FA09-F245-42CB-B0DE-04ADA5451810}">
      <dgm:prSet custT="1"/>
      <dgm:spPr/>
      <dgm:t>
        <a:bodyPr/>
        <a:lstStyle/>
        <a:p>
          <a:endParaRPr lang="en-US" sz="1050" noProof="0" dirty="0" smtClean="0">
            <a:solidFill>
              <a:schemeClr val="accent3">
                <a:lumMod val="75000"/>
              </a:schemeClr>
            </a:solidFill>
          </a:endParaRPr>
        </a:p>
      </dgm:t>
    </dgm:pt>
    <dgm:pt modelId="{603B18AA-B746-4BE6-8BEA-FD31384938C6}" type="parTrans" cxnId="{0F0AF83D-F9E7-40C1-B4B7-F7B2DDCA42D9}">
      <dgm:prSet/>
      <dgm:spPr/>
      <dgm:t>
        <a:bodyPr/>
        <a:lstStyle/>
        <a:p>
          <a:endParaRPr lang="fr-FR"/>
        </a:p>
      </dgm:t>
    </dgm:pt>
    <dgm:pt modelId="{AAC1C1C9-4CEC-49A8-AF46-36E16998BC0D}" type="sibTrans" cxnId="{0F0AF83D-F9E7-40C1-B4B7-F7B2DDCA42D9}">
      <dgm:prSet/>
      <dgm:spPr/>
      <dgm:t>
        <a:bodyPr/>
        <a:lstStyle/>
        <a:p>
          <a:endParaRPr lang="fr-FR"/>
        </a:p>
      </dgm:t>
    </dgm:pt>
    <dgm:pt modelId="{B196A722-E82D-49E7-A43B-B2DE9174D042}">
      <dgm:prSet custT="1"/>
      <dgm:spPr/>
      <dgm:t>
        <a:bodyPr/>
        <a:lstStyle/>
        <a:p>
          <a:r>
            <a:rPr lang="en-US" sz="1050" dirty="0" smtClean="0">
              <a:solidFill>
                <a:schemeClr val="accent3">
                  <a:lumMod val="75000"/>
                </a:schemeClr>
              </a:solidFill>
            </a:rPr>
            <a:t> IAR understandable by everyone</a:t>
          </a:r>
          <a:endParaRPr lang="fr-FR" sz="1050" dirty="0" smtClean="0">
            <a:solidFill>
              <a:schemeClr val="accent3">
                <a:lumMod val="75000"/>
              </a:schemeClr>
            </a:solidFill>
          </a:endParaRPr>
        </a:p>
      </dgm:t>
    </dgm:pt>
    <dgm:pt modelId="{4A52D62C-336E-4896-9BFA-2AC0BB8CCA72}" type="parTrans" cxnId="{1AEBB793-C715-4571-8F8B-F0663D661153}">
      <dgm:prSet/>
      <dgm:spPr/>
      <dgm:t>
        <a:bodyPr/>
        <a:lstStyle/>
        <a:p>
          <a:endParaRPr lang="fr-FR"/>
        </a:p>
      </dgm:t>
    </dgm:pt>
    <dgm:pt modelId="{6465AB99-B41B-4687-AEDE-0EC7C4DA1254}" type="sibTrans" cxnId="{1AEBB793-C715-4571-8F8B-F0663D661153}">
      <dgm:prSet/>
      <dgm:spPr/>
      <dgm:t>
        <a:bodyPr/>
        <a:lstStyle/>
        <a:p>
          <a:endParaRPr lang="fr-FR"/>
        </a:p>
      </dgm:t>
    </dgm:pt>
    <dgm:pt modelId="{D760DDB8-0289-40E9-9715-B6E03035CD20}">
      <dgm:prSet custT="1"/>
      <dgm:spPr/>
      <dgm:t>
        <a:bodyPr/>
        <a:lstStyle/>
        <a:p>
          <a:r>
            <a:rPr lang="fr-FR" sz="1050" dirty="0" smtClean="0">
              <a:solidFill>
                <a:schemeClr val="accent3">
                  <a:lumMod val="75000"/>
                </a:schemeClr>
              </a:solidFill>
            </a:rPr>
            <a:t> Interaction with other contributors</a:t>
          </a:r>
        </a:p>
      </dgm:t>
    </dgm:pt>
    <dgm:pt modelId="{418BFCA9-ADF9-4154-8C0E-C8BBB94EE0F5}" type="parTrans" cxnId="{4B146B3D-1D4F-4979-974C-F51B971B0DB4}">
      <dgm:prSet/>
      <dgm:spPr/>
      <dgm:t>
        <a:bodyPr/>
        <a:lstStyle/>
        <a:p>
          <a:endParaRPr lang="fr-FR"/>
        </a:p>
      </dgm:t>
    </dgm:pt>
    <dgm:pt modelId="{5E203340-B9D1-4A51-8377-0DB15908F943}" type="sibTrans" cxnId="{4B146B3D-1D4F-4979-974C-F51B971B0DB4}">
      <dgm:prSet/>
      <dgm:spPr/>
      <dgm:t>
        <a:bodyPr/>
        <a:lstStyle/>
        <a:p>
          <a:endParaRPr lang="fr-FR"/>
        </a:p>
      </dgm:t>
    </dgm:pt>
    <dgm:pt modelId="{7A1C1FF7-6355-49B1-87E0-60DAEACD27AD}">
      <dgm:prSet custT="1"/>
      <dgm:spPr/>
      <dgm:t>
        <a:bodyPr/>
        <a:lstStyle/>
        <a:p>
          <a:endParaRPr lang="fr-FR" sz="1050" dirty="0" smtClean="0">
            <a:solidFill>
              <a:schemeClr val="accent3">
                <a:lumMod val="75000"/>
              </a:schemeClr>
            </a:solidFill>
          </a:endParaRPr>
        </a:p>
      </dgm:t>
    </dgm:pt>
    <dgm:pt modelId="{9B50F22F-7C27-4615-A141-2BE7584B5239}" type="parTrans" cxnId="{6955C85A-D5BB-44F7-9537-5C04E372D714}">
      <dgm:prSet/>
      <dgm:spPr/>
      <dgm:t>
        <a:bodyPr/>
        <a:lstStyle/>
        <a:p>
          <a:endParaRPr lang="fr-FR"/>
        </a:p>
      </dgm:t>
    </dgm:pt>
    <dgm:pt modelId="{E42DFC01-96EA-412A-A668-EAA80CFE8962}" type="sibTrans" cxnId="{6955C85A-D5BB-44F7-9537-5C04E372D714}">
      <dgm:prSet/>
      <dgm:spPr/>
      <dgm:t>
        <a:bodyPr/>
        <a:lstStyle/>
        <a:p>
          <a:endParaRPr lang="fr-FR"/>
        </a:p>
      </dgm:t>
    </dgm:pt>
    <dgm:pt modelId="{0F97B7B9-C085-4D5B-971D-A65CB4C29F66}">
      <dgm:prSet custT="1"/>
      <dgm:spPr/>
      <dgm:t>
        <a:bodyPr/>
        <a:lstStyle/>
        <a:p>
          <a:r>
            <a:rPr lang="en-US" sz="1050" noProof="0" dirty="0" smtClean="0">
              <a:solidFill>
                <a:schemeClr val="accent3">
                  <a:lumMod val="75000"/>
                </a:schemeClr>
              </a:solidFill>
            </a:rPr>
            <a:t> Product description</a:t>
          </a:r>
        </a:p>
      </dgm:t>
    </dgm:pt>
    <dgm:pt modelId="{CFD2C302-92B2-4A8C-83D7-F6422F15A5EF}" type="parTrans" cxnId="{64BC6DBF-E184-45F6-A5D3-6B7F1802F38D}">
      <dgm:prSet/>
      <dgm:spPr/>
      <dgm:t>
        <a:bodyPr/>
        <a:lstStyle/>
        <a:p>
          <a:endParaRPr lang="fr-FR"/>
        </a:p>
      </dgm:t>
    </dgm:pt>
    <dgm:pt modelId="{D202FFD1-8D7C-4D98-A07D-8FBC3A34B848}" type="sibTrans" cxnId="{64BC6DBF-E184-45F6-A5D3-6B7F1802F38D}">
      <dgm:prSet/>
      <dgm:spPr/>
      <dgm:t>
        <a:bodyPr/>
        <a:lstStyle/>
        <a:p>
          <a:endParaRPr lang="fr-FR"/>
        </a:p>
      </dgm:t>
    </dgm:pt>
    <dgm:pt modelId="{00C52DB7-3417-4F6B-B717-76196F512E98}">
      <dgm:prSet custT="1"/>
      <dgm:spPr/>
      <dgm:t>
        <a:bodyPr/>
        <a:lstStyle/>
        <a:p>
          <a:r>
            <a:rPr lang="en-US" sz="1050" noProof="0" dirty="0" smtClean="0">
              <a:solidFill>
                <a:schemeClr val="accent3">
                  <a:lumMod val="75000"/>
                </a:schemeClr>
              </a:solidFill>
            </a:rPr>
            <a:t> Market description</a:t>
          </a:r>
        </a:p>
      </dgm:t>
    </dgm:pt>
    <dgm:pt modelId="{B019318C-8DCB-4417-8172-D25D40A6AB63}" type="parTrans" cxnId="{A409618B-F9B4-434E-8080-C1E81A8E848C}">
      <dgm:prSet/>
      <dgm:spPr/>
      <dgm:t>
        <a:bodyPr/>
        <a:lstStyle/>
        <a:p>
          <a:endParaRPr lang="fr-FR"/>
        </a:p>
      </dgm:t>
    </dgm:pt>
    <dgm:pt modelId="{8D8F9D44-A46A-48DA-A7A5-5460AA7C4ADB}" type="sibTrans" cxnId="{A409618B-F9B4-434E-8080-C1E81A8E848C}">
      <dgm:prSet/>
      <dgm:spPr/>
      <dgm:t>
        <a:bodyPr/>
        <a:lstStyle/>
        <a:p>
          <a:endParaRPr lang="fr-FR"/>
        </a:p>
      </dgm:t>
    </dgm:pt>
    <dgm:pt modelId="{66B0C640-CB58-484B-A666-981FE46A3EAA}">
      <dgm:prSet custT="1"/>
      <dgm:spPr/>
      <dgm:t>
        <a:bodyPr/>
        <a:lstStyle/>
        <a:p>
          <a:r>
            <a:rPr lang="en-US" sz="1050" noProof="0" dirty="0" smtClean="0">
              <a:solidFill>
                <a:schemeClr val="accent3">
                  <a:lumMod val="75000"/>
                </a:schemeClr>
              </a:solidFill>
            </a:rPr>
            <a:t> Policy framework</a:t>
          </a:r>
        </a:p>
      </dgm:t>
    </dgm:pt>
    <dgm:pt modelId="{FA016A62-5D47-475B-AD26-75E551EC4E2A}" type="parTrans" cxnId="{37BFBA5A-B457-486E-BF6A-F3C1A42C9351}">
      <dgm:prSet/>
      <dgm:spPr/>
      <dgm:t>
        <a:bodyPr/>
        <a:lstStyle/>
        <a:p>
          <a:endParaRPr lang="fr-FR"/>
        </a:p>
      </dgm:t>
    </dgm:pt>
    <dgm:pt modelId="{A0B68A0B-723F-45B4-AB16-3FE329370EF8}" type="sibTrans" cxnId="{37BFBA5A-B457-486E-BF6A-F3C1A42C9351}">
      <dgm:prSet/>
      <dgm:spPr/>
      <dgm:t>
        <a:bodyPr/>
        <a:lstStyle/>
        <a:p>
          <a:endParaRPr lang="fr-FR"/>
        </a:p>
      </dgm:t>
    </dgm:pt>
    <dgm:pt modelId="{DCAA0985-226B-4387-B730-F449DFD3C2E3}">
      <dgm:prSet custT="1"/>
      <dgm:spPr/>
      <dgm:t>
        <a:bodyPr/>
        <a:lstStyle/>
        <a:p>
          <a:r>
            <a:rPr lang="en-US" sz="1050" noProof="0" dirty="0" smtClean="0">
              <a:solidFill>
                <a:schemeClr val="accent3">
                  <a:lumMod val="75000"/>
                </a:schemeClr>
              </a:solidFill>
            </a:rPr>
            <a:t> Future perspective</a:t>
          </a:r>
        </a:p>
      </dgm:t>
    </dgm:pt>
    <dgm:pt modelId="{823A40A3-55FB-4600-ADD5-DBD0C2AEC55C}" type="parTrans" cxnId="{D4D17999-A1DE-45DF-88D3-6DC17F9EFCE5}">
      <dgm:prSet/>
      <dgm:spPr/>
      <dgm:t>
        <a:bodyPr/>
        <a:lstStyle/>
        <a:p>
          <a:endParaRPr lang="fr-FR"/>
        </a:p>
      </dgm:t>
    </dgm:pt>
    <dgm:pt modelId="{88A1FB42-90BC-454F-97CA-1ACC5136176B}" type="sibTrans" cxnId="{D4D17999-A1DE-45DF-88D3-6DC17F9EFCE5}">
      <dgm:prSet/>
      <dgm:spPr/>
      <dgm:t>
        <a:bodyPr/>
        <a:lstStyle/>
        <a:p>
          <a:endParaRPr lang="fr-FR"/>
        </a:p>
      </dgm:t>
    </dgm:pt>
    <dgm:pt modelId="{65820A23-5088-47CA-BA30-3E010FED1EA7}">
      <dgm:prSet custT="1"/>
      <dgm:spPr/>
      <dgm:t>
        <a:bodyPr/>
        <a:lstStyle/>
        <a:p>
          <a:r>
            <a:rPr lang="en-US" sz="1050" noProof="0" dirty="0" smtClean="0">
              <a:solidFill>
                <a:schemeClr val="accent3">
                  <a:lumMod val="75000"/>
                </a:schemeClr>
              </a:solidFill>
            </a:rPr>
            <a:t> Conclusion</a:t>
          </a:r>
        </a:p>
      </dgm:t>
    </dgm:pt>
    <dgm:pt modelId="{0DA9102F-0E40-4EC0-87BC-0EF6CF238FC0}" type="parTrans" cxnId="{C856C6C7-A09A-4BA5-8A8D-BD383C92DD2A}">
      <dgm:prSet/>
      <dgm:spPr/>
      <dgm:t>
        <a:bodyPr/>
        <a:lstStyle/>
        <a:p>
          <a:endParaRPr lang="fr-FR"/>
        </a:p>
      </dgm:t>
    </dgm:pt>
    <dgm:pt modelId="{00602E1F-F497-452C-86E2-CED535679DDC}" type="sibTrans" cxnId="{C856C6C7-A09A-4BA5-8A8D-BD383C92DD2A}">
      <dgm:prSet/>
      <dgm:spPr/>
      <dgm:t>
        <a:bodyPr/>
        <a:lstStyle/>
        <a:p>
          <a:endParaRPr lang="fr-FR"/>
        </a:p>
      </dgm:t>
    </dgm:pt>
    <dgm:pt modelId="{F5D42B0E-A74A-4B70-A5D1-5044D8743CE2}">
      <dgm:prSet custT="1"/>
      <dgm:spPr/>
      <dgm:t>
        <a:bodyPr/>
        <a:lstStyle/>
        <a:p>
          <a:r>
            <a:rPr lang="en-US" sz="1050" dirty="0" smtClean="0">
              <a:solidFill>
                <a:schemeClr val="accent3">
                  <a:lumMod val="75000"/>
                </a:schemeClr>
              </a:solidFill>
            </a:rPr>
            <a:t> IAR available to everyone</a:t>
          </a:r>
          <a:endParaRPr lang="fr-FR" sz="1050" dirty="0" smtClean="0">
            <a:solidFill>
              <a:schemeClr val="accent3">
                <a:lumMod val="75000"/>
              </a:schemeClr>
            </a:solidFill>
          </a:endParaRPr>
        </a:p>
      </dgm:t>
    </dgm:pt>
    <dgm:pt modelId="{D55899BE-9D08-4A57-AE57-4825F1B359F3}" type="sibTrans" cxnId="{4D8E0CA6-ADA0-4773-A89A-E9F7C1E688F9}">
      <dgm:prSet/>
      <dgm:spPr/>
      <dgm:t>
        <a:bodyPr/>
        <a:lstStyle/>
        <a:p>
          <a:endParaRPr lang="fr-FR"/>
        </a:p>
      </dgm:t>
    </dgm:pt>
    <dgm:pt modelId="{7A6CE080-2E23-488F-B819-CE4A3AF04735}" type="parTrans" cxnId="{4D8E0CA6-ADA0-4773-A89A-E9F7C1E688F9}">
      <dgm:prSet/>
      <dgm:spPr/>
      <dgm:t>
        <a:bodyPr/>
        <a:lstStyle/>
        <a:p>
          <a:endParaRPr lang="fr-FR"/>
        </a:p>
      </dgm:t>
    </dgm:pt>
    <dgm:pt modelId="{646CE12A-CECA-48AC-A6F0-D8C0AF1C344D}">
      <dgm:prSet custT="1"/>
      <dgm:spPr/>
      <dgm:t>
        <a:bodyPr/>
        <a:lstStyle/>
        <a:p>
          <a:r>
            <a:rPr lang="en-US" sz="1050" dirty="0" smtClean="0">
              <a:solidFill>
                <a:schemeClr val="accent3">
                  <a:lumMod val="75000"/>
                </a:schemeClr>
              </a:solidFill>
            </a:rPr>
            <a:t> Identify leading </a:t>
          </a:r>
          <a:r>
            <a:rPr lang="en-US" sz="1050" dirty="0">
              <a:solidFill>
                <a:schemeClr val="accent3">
                  <a:lumMod val="75000"/>
                </a:schemeClr>
              </a:solidFill>
            </a:rPr>
            <a:t>technologies and potential applications</a:t>
          </a:r>
          <a:endParaRPr lang="fr-FR" sz="1050" dirty="0">
            <a:solidFill>
              <a:schemeClr val="accent3">
                <a:lumMod val="75000"/>
              </a:schemeClr>
            </a:solidFill>
          </a:endParaRPr>
        </a:p>
      </dgm:t>
    </dgm:pt>
    <dgm:pt modelId="{4B24C949-5D2C-4001-9511-74A535573CF9}" type="parTrans" cxnId="{1D5FBDE2-344C-40F2-AD28-A0A693BD1E6C}">
      <dgm:prSet/>
      <dgm:spPr/>
      <dgm:t>
        <a:bodyPr/>
        <a:lstStyle/>
        <a:p>
          <a:endParaRPr lang="fr-FR"/>
        </a:p>
      </dgm:t>
    </dgm:pt>
    <dgm:pt modelId="{34E80F1F-E87B-4A1F-AD19-F99AC153B487}" type="sibTrans" cxnId="{1D5FBDE2-344C-40F2-AD28-A0A693BD1E6C}">
      <dgm:prSet/>
      <dgm:spPr/>
      <dgm:t>
        <a:bodyPr/>
        <a:lstStyle/>
        <a:p>
          <a:endParaRPr lang="fr-FR"/>
        </a:p>
      </dgm:t>
    </dgm:pt>
    <dgm:pt modelId="{F5EF96F3-82A8-497D-917C-BC7445CD45BC}">
      <dgm:prSet custT="1"/>
      <dgm:spPr/>
      <dgm:t>
        <a:bodyPr/>
        <a:lstStyle/>
        <a:p>
          <a:r>
            <a:rPr lang="en-US" sz="1050" dirty="0" smtClean="0">
              <a:solidFill>
                <a:schemeClr val="accent3">
                  <a:lumMod val="75000"/>
                </a:schemeClr>
              </a:solidFill>
            </a:rPr>
            <a:t> Determine </a:t>
          </a:r>
          <a:r>
            <a:rPr lang="en-US" sz="1050" dirty="0">
              <a:solidFill>
                <a:schemeClr val="accent3">
                  <a:lumMod val="75000"/>
                </a:schemeClr>
              </a:solidFill>
            </a:rPr>
            <a:t>shipment data, investigate about companies</a:t>
          </a:r>
          <a:endParaRPr lang="fr-FR" sz="1050" dirty="0">
            <a:solidFill>
              <a:schemeClr val="accent3">
                <a:lumMod val="75000"/>
              </a:schemeClr>
            </a:solidFill>
          </a:endParaRPr>
        </a:p>
      </dgm:t>
    </dgm:pt>
    <dgm:pt modelId="{D33605C6-6F05-4E2A-B706-3342807760A1}" type="parTrans" cxnId="{637D461F-FCB7-49FF-88C2-641C42C908C4}">
      <dgm:prSet/>
      <dgm:spPr/>
      <dgm:t>
        <a:bodyPr/>
        <a:lstStyle/>
        <a:p>
          <a:endParaRPr lang="fr-FR"/>
        </a:p>
      </dgm:t>
    </dgm:pt>
    <dgm:pt modelId="{36FB1E9D-C9C2-40C1-A606-44D4C7A462E5}" type="sibTrans" cxnId="{637D461F-FCB7-49FF-88C2-641C42C908C4}">
      <dgm:prSet/>
      <dgm:spPr/>
      <dgm:t>
        <a:bodyPr/>
        <a:lstStyle/>
        <a:p>
          <a:endParaRPr lang="fr-FR"/>
        </a:p>
      </dgm:t>
    </dgm:pt>
    <dgm:pt modelId="{884C298F-B263-464A-B100-EA57B8F7D880}">
      <dgm:prSet custT="1"/>
      <dgm:spPr/>
      <dgm:t>
        <a:bodyPr/>
        <a:lstStyle/>
        <a:p>
          <a:r>
            <a:rPr lang="en-US" sz="1050" dirty="0" smtClean="0">
              <a:solidFill>
                <a:schemeClr val="accent3">
                  <a:lumMod val="75000"/>
                </a:schemeClr>
              </a:solidFill>
            </a:rPr>
            <a:t> Review </a:t>
          </a:r>
          <a:r>
            <a:rPr lang="en-US" sz="1050" dirty="0">
              <a:solidFill>
                <a:schemeClr val="accent3">
                  <a:lumMod val="75000"/>
                </a:schemeClr>
              </a:solidFill>
            </a:rPr>
            <a:t>governmental </a:t>
          </a:r>
          <a:r>
            <a:rPr lang="en-US" sz="1050" dirty="0" smtClean="0">
              <a:solidFill>
                <a:schemeClr val="accent3">
                  <a:lumMod val="75000"/>
                </a:schemeClr>
              </a:solidFill>
            </a:rPr>
            <a:t>regulations and subsidies</a:t>
          </a:r>
          <a:endParaRPr lang="fr-FR" sz="1050" dirty="0">
            <a:solidFill>
              <a:schemeClr val="accent3">
                <a:lumMod val="75000"/>
              </a:schemeClr>
            </a:solidFill>
          </a:endParaRPr>
        </a:p>
      </dgm:t>
    </dgm:pt>
    <dgm:pt modelId="{ABA02B3A-F5EF-425E-8A8E-D2E5E59C10D6}" type="parTrans" cxnId="{CA22A8C7-43EA-4A0A-8376-1678CD2C8F5F}">
      <dgm:prSet/>
      <dgm:spPr/>
      <dgm:t>
        <a:bodyPr/>
        <a:lstStyle/>
        <a:p>
          <a:endParaRPr lang="fr-FR"/>
        </a:p>
      </dgm:t>
    </dgm:pt>
    <dgm:pt modelId="{4EA44750-611F-47B6-A612-4262179F900F}" type="sibTrans" cxnId="{CA22A8C7-43EA-4A0A-8376-1678CD2C8F5F}">
      <dgm:prSet/>
      <dgm:spPr/>
      <dgm:t>
        <a:bodyPr/>
        <a:lstStyle/>
        <a:p>
          <a:endParaRPr lang="fr-FR"/>
        </a:p>
      </dgm:t>
    </dgm:pt>
    <dgm:pt modelId="{153C2728-0D46-4336-BCD5-B73E74FC5CFF}">
      <dgm:prSet custT="1"/>
      <dgm:spPr/>
      <dgm:t>
        <a:bodyPr/>
        <a:lstStyle/>
        <a:p>
          <a:r>
            <a:rPr lang="en-US" sz="1050" dirty="0" smtClean="0">
              <a:solidFill>
                <a:schemeClr val="accent3">
                  <a:lumMod val="75000"/>
                </a:schemeClr>
              </a:solidFill>
            </a:rPr>
            <a:t> Analyze </a:t>
          </a:r>
          <a:r>
            <a:rPr lang="en-US" sz="1050" dirty="0">
              <a:solidFill>
                <a:schemeClr val="accent3">
                  <a:lumMod val="75000"/>
                </a:schemeClr>
              </a:solidFill>
            </a:rPr>
            <a:t>potential development and </a:t>
          </a:r>
          <a:r>
            <a:rPr lang="en-US" sz="1050" dirty="0" smtClean="0">
              <a:solidFill>
                <a:schemeClr val="accent3">
                  <a:lumMod val="75000"/>
                </a:schemeClr>
              </a:solidFill>
            </a:rPr>
            <a:t>threads</a:t>
          </a:r>
          <a:endParaRPr lang="fr-FR" sz="1050" dirty="0">
            <a:solidFill>
              <a:schemeClr val="accent3">
                <a:lumMod val="75000"/>
              </a:schemeClr>
            </a:solidFill>
          </a:endParaRPr>
        </a:p>
      </dgm:t>
    </dgm:pt>
    <dgm:pt modelId="{06BE9495-93B9-4B7D-A13A-D78EBD6A8851}" type="parTrans" cxnId="{3243A3DB-FAE9-4FA7-BE95-130B0022A262}">
      <dgm:prSet/>
      <dgm:spPr/>
      <dgm:t>
        <a:bodyPr/>
        <a:lstStyle/>
        <a:p>
          <a:endParaRPr lang="fr-FR"/>
        </a:p>
      </dgm:t>
    </dgm:pt>
    <dgm:pt modelId="{D4E387F7-0C5F-4639-8537-57320B415B5C}" type="sibTrans" cxnId="{3243A3DB-FAE9-4FA7-BE95-130B0022A262}">
      <dgm:prSet/>
      <dgm:spPr/>
      <dgm:t>
        <a:bodyPr/>
        <a:lstStyle/>
        <a:p>
          <a:endParaRPr lang="fr-FR"/>
        </a:p>
      </dgm:t>
    </dgm:pt>
    <dgm:pt modelId="{CCF0FB11-FBA1-45FE-9378-D89F5B3CD54F}">
      <dgm:prSet phldrT="[Texte]" custT="1"/>
      <dgm:spPr/>
      <dgm:t>
        <a:bodyPr/>
        <a:lstStyle/>
        <a:p>
          <a:r>
            <a:rPr lang="fr-FR" sz="1050" dirty="0" smtClean="0">
              <a:solidFill>
                <a:schemeClr val="accent3">
                  <a:lumMod val="75000"/>
                </a:schemeClr>
              </a:solidFill>
            </a:rPr>
            <a:t> </a:t>
          </a:r>
          <a:r>
            <a:rPr lang="fr-FR" sz="1050" dirty="0" err="1" smtClean="0">
              <a:solidFill>
                <a:schemeClr val="accent3">
                  <a:lumMod val="75000"/>
                </a:schemeClr>
              </a:solidFill>
            </a:rPr>
            <a:t>Describe</a:t>
          </a:r>
          <a:r>
            <a:rPr lang="fr-FR" sz="1050" dirty="0" smtClean="0">
              <a:solidFill>
                <a:schemeClr val="accent3">
                  <a:lumMod val="75000"/>
                </a:schemeClr>
              </a:solidFill>
            </a:rPr>
            <a:t> </a:t>
          </a:r>
          <a:r>
            <a:rPr lang="fr-FR" sz="1050" dirty="0" err="1" smtClean="0">
              <a:solidFill>
                <a:schemeClr val="accent3">
                  <a:lumMod val="75000"/>
                </a:schemeClr>
              </a:solidFill>
            </a:rPr>
            <a:t>historical</a:t>
          </a:r>
          <a:r>
            <a:rPr lang="fr-FR" sz="1050" dirty="0" smtClean="0">
              <a:solidFill>
                <a:schemeClr val="accent3">
                  <a:lumMod val="75000"/>
                </a:schemeClr>
              </a:solidFill>
            </a:rPr>
            <a:t> </a:t>
          </a:r>
          <a:r>
            <a:rPr lang="fr-FR" sz="1050" dirty="0" err="1" smtClean="0">
              <a:solidFill>
                <a:schemeClr val="accent3">
                  <a:lumMod val="75000"/>
                </a:schemeClr>
              </a:solidFill>
            </a:rPr>
            <a:t>evolution</a:t>
          </a:r>
          <a:endParaRPr lang="fr-FR" sz="1050" dirty="0">
            <a:solidFill>
              <a:schemeClr val="accent3">
                <a:lumMod val="75000"/>
              </a:schemeClr>
            </a:solidFill>
          </a:endParaRPr>
        </a:p>
      </dgm:t>
    </dgm:pt>
    <dgm:pt modelId="{34E0EB66-5006-4A57-B5EC-D5DAD4DCAAD8}" type="parTrans" cxnId="{B68DA213-A0EC-4E2D-BFAD-FB4A32754442}">
      <dgm:prSet/>
      <dgm:spPr/>
      <dgm:t>
        <a:bodyPr/>
        <a:lstStyle/>
        <a:p>
          <a:endParaRPr lang="en-US"/>
        </a:p>
      </dgm:t>
    </dgm:pt>
    <dgm:pt modelId="{EB9952C1-7CED-419D-AA04-CBC94BDBCAA5}" type="sibTrans" cxnId="{B68DA213-A0EC-4E2D-BFAD-FB4A32754442}">
      <dgm:prSet/>
      <dgm:spPr/>
      <dgm:t>
        <a:bodyPr/>
        <a:lstStyle/>
        <a:p>
          <a:endParaRPr lang="en-US"/>
        </a:p>
      </dgm:t>
    </dgm:pt>
    <dgm:pt modelId="{BCC200FD-3EDA-402F-9FA0-E859602A5A1D}">
      <dgm:prSet custT="1"/>
      <dgm:spPr/>
      <dgm:t>
        <a:bodyPr/>
        <a:lstStyle/>
        <a:p>
          <a:r>
            <a:rPr lang="en-US" sz="1050" dirty="0" smtClean="0">
              <a:solidFill>
                <a:schemeClr val="accent3">
                  <a:lumMod val="75000"/>
                </a:schemeClr>
              </a:solidFill>
            </a:rPr>
            <a:t> Publish IAR online and link it to printed version</a:t>
          </a:r>
          <a:endParaRPr lang="fr-FR" sz="1050" dirty="0">
            <a:solidFill>
              <a:schemeClr val="accent3">
                <a:lumMod val="75000"/>
              </a:schemeClr>
            </a:solidFill>
          </a:endParaRPr>
        </a:p>
      </dgm:t>
    </dgm:pt>
    <dgm:pt modelId="{875838BA-E0E0-438A-85B2-AC0EA2C1DB02}" type="parTrans" cxnId="{2B85F91F-55BD-4B02-AA08-C0B65713F31F}">
      <dgm:prSet/>
      <dgm:spPr/>
      <dgm:t>
        <a:bodyPr/>
        <a:lstStyle/>
        <a:p>
          <a:endParaRPr lang="en-US"/>
        </a:p>
      </dgm:t>
    </dgm:pt>
    <dgm:pt modelId="{B448DEC5-1698-4538-8792-F53B01B2F969}" type="sibTrans" cxnId="{2B85F91F-55BD-4B02-AA08-C0B65713F31F}">
      <dgm:prSet/>
      <dgm:spPr/>
      <dgm:t>
        <a:bodyPr/>
        <a:lstStyle/>
        <a:p>
          <a:endParaRPr lang="en-US"/>
        </a:p>
      </dgm:t>
    </dgm:pt>
    <dgm:pt modelId="{71E9AA40-D3B4-4753-B77F-6CFE495E434F}" type="pres">
      <dgm:prSet presAssocID="{5252D8DF-F7ED-47A9-8F1F-1C3DE6A4722F}" presName="Name0" presStyleCnt="0">
        <dgm:presLayoutVars>
          <dgm:dir/>
          <dgm:resizeHandles val="exact"/>
        </dgm:presLayoutVars>
      </dgm:prSet>
      <dgm:spPr/>
      <dgm:t>
        <a:bodyPr/>
        <a:lstStyle/>
        <a:p>
          <a:endParaRPr lang="fr-FR"/>
        </a:p>
      </dgm:t>
    </dgm:pt>
    <dgm:pt modelId="{3DD4DCC5-CD2A-4C80-9516-43D7C916D6B5}" type="pres">
      <dgm:prSet presAssocID="{72C3D7C4-1FD3-4E91-B977-28931B3F5ABA}" presName="node" presStyleLbl="node1" presStyleIdx="0" presStyleCnt="4" custLinFactNeighborX="-47532" custLinFactNeighborY="12097">
        <dgm:presLayoutVars>
          <dgm:bulletEnabled val="1"/>
        </dgm:presLayoutVars>
      </dgm:prSet>
      <dgm:spPr/>
      <dgm:t>
        <a:bodyPr/>
        <a:lstStyle/>
        <a:p>
          <a:endParaRPr lang="fr-FR"/>
        </a:p>
      </dgm:t>
    </dgm:pt>
    <dgm:pt modelId="{8FD0C632-C2B7-419D-B173-A6F16D83E195}" type="pres">
      <dgm:prSet presAssocID="{C47984D0-4B72-491D-8DA1-F5AEAAF743E6}" presName="sibTrans" presStyleCnt="0"/>
      <dgm:spPr/>
      <dgm:t>
        <a:bodyPr/>
        <a:lstStyle/>
        <a:p>
          <a:endParaRPr lang="fr-FR"/>
        </a:p>
      </dgm:t>
    </dgm:pt>
    <dgm:pt modelId="{06BACB2E-25D6-491F-9902-6DE6A89C06CD}" type="pres">
      <dgm:prSet presAssocID="{1EFEFBA2-B851-4A8A-BB22-00008FF41747}" presName="node" presStyleLbl="node1" presStyleIdx="1" presStyleCnt="4" custLinFactNeighborY="-370">
        <dgm:presLayoutVars>
          <dgm:bulletEnabled val="1"/>
        </dgm:presLayoutVars>
      </dgm:prSet>
      <dgm:spPr/>
      <dgm:t>
        <a:bodyPr/>
        <a:lstStyle/>
        <a:p>
          <a:endParaRPr lang="fr-FR"/>
        </a:p>
      </dgm:t>
    </dgm:pt>
    <dgm:pt modelId="{66F2F446-351F-424B-91AA-DBC95E8A4EE3}" type="pres">
      <dgm:prSet presAssocID="{E95B4B51-66E9-4F52-9C30-23146904BC20}" presName="sibTrans" presStyleCnt="0"/>
      <dgm:spPr/>
      <dgm:t>
        <a:bodyPr/>
        <a:lstStyle/>
        <a:p>
          <a:endParaRPr lang="fr-FR"/>
        </a:p>
      </dgm:t>
    </dgm:pt>
    <dgm:pt modelId="{21D06AF9-7B68-4C50-825D-0A7D198CBF3A}" type="pres">
      <dgm:prSet presAssocID="{2BE55610-4D28-42E0-8267-558A7085E18F}" presName="node" presStyleLbl="node1" presStyleIdx="2" presStyleCnt="4" custLinFactNeighborX="1">
        <dgm:presLayoutVars>
          <dgm:bulletEnabled val="1"/>
        </dgm:presLayoutVars>
      </dgm:prSet>
      <dgm:spPr/>
      <dgm:t>
        <a:bodyPr/>
        <a:lstStyle/>
        <a:p>
          <a:endParaRPr lang="fr-FR"/>
        </a:p>
      </dgm:t>
    </dgm:pt>
    <dgm:pt modelId="{D617A35C-C5B5-488B-90B4-A60D5D15AEE1}" type="pres">
      <dgm:prSet presAssocID="{6F471C58-641B-49B6-9FAA-ED99D26EF7F1}" presName="sibTrans" presStyleCnt="0"/>
      <dgm:spPr/>
      <dgm:t>
        <a:bodyPr/>
        <a:lstStyle/>
        <a:p>
          <a:endParaRPr lang="fr-FR"/>
        </a:p>
      </dgm:t>
    </dgm:pt>
    <dgm:pt modelId="{F1E2BDB2-0BA9-4FD2-86F9-2CAEA5A63A20}" type="pres">
      <dgm:prSet presAssocID="{9DB0AEFC-F7C0-4A47-A9D2-B66B67BDF166}" presName="node" presStyleLbl="node1" presStyleIdx="3" presStyleCnt="4" custLinFactNeighborY="454">
        <dgm:presLayoutVars>
          <dgm:bulletEnabled val="1"/>
        </dgm:presLayoutVars>
      </dgm:prSet>
      <dgm:spPr/>
      <dgm:t>
        <a:bodyPr/>
        <a:lstStyle/>
        <a:p>
          <a:endParaRPr lang="fr-FR"/>
        </a:p>
      </dgm:t>
    </dgm:pt>
  </dgm:ptLst>
  <dgm:cxnLst>
    <dgm:cxn modelId="{FC395D7D-EDD8-402B-B114-D200F9A9E7E2}" srcId="{72C3D7C4-1FD3-4E91-B977-28931B3F5ABA}" destId="{A3AC2FB3-0EB1-4B08-81CB-415AD7D924BD}" srcOrd="1" destOrd="0" parTransId="{2B8D19A5-F9C2-4727-A570-45A82536B46A}" sibTransId="{0FB1D22F-A717-416D-996E-E2C5DBCE4FF3}"/>
    <dgm:cxn modelId="{DDBBA678-AD8E-41FE-BD65-2D3C769198F2}" type="presOf" srcId="{F5EF96F3-82A8-497D-917C-BC7445CD45BC}" destId="{06BACB2E-25D6-491F-9902-6DE6A89C06CD}" srcOrd="0" destOrd="4" presId="urn:microsoft.com/office/officeart/2005/8/layout/hList6"/>
    <dgm:cxn modelId="{64BC6DBF-E184-45F6-A5D3-6B7F1802F38D}" srcId="{498996AE-4AE4-493E-85FE-F243E011573C}" destId="{0F97B7B9-C085-4D5B-971D-A65CB4C29F66}" srcOrd="1" destOrd="0" parTransId="{CFD2C302-92B2-4A8C-83D7-F6422F15A5EF}" sibTransId="{D202FFD1-8D7C-4D98-A07D-8FBC3A34B848}"/>
    <dgm:cxn modelId="{ED06762B-FC36-4EB7-BB42-21BF2D41A4BC}" srcId="{9DB0AEFC-F7C0-4A47-A9D2-B66B67BDF166}" destId="{0EB01263-FD3B-4AC7-BF83-D803022CDB57}" srcOrd="0" destOrd="0" parTransId="{B7ADEEA4-5653-4A7C-A171-75A7C360D0C6}" sibTransId="{EF439DA5-2B90-41D6-942D-A9D10364DF29}"/>
    <dgm:cxn modelId="{1AEBB793-C715-4571-8F8B-F0663D661153}" srcId="{0EB01263-FD3B-4AC7-BF83-D803022CDB57}" destId="{B196A722-E82D-49E7-A43B-B2DE9174D042}" srcOrd="1" destOrd="0" parTransId="{4A52D62C-336E-4896-9BFA-2AC0BB8CCA72}" sibTransId="{6465AB99-B41B-4687-AEDE-0EC7C4DA1254}"/>
    <dgm:cxn modelId="{0BEAD79E-FCBE-4D8F-843D-43FDFAFE730C}" type="presOf" srcId="{1EFEFBA2-B851-4A8A-BB22-00008FF41747}" destId="{06BACB2E-25D6-491F-9902-6DE6A89C06CD}" srcOrd="0" destOrd="0" presId="urn:microsoft.com/office/officeart/2005/8/layout/hList6"/>
    <dgm:cxn modelId="{8A3BC528-2D42-4A0A-B95B-60FEB4DC7FB5}" type="presOf" srcId="{5252D8DF-F7ED-47A9-8F1F-1C3DE6A4722F}" destId="{71E9AA40-D3B4-4753-B77F-6CFE495E434F}" srcOrd="0" destOrd="0" presId="urn:microsoft.com/office/officeart/2005/8/layout/hList6"/>
    <dgm:cxn modelId="{0DFF0C0F-D9EC-4E62-887A-D052689154E7}" type="presOf" srcId="{A7E412B7-27EE-4512-911E-68B463084553}" destId="{3DD4DCC5-CD2A-4C80-9516-43D7C916D6B5}" srcOrd="0" destOrd="5" presId="urn:microsoft.com/office/officeart/2005/8/layout/hList6"/>
    <dgm:cxn modelId="{79C2B499-FC9E-4EF2-9AD9-3D7C89C0FC3D}" type="presOf" srcId="{CCF0FB11-FBA1-45FE-9378-D89F5B3CD54F}" destId="{06BACB2E-25D6-491F-9902-6DE6A89C06CD}" srcOrd="0" destOrd="2" presId="urn:microsoft.com/office/officeart/2005/8/layout/hList6"/>
    <dgm:cxn modelId="{B68DA213-A0EC-4E2D-BFAD-FB4A32754442}" srcId="{27B8F497-EEFE-4724-A7DB-6F628DE3891D}" destId="{CCF0FB11-FBA1-45FE-9378-D89F5B3CD54F}" srcOrd="0" destOrd="0" parTransId="{34E0EB66-5006-4A57-B5EC-D5DAD4DCAAD8}" sibTransId="{EB9952C1-7CED-419D-AA04-CBC94BDBCAA5}"/>
    <dgm:cxn modelId="{4B146B3D-1D4F-4979-974C-F51B971B0DB4}" srcId="{9DB0AEFC-F7C0-4A47-A9D2-B66B67BDF166}" destId="{D760DDB8-0289-40E9-9715-B6E03035CD20}" srcOrd="1" destOrd="0" parTransId="{418BFCA9-ADF9-4154-8C0E-C8BBB94EE0F5}" sibTransId="{5E203340-B9D1-4A51-8377-0DB15908F943}"/>
    <dgm:cxn modelId="{FDDCEA24-EC7C-4D5D-8506-BA871DE2B185}" type="presOf" srcId="{498996AE-4AE4-493E-85FE-F243E011573C}" destId="{21D06AF9-7B68-4C50-825D-0A7D198CBF3A}" srcOrd="0" destOrd="1" presId="urn:microsoft.com/office/officeart/2005/8/layout/hList6"/>
    <dgm:cxn modelId="{7084742B-C65A-457E-8399-BC407230678B}" type="presOf" srcId="{7107FF6F-355C-479F-868D-84C11CD2F69F}" destId="{21D06AF9-7B68-4C50-825D-0A7D198CBF3A}" srcOrd="0" destOrd="8" presId="urn:microsoft.com/office/officeart/2005/8/layout/hList6"/>
    <dgm:cxn modelId="{3243A3DB-FAE9-4FA7-BE95-130B0022A262}" srcId="{27B8F497-EEFE-4724-A7DB-6F628DE3891D}" destId="{153C2728-0D46-4336-BCD5-B73E74FC5CFF}" srcOrd="4" destOrd="0" parTransId="{06BE9495-93B9-4B7D-A13A-D78EBD6A8851}" sibTransId="{D4E387F7-0C5F-4639-8537-57320B415B5C}"/>
    <dgm:cxn modelId="{E642C729-0B74-4E15-93A9-C07E7A274090}" type="presOf" srcId="{72C3D7C4-1FD3-4E91-B977-28931B3F5ABA}" destId="{3DD4DCC5-CD2A-4C80-9516-43D7C916D6B5}" srcOrd="0" destOrd="0" presId="urn:microsoft.com/office/officeart/2005/8/layout/hList6"/>
    <dgm:cxn modelId="{05D05F4D-A4C7-4304-B0A9-389F05CC2E11}" srcId="{72C3D7C4-1FD3-4E91-B977-28931B3F5ABA}" destId="{8060FE38-94C9-45D0-A618-12DAAC482145}" srcOrd="7" destOrd="0" parTransId="{61FAE307-BC03-4CB9-B9C3-8AF901F5CA93}" sibTransId="{7AB311FF-CFF5-416A-ADC5-23F42AE7362B}"/>
    <dgm:cxn modelId="{628E5962-57DF-4D87-97D9-0192FBFDD090}" srcId="{2BE55610-4D28-42E0-8267-558A7085E18F}" destId="{498996AE-4AE4-493E-85FE-F243E011573C}" srcOrd="0" destOrd="0" parTransId="{083F37AC-F742-4756-9721-03926A31C2E0}" sibTransId="{48AF3B71-218F-4F8C-B4DE-6B2DE20F7BC5}"/>
    <dgm:cxn modelId="{A409618B-F9B4-434E-8080-C1E81A8E848C}" srcId="{498996AE-4AE4-493E-85FE-F243E011573C}" destId="{00C52DB7-3417-4F6B-B717-76196F512E98}" srcOrd="2" destOrd="0" parTransId="{B019318C-8DCB-4417-8172-D25D40A6AB63}" sibTransId="{8D8F9D44-A46A-48DA-A7A5-5460AA7C4ADB}"/>
    <dgm:cxn modelId="{4800A4EE-6F16-46D8-84D1-83B908998DA3}" srcId="{72C3D7C4-1FD3-4E91-B977-28931B3F5ABA}" destId="{6C89E8F9-F492-45E6-8918-60E8E347286B}" srcOrd="5" destOrd="0" parTransId="{D3A19BD5-5EF9-4F4A-A53B-A482174EDFCA}" sibTransId="{46BCADFF-F8C3-4EBF-8866-723D1B07C2AA}"/>
    <dgm:cxn modelId="{6017BAA6-EA3D-47F1-A724-6EBF2C0CEED8}" type="presOf" srcId="{C4398932-60E9-428B-BB59-BB2FDF42C249}" destId="{F1E2BDB2-0BA9-4FD2-86F9-2CAEA5A63A20}" srcOrd="0" destOrd="6" presId="urn:microsoft.com/office/officeart/2005/8/layout/hList6"/>
    <dgm:cxn modelId="{8163B6AE-2C6D-448B-950A-BFE70C74FC7C}" type="presOf" srcId="{5E6EC759-EDF1-444D-A55D-A9E18EFE3F70}" destId="{21D06AF9-7B68-4C50-825D-0A7D198CBF3A}" srcOrd="0" destOrd="2" presId="urn:microsoft.com/office/officeart/2005/8/layout/hList6"/>
    <dgm:cxn modelId="{637D461F-FCB7-49FF-88C2-641C42C908C4}" srcId="{27B8F497-EEFE-4724-A7DB-6F628DE3891D}" destId="{F5EF96F3-82A8-497D-917C-BC7445CD45BC}" srcOrd="2" destOrd="0" parTransId="{D33605C6-6F05-4E2A-B706-3342807760A1}" sibTransId="{36FB1E9D-C9C2-40C1-A606-44D4C7A462E5}"/>
    <dgm:cxn modelId="{AE803186-1124-46E1-8F1A-37AB7FE2A10B}" srcId="{1EFEFBA2-B851-4A8A-BB22-00008FF41747}" destId="{27B8F497-EEFE-4724-A7DB-6F628DE3891D}" srcOrd="0" destOrd="0" parTransId="{326F6861-A2B9-4697-8835-2FE6175350B9}" sibTransId="{CBB21267-DEF5-4514-82CE-4C0594486F84}"/>
    <dgm:cxn modelId="{383F837F-9DCE-4D5D-B5F0-67D53EEA6EDB}" srcId="{5252D8DF-F7ED-47A9-8F1F-1C3DE6A4722F}" destId="{72C3D7C4-1FD3-4E91-B977-28931B3F5ABA}" srcOrd="0" destOrd="0" parTransId="{C7E336E9-2747-4995-A749-2C4A0C296DB1}" sibTransId="{C47984D0-4B72-491D-8DA1-F5AEAAF743E6}"/>
    <dgm:cxn modelId="{009C5720-69F2-4568-A764-B25366A409CF}" type="presOf" srcId="{00C52DB7-3417-4F6B-B717-76196F512E98}" destId="{21D06AF9-7B68-4C50-825D-0A7D198CBF3A}" srcOrd="0" destOrd="4" presId="urn:microsoft.com/office/officeart/2005/8/layout/hList6"/>
    <dgm:cxn modelId="{37BFBA5A-B457-486E-BF6A-F3C1A42C9351}" srcId="{498996AE-4AE4-493E-85FE-F243E011573C}" destId="{66B0C640-CB58-484B-A666-981FE46A3EAA}" srcOrd="3" destOrd="0" parTransId="{FA016A62-5D47-475B-AD26-75E551EC4E2A}" sibTransId="{A0B68A0B-723F-45B4-AB16-3FE329370EF8}"/>
    <dgm:cxn modelId="{889E55EE-FE36-468A-8DBC-BD802B8B4A24}" type="presOf" srcId="{D760DDB8-0289-40E9-9715-B6E03035CD20}" destId="{F1E2BDB2-0BA9-4FD2-86F9-2CAEA5A63A20}" srcOrd="0" destOrd="4" presId="urn:microsoft.com/office/officeart/2005/8/layout/hList6"/>
    <dgm:cxn modelId="{F3A2B4D6-BB4E-42BA-B583-A65FB9B18334}" srcId="{2BE55610-4D28-42E0-8267-558A7085E18F}" destId="{7107FF6F-355C-479F-868D-84C11CD2F69F}" srcOrd="1" destOrd="0" parTransId="{7A65574C-3B6E-4B7B-B4F2-48654D15DA37}" sibTransId="{B5AFDB0E-9BE2-4139-B603-4FE23277675B}"/>
    <dgm:cxn modelId="{5681C565-D35A-4FEA-A0B2-C51EC399EE0C}" srcId="{5252D8DF-F7ED-47A9-8F1F-1C3DE6A4722F}" destId="{9DB0AEFC-F7C0-4A47-A9D2-B66B67BDF166}" srcOrd="3" destOrd="0" parTransId="{A4CF8F00-895D-40E4-8450-D92BA3CAA82B}" sibTransId="{89C62A47-94B4-428D-B017-3F9FAE42CBB2}"/>
    <dgm:cxn modelId="{DC737BB5-46A0-4833-9E70-387B8B74F8DE}" type="presOf" srcId="{153C2728-0D46-4336-BCD5-B73E74FC5CFF}" destId="{06BACB2E-25D6-491F-9902-6DE6A89C06CD}" srcOrd="0" destOrd="6" presId="urn:microsoft.com/office/officeart/2005/8/layout/hList6"/>
    <dgm:cxn modelId="{6F7C1151-AB38-40FB-821A-629BFB12E557}" type="presOf" srcId="{646CE12A-CECA-48AC-A6F0-D8C0AF1C344D}" destId="{06BACB2E-25D6-491F-9902-6DE6A89C06CD}" srcOrd="0" destOrd="3" presId="urn:microsoft.com/office/officeart/2005/8/layout/hList6"/>
    <dgm:cxn modelId="{2B85F91F-55BD-4B02-AA08-C0B65713F31F}" srcId="{1EFEFBA2-B851-4A8A-BB22-00008FF41747}" destId="{BCC200FD-3EDA-402F-9FA0-E859602A5A1D}" srcOrd="1" destOrd="0" parTransId="{875838BA-E0E0-438A-85B2-AC0EA2C1DB02}" sibTransId="{B448DEC5-1698-4538-8792-F53B01B2F969}"/>
    <dgm:cxn modelId="{1D920CBD-5AC4-49BE-9836-7DE50700D2E7}" type="presOf" srcId="{0EB01263-FD3B-4AC7-BF83-D803022CDB57}" destId="{F1E2BDB2-0BA9-4FD2-86F9-2CAEA5A63A20}" srcOrd="0" destOrd="1" presId="urn:microsoft.com/office/officeart/2005/8/layout/hList6"/>
    <dgm:cxn modelId="{CA22A8C7-43EA-4A0A-8376-1678CD2C8F5F}" srcId="{27B8F497-EEFE-4724-A7DB-6F628DE3891D}" destId="{884C298F-B263-464A-B100-EA57B8F7D880}" srcOrd="3" destOrd="0" parTransId="{ABA02B3A-F5EF-425E-8A8E-D2E5E59C10D6}" sibTransId="{4EA44750-611F-47B6-A612-4262179F900F}"/>
    <dgm:cxn modelId="{1D5FBDE2-344C-40F2-AD28-A0A693BD1E6C}" srcId="{27B8F497-EEFE-4724-A7DB-6F628DE3891D}" destId="{646CE12A-CECA-48AC-A6F0-D8C0AF1C344D}" srcOrd="1" destOrd="0" parTransId="{4B24C949-5D2C-4001-9511-74A535573CF9}" sibTransId="{34E80F1F-E87B-4A1F-AD19-F99AC153B487}"/>
    <dgm:cxn modelId="{7F46FBAF-3A70-4E9E-AEF2-7D7DCE3ABAA5}" type="presOf" srcId="{B196A722-E82D-49E7-A43B-B2DE9174D042}" destId="{F1E2BDB2-0BA9-4FD2-86F9-2CAEA5A63A20}" srcOrd="0" destOrd="3" presId="urn:microsoft.com/office/officeart/2005/8/layout/hList6"/>
    <dgm:cxn modelId="{2D90F8A9-3573-4108-A716-0C9B3D5AFBF1}" type="presOf" srcId="{A500FA09-F245-42CB-B0DE-04ADA5451810}" destId="{21D06AF9-7B68-4C50-825D-0A7D198CBF3A}" srcOrd="0" destOrd="9" presId="urn:microsoft.com/office/officeart/2005/8/layout/hList6"/>
    <dgm:cxn modelId="{59B9FC00-6C5A-43E4-86F4-8523DE87FB65}" type="presOf" srcId="{46960BC8-27AA-45F8-AEEF-22352CF1450C}" destId="{06BACB2E-25D6-491F-9902-6DE6A89C06CD}" srcOrd="0" destOrd="8" presId="urn:microsoft.com/office/officeart/2005/8/layout/hList6"/>
    <dgm:cxn modelId="{E389C86B-CE2C-40D6-8881-6563E6CB36FC}" type="presOf" srcId="{F5D42B0E-A74A-4B70-A5D1-5044D8743CE2}" destId="{F1E2BDB2-0BA9-4FD2-86F9-2CAEA5A63A20}" srcOrd="0" destOrd="2" presId="urn:microsoft.com/office/officeart/2005/8/layout/hList6"/>
    <dgm:cxn modelId="{760045C8-BE67-45A2-B186-1DA090D0BC85}" type="presOf" srcId="{BCC200FD-3EDA-402F-9FA0-E859602A5A1D}" destId="{06BACB2E-25D6-491F-9902-6DE6A89C06CD}" srcOrd="0" destOrd="7" presId="urn:microsoft.com/office/officeart/2005/8/layout/hList6"/>
    <dgm:cxn modelId="{4B9EEC82-B3C0-456B-B515-86C02DE74C6D}" type="presOf" srcId="{A3AC2FB3-0EB1-4B08-81CB-415AD7D924BD}" destId="{3DD4DCC5-CD2A-4C80-9516-43D7C916D6B5}" srcOrd="0" destOrd="2" presId="urn:microsoft.com/office/officeart/2005/8/layout/hList6"/>
    <dgm:cxn modelId="{B7A0A54C-838F-4B77-95CA-A112C7778DD1}" type="presOf" srcId="{6C89E8F9-F492-45E6-8918-60E8E347286B}" destId="{3DD4DCC5-CD2A-4C80-9516-43D7C916D6B5}" srcOrd="0" destOrd="6" presId="urn:microsoft.com/office/officeart/2005/8/layout/hList6"/>
    <dgm:cxn modelId="{35AE9547-F862-45D3-BE5A-E6241C543C34}" srcId="{5252D8DF-F7ED-47A9-8F1F-1C3DE6A4722F}" destId="{1EFEFBA2-B851-4A8A-BB22-00008FF41747}" srcOrd="1" destOrd="0" parTransId="{5237344E-3C45-4CD5-8679-16503A91AA7C}" sibTransId="{E95B4B51-66E9-4F52-9C30-23146904BC20}"/>
    <dgm:cxn modelId="{D86379E3-BFCB-450D-A779-5A8F6DF98537}" type="presOf" srcId="{F2F81127-8604-4ECD-9F9E-207835E79493}" destId="{3DD4DCC5-CD2A-4C80-9516-43D7C916D6B5}" srcOrd="0" destOrd="4" presId="urn:microsoft.com/office/officeart/2005/8/layout/hList6"/>
    <dgm:cxn modelId="{0DE55D2D-33B4-4963-9CA5-925682AFA090}" srcId="{72C3D7C4-1FD3-4E91-B977-28931B3F5ABA}" destId="{501AD31A-A917-4AA9-BB27-AC42F939E6C7}" srcOrd="2" destOrd="0" parTransId="{6FA99C3A-F407-417F-83DE-0391C15E10E9}" sibTransId="{7CF3A3B9-782C-4075-B06F-2F935C3C2DE2}"/>
    <dgm:cxn modelId="{55566EB4-584D-46AE-9E54-F668131D18F5}" type="presOf" srcId="{3134A35E-5F85-4AA0-82AC-DC8AF808B10B}" destId="{3DD4DCC5-CD2A-4C80-9516-43D7C916D6B5}" srcOrd="0" destOrd="9" presId="urn:microsoft.com/office/officeart/2005/8/layout/hList6"/>
    <dgm:cxn modelId="{F6FA470A-E621-47ED-9878-4D70D29B0033}" type="presOf" srcId="{27B8F497-EEFE-4724-A7DB-6F628DE3891D}" destId="{06BACB2E-25D6-491F-9902-6DE6A89C06CD}" srcOrd="0" destOrd="1" presId="urn:microsoft.com/office/officeart/2005/8/layout/hList6"/>
    <dgm:cxn modelId="{C856C6C7-A09A-4BA5-8A8D-BD383C92DD2A}" srcId="{498996AE-4AE4-493E-85FE-F243E011573C}" destId="{65820A23-5088-47CA-BA30-3E010FED1EA7}" srcOrd="5" destOrd="0" parTransId="{0DA9102F-0E40-4EC0-87BC-0EF6CF238FC0}" sibTransId="{00602E1F-F497-452C-86E2-CED535679DDC}"/>
    <dgm:cxn modelId="{FC8B8949-7253-4FB4-9BAB-AB2204650A4A}" type="presOf" srcId="{8060FE38-94C9-45D0-A618-12DAAC482145}" destId="{3DD4DCC5-CD2A-4C80-9516-43D7C916D6B5}" srcOrd="0" destOrd="8" presId="urn:microsoft.com/office/officeart/2005/8/layout/hList6"/>
    <dgm:cxn modelId="{6648831F-7A32-468B-8243-3135752783F3}" type="presOf" srcId="{7A1C1FF7-6355-49B1-87E0-60DAEACD27AD}" destId="{F1E2BDB2-0BA9-4FD2-86F9-2CAEA5A63A20}" srcOrd="0" destOrd="5" presId="urn:microsoft.com/office/officeart/2005/8/layout/hList6"/>
    <dgm:cxn modelId="{D4D17999-A1DE-45DF-88D3-6DC17F9EFCE5}" srcId="{498996AE-4AE4-493E-85FE-F243E011573C}" destId="{DCAA0985-226B-4387-B730-F449DFD3C2E3}" srcOrd="4" destOrd="0" parTransId="{823A40A3-55FB-4600-ADD5-DBD0C2AEC55C}" sibTransId="{88A1FB42-90BC-454F-97CA-1ACC5136176B}"/>
    <dgm:cxn modelId="{5AB5BC65-6AFB-4EEA-A208-DF1AE0DADD1C}" type="presOf" srcId="{66B0C640-CB58-484B-A666-981FE46A3EAA}" destId="{21D06AF9-7B68-4C50-825D-0A7D198CBF3A}" srcOrd="0" destOrd="5" presId="urn:microsoft.com/office/officeart/2005/8/layout/hList6"/>
    <dgm:cxn modelId="{09500580-C35A-4C3C-8080-5BEF0AB7E5C4}" type="presOf" srcId="{65820A23-5088-47CA-BA30-3E010FED1EA7}" destId="{21D06AF9-7B68-4C50-825D-0A7D198CBF3A}" srcOrd="0" destOrd="7" presId="urn:microsoft.com/office/officeart/2005/8/layout/hList6"/>
    <dgm:cxn modelId="{17706F1F-9A48-4FB3-AFC9-7F173426B60D}" srcId="{72C3D7C4-1FD3-4E91-B977-28931B3F5ABA}" destId="{A7E412B7-27EE-4512-911E-68B463084553}" srcOrd="4" destOrd="0" parTransId="{10DE53D3-699E-4FAB-93E6-2D4B0644106C}" sibTransId="{0A18CE13-150F-44E7-9CBF-4C503416DB9C}"/>
    <dgm:cxn modelId="{03CE11BA-8B87-4DDC-BB40-C3AC1B5AF75B}" type="presOf" srcId="{3C62CD8E-8D76-477F-9DB6-910BDF743BA0}" destId="{3DD4DCC5-CD2A-4C80-9516-43D7C916D6B5}" srcOrd="0" destOrd="1" presId="urn:microsoft.com/office/officeart/2005/8/layout/hList6"/>
    <dgm:cxn modelId="{547B59A2-9048-495E-9898-70ECA9498859}" type="presOf" srcId="{2BE55610-4D28-42E0-8267-558A7085E18F}" destId="{21D06AF9-7B68-4C50-825D-0A7D198CBF3A}" srcOrd="0" destOrd="0" presId="urn:microsoft.com/office/officeart/2005/8/layout/hList6"/>
    <dgm:cxn modelId="{42F76715-AFEB-4F17-93DB-8ADEB8228C3E}" srcId="{9DB0AEFC-F7C0-4A47-A9D2-B66B67BDF166}" destId="{C4398932-60E9-428B-BB59-BB2FDF42C249}" srcOrd="3" destOrd="0" parTransId="{3D0B83B2-1075-4391-96AD-404B4EC50D02}" sibTransId="{413CF9B1-273D-4A5D-A540-DEA45D415D55}"/>
    <dgm:cxn modelId="{DE556CC3-DF24-4E13-A34B-765D89621F82}" srcId="{5252D8DF-F7ED-47A9-8F1F-1C3DE6A4722F}" destId="{2BE55610-4D28-42E0-8267-558A7085E18F}" srcOrd="2" destOrd="0" parTransId="{0412D34D-808E-40C7-8F02-8DB8FF4954D5}" sibTransId="{6F471C58-641B-49B6-9FAA-ED99D26EF7F1}"/>
    <dgm:cxn modelId="{2D15631C-8040-45D9-ADE8-6CC3B32092BC}" srcId="{72C3D7C4-1FD3-4E91-B977-28931B3F5ABA}" destId="{BFA6EAEA-D702-4114-802D-1D05CB97BDA4}" srcOrd="6" destOrd="0" parTransId="{A6625999-54BE-479A-9837-A4952987CE4D}" sibTransId="{96E32F97-D294-4F13-A842-48D9E400D2DE}"/>
    <dgm:cxn modelId="{6955C85A-D5BB-44F7-9537-5C04E372D714}" srcId="{9DB0AEFC-F7C0-4A47-A9D2-B66B67BDF166}" destId="{7A1C1FF7-6355-49B1-87E0-60DAEACD27AD}" srcOrd="2" destOrd="0" parTransId="{9B50F22F-7C27-4615-A141-2BE7584B5239}" sibTransId="{E42DFC01-96EA-412A-A668-EAA80CFE8962}"/>
    <dgm:cxn modelId="{C9D6D3FC-57F6-411A-B743-6C974C49B44D}" type="presOf" srcId="{0F97B7B9-C085-4D5B-971D-A65CB4C29F66}" destId="{21D06AF9-7B68-4C50-825D-0A7D198CBF3A}" srcOrd="0" destOrd="3" presId="urn:microsoft.com/office/officeart/2005/8/layout/hList6"/>
    <dgm:cxn modelId="{62F1CC26-A54F-4355-8CF1-9538ADE97A0A}" type="presOf" srcId="{501AD31A-A917-4AA9-BB27-AC42F939E6C7}" destId="{3DD4DCC5-CD2A-4C80-9516-43D7C916D6B5}" srcOrd="0" destOrd="3" presId="urn:microsoft.com/office/officeart/2005/8/layout/hList6"/>
    <dgm:cxn modelId="{E9865A40-51BA-42A8-8ED1-FC7226692B6E}" type="presOf" srcId="{884C298F-B263-464A-B100-EA57B8F7D880}" destId="{06BACB2E-25D6-491F-9902-6DE6A89C06CD}" srcOrd="0" destOrd="5" presId="urn:microsoft.com/office/officeart/2005/8/layout/hList6"/>
    <dgm:cxn modelId="{340637D5-1948-4365-8839-9CE07222EBA5}" srcId="{498996AE-4AE4-493E-85FE-F243E011573C}" destId="{5E6EC759-EDF1-444D-A55D-A9E18EFE3F70}" srcOrd="0" destOrd="0" parTransId="{F19CC7AA-3C5B-4D8E-8479-B3D326318C7E}" sibTransId="{5E72C6B2-3576-469F-95BF-CB19BB54CC5B}"/>
    <dgm:cxn modelId="{8019387C-88C3-4DCF-810D-DE8619DEB540}" srcId="{72C3D7C4-1FD3-4E91-B977-28931B3F5ABA}" destId="{3C62CD8E-8D76-477F-9DB6-910BDF743BA0}" srcOrd="0" destOrd="0" parTransId="{ACB6940E-F7AB-4B27-A4AF-138986DD3A81}" sibTransId="{15123142-6E4E-45E4-807A-07C399AF1AF7}"/>
    <dgm:cxn modelId="{487D58D9-3B31-4424-9840-F9C066D7CF4E}" srcId="{1EFEFBA2-B851-4A8A-BB22-00008FF41747}" destId="{46960BC8-27AA-45F8-AEEF-22352CF1450C}" srcOrd="2" destOrd="0" parTransId="{CDFC704C-CE99-4629-BDE1-B0283A7800AE}" sibTransId="{EBBA58DB-C3E1-4881-9269-F2C8513B005E}"/>
    <dgm:cxn modelId="{C69C6571-5DCB-489E-BA78-B97A4F67D892}" type="presOf" srcId="{DCAA0985-226B-4387-B730-F449DFD3C2E3}" destId="{21D06AF9-7B68-4C50-825D-0A7D198CBF3A}" srcOrd="0" destOrd="6" presId="urn:microsoft.com/office/officeart/2005/8/layout/hList6"/>
    <dgm:cxn modelId="{4D8E0CA6-ADA0-4773-A89A-E9F7C1E688F9}" srcId="{0EB01263-FD3B-4AC7-BF83-D803022CDB57}" destId="{F5D42B0E-A74A-4B70-A5D1-5044D8743CE2}" srcOrd="0" destOrd="0" parTransId="{7A6CE080-2E23-488F-B819-CE4A3AF04735}" sibTransId="{D55899BE-9D08-4A57-AE57-4825F1B359F3}"/>
    <dgm:cxn modelId="{0F0AF83D-F9E7-40C1-B4B7-F7B2DDCA42D9}" srcId="{2BE55610-4D28-42E0-8267-558A7085E18F}" destId="{A500FA09-F245-42CB-B0DE-04ADA5451810}" srcOrd="2" destOrd="0" parTransId="{603B18AA-B746-4BE6-8BEA-FD31384938C6}" sibTransId="{AAC1C1C9-4CEC-49A8-AF46-36E16998BC0D}"/>
    <dgm:cxn modelId="{B5F2A0E4-3E0E-4D85-B283-6E56FCA57801}" type="presOf" srcId="{9DB0AEFC-F7C0-4A47-A9D2-B66B67BDF166}" destId="{F1E2BDB2-0BA9-4FD2-86F9-2CAEA5A63A20}" srcOrd="0" destOrd="0" presId="urn:microsoft.com/office/officeart/2005/8/layout/hList6"/>
    <dgm:cxn modelId="{9FE6B04F-043F-4842-94C7-BFE97A8E63FB}" srcId="{72C3D7C4-1FD3-4E91-B977-28931B3F5ABA}" destId="{3134A35E-5F85-4AA0-82AC-DC8AF808B10B}" srcOrd="8" destOrd="0" parTransId="{4996416F-3E3B-4A82-B815-CAAA109D65A0}" sibTransId="{9C551CA4-A023-4452-9361-07B91AA4E205}"/>
    <dgm:cxn modelId="{DE27CD1D-0730-48AE-A71D-F3A1B69FEC3E}" type="presOf" srcId="{BFA6EAEA-D702-4114-802D-1D05CB97BDA4}" destId="{3DD4DCC5-CD2A-4C80-9516-43D7C916D6B5}" srcOrd="0" destOrd="7" presId="urn:microsoft.com/office/officeart/2005/8/layout/hList6"/>
    <dgm:cxn modelId="{1AF38BB0-8239-4FB1-AD88-E895B84302D6}" srcId="{72C3D7C4-1FD3-4E91-B977-28931B3F5ABA}" destId="{F2F81127-8604-4ECD-9F9E-207835E79493}" srcOrd="3" destOrd="0" parTransId="{99A45E88-8DDE-48D1-8F65-2DC2BFDC1B91}" sibTransId="{D3A54DFC-B2DF-4EA2-B582-F300D0C6C9D1}"/>
    <dgm:cxn modelId="{3456E43E-2BF4-4189-BAA6-9FF04BCBCAE8}" type="presParOf" srcId="{71E9AA40-D3B4-4753-B77F-6CFE495E434F}" destId="{3DD4DCC5-CD2A-4C80-9516-43D7C916D6B5}" srcOrd="0" destOrd="0" presId="urn:microsoft.com/office/officeart/2005/8/layout/hList6"/>
    <dgm:cxn modelId="{27C76C3C-ED65-4DF4-9734-04FAEAE44E9B}" type="presParOf" srcId="{71E9AA40-D3B4-4753-B77F-6CFE495E434F}" destId="{8FD0C632-C2B7-419D-B173-A6F16D83E195}" srcOrd="1" destOrd="0" presId="urn:microsoft.com/office/officeart/2005/8/layout/hList6"/>
    <dgm:cxn modelId="{D7E53C49-447D-4BF7-99C4-AB115A02D1F5}" type="presParOf" srcId="{71E9AA40-D3B4-4753-B77F-6CFE495E434F}" destId="{06BACB2E-25D6-491F-9902-6DE6A89C06CD}" srcOrd="2" destOrd="0" presId="urn:microsoft.com/office/officeart/2005/8/layout/hList6"/>
    <dgm:cxn modelId="{5D1B9AEB-221F-4371-90DF-941A7A153562}" type="presParOf" srcId="{71E9AA40-D3B4-4753-B77F-6CFE495E434F}" destId="{66F2F446-351F-424B-91AA-DBC95E8A4EE3}" srcOrd="3" destOrd="0" presId="urn:microsoft.com/office/officeart/2005/8/layout/hList6"/>
    <dgm:cxn modelId="{48CBF186-7889-4F33-A721-3D232582D47F}" type="presParOf" srcId="{71E9AA40-D3B4-4753-B77F-6CFE495E434F}" destId="{21D06AF9-7B68-4C50-825D-0A7D198CBF3A}" srcOrd="4" destOrd="0" presId="urn:microsoft.com/office/officeart/2005/8/layout/hList6"/>
    <dgm:cxn modelId="{52C79730-0BDA-4267-A9BB-AA1876FFDE2D}" type="presParOf" srcId="{71E9AA40-D3B4-4753-B77F-6CFE495E434F}" destId="{D617A35C-C5B5-488B-90B4-A60D5D15AEE1}" srcOrd="5" destOrd="0" presId="urn:microsoft.com/office/officeart/2005/8/layout/hList6"/>
    <dgm:cxn modelId="{8251E6A0-09BA-4C0D-AE0E-4BC587157808}" type="presParOf" srcId="{71E9AA40-D3B4-4753-B77F-6CFE495E434F}" destId="{F1E2BDB2-0BA9-4FD2-86F9-2CAEA5A63A20}"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D4DCC5-CD2A-4C80-9516-43D7C916D6B5}">
      <dsp:nvSpPr>
        <dsp:cNvPr id="0" name=""/>
        <dsp:cNvSpPr/>
      </dsp:nvSpPr>
      <dsp:spPr>
        <a:xfrm rot="16200000">
          <a:off x="-666691" y="666691"/>
          <a:ext cx="3428999" cy="2095616"/>
        </a:xfrm>
        <a:prstGeom prst="flowChartManualOperation">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t" anchorCtr="0">
          <a:noAutofit/>
        </a:bodyPr>
        <a:lstStyle/>
        <a:p>
          <a:pPr lvl="0" algn="l" defTabSz="622300">
            <a:lnSpc>
              <a:spcPct val="90000"/>
            </a:lnSpc>
            <a:spcBef>
              <a:spcPct val="0"/>
            </a:spcBef>
            <a:spcAft>
              <a:spcPct val="35000"/>
            </a:spcAft>
          </a:pPr>
          <a:r>
            <a:rPr lang="en-US" sz="1400" kern="1200" noProof="0" dirty="0" smtClean="0">
              <a:solidFill>
                <a:schemeClr val="accent3">
                  <a:lumMod val="75000"/>
                </a:schemeClr>
              </a:solidFill>
            </a:rPr>
            <a:t>RESOURCES</a:t>
          </a:r>
          <a:endParaRPr lang="en-US" sz="1400" kern="1200" noProof="0" dirty="0">
            <a:solidFill>
              <a:schemeClr val="accent3">
                <a:lumMod val="75000"/>
              </a:schemeClr>
            </a:solidFill>
          </a:endParaRPr>
        </a:p>
        <a:p>
          <a:pPr marL="57150" lvl="1"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Fuel cell authorities</a:t>
          </a:r>
          <a:endParaRPr lang="en-US" sz="1050" kern="1200" noProof="0" dirty="0">
            <a:solidFill>
              <a:schemeClr val="accent3">
                <a:lumMod val="75000"/>
              </a:schemeClr>
            </a:solidFill>
          </a:endParaRPr>
        </a:p>
        <a:p>
          <a:pPr marL="57150" lvl="1"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Scientific publications</a:t>
          </a:r>
        </a:p>
        <a:p>
          <a:pPr marL="57150" lvl="1"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Company websites</a:t>
          </a:r>
        </a:p>
        <a:p>
          <a:pPr marL="57150" lvl="1"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Newspapers and magazines</a:t>
          </a:r>
        </a:p>
        <a:p>
          <a:pPr marL="57150" lvl="1"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Governmental authorities</a:t>
          </a:r>
        </a:p>
        <a:p>
          <a:pPr marL="57150" lvl="1"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Statistic databases</a:t>
          </a:r>
        </a:p>
        <a:p>
          <a:pPr marL="57150" lvl="1"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Online Tools</a:t>
          </a:r>
        </a:p>
        <a:p>
          <a:pPr marL="57150" lvl="1"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Software</a:t>
          </a:r>
        </a:p>
        <a:p>
          <a:pPr marL="57150" lvl="1" indent="-57150" algn="l" defTabSz="466725">
            <a:lnSpc>
              <a:spcPct val="90000"/>
            </a:lnSpc>
            <a:spcBef>
              <a:spcPct val="0"/>
            </a:spcBef>
            <a:spcAft>
              <a:spcPct val="15000"/>
            </a:spcAft>
            <a:buChar char="••"/>
          </a:pPr>
          <a:endParaRPr lang="en-US" sz="1050" kern="1200" noProof="0" dirty="0">
            <a:solidFill>
              <a:schemeClr val="accent3">
                <a:lumMod val="75000"/>
              </a:schemeClr>
            </a:solidFill>
          </a:endParaRPr>
        </a:p>
      </dsp:txBody>
      <dsp:txXfrm rot="5400000">
        <a:off x="1" y="685799"/>
        <a:ext cx="2095616" cy="2057399"/>
      </dsp:txXfrm>
    </dsp:sp>
    <dsp:sp modelId="{06BACB2E-25D6-491F-9902-6DE6A89C06CD}">
      <dsp:nvSpPr>
        <dsp:cNvPr id="0" name=""/>
        <dsp:cNvSpPr/>
      </dsp:nvSpPr>
      <dsp:spPr>
        <a:xfrm rot="16200000">
          <a:off x="1588231" y="666691"/>
          <a:ext cx="3428999" cy="2095616"/>
        </a:xfrm>
        <a:prstGeom prst="flowChartManualOperation">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t" anchorCtr="0">
          <a:noAutofit/>
        </a:bodyPr>
        <a:lstStyle/>
        <a:p>
          <a:pPr lvl="0" algn="l" defTabSz="622300">
            <a:lnSpc>
              <a:spcPct val="90000"/>
            </a:lnSpc>
            <a:spcBef>
              <a:spcPct val="0"/>
            </a:spcBef>
            <a:spcAft>
              <a:spcPct val="35000"/>
            </a:spcAft>
          </a:pPr>
          <a:r>
            <a:rPr lang="fr-FR" sz="1400" kern="1200" dirty="0" smtClean="0">
              <a:solidFill>
                <a:schemeClr val="accent3">
                  <a:lumMod val="75000"/>
                </a:schemeClr>
              </a:solidFill>
            </a:rPr>
            <a:t>ACTIVITIES</a:t>
          </a:r>
          <a:endParaRPr lang="fr-FR" sz="1400" kern="1200" dirty="0">
            <a:solidFill>
              <a:schemeClr val="accent3">
                <a:lumMod val="75000"/>
              </a:schemeClr>
            </a:solidFill>
          </a:endParaRPr>
        </a:p>
        <a:p>
          <a:pPr marL="57150" lvl="1" indent="-57150" algn="l" defTabSz="466725">
            <a:lnSpc>
              <a:spcPct val="90000"/>
            </a:lnSpc>
            <a:spcBef>
              <a:spcPct val="0"/>
            </a:spcBef>
            <a:spcAft>
              <a:spcPct val="15000"/>
            </a:spcAft>
            <a:buChar char="••"/>
          </a:pPr>
          <a:r>
            <a:rPr lang="fr-FR" sz="1050" kern="1200" dirty="0" smtClean="0">
              <a:solidFill>
                <a:schemeClr val="accent3">
                  <a:lumMod val="75000"/>
                </a:schemeClr>
              </a:solidFill>
            </a:rPr>
            <a:t> </a:t>
          </a:r>
          <a:r>
            <a:rPr lang="fr-FR" sz="1050" kern="1200" dirty="0" err="1" smtClean="0">
              <a:solidFill>
                <a:schemeClr val="accent3">
                  <a:lumMod val="75000"/>
                </a:schemeClr>
              </a:solidFill>
            </a:rPr>
            <a:t>Create</a:t>
          </a:r>
          <a:r>
            <a:rPr lang="fr-FR" sz="1050" kern="1200" dirty="0" smtClean="0">
              <a:solidFill>
                <a:schemeClr val="accent3">
                  <a:lumMod val="75000"/>
                </a:schemeClr>
              </a:solidFill>
            </a:rPr>
            <a:t> the IAR</a:t>
          </a:r>
          <a:endParaRPr lang="fr-FR" sz="1050" kern="1200" dirty="0">
            <a:solidFill>
              <a:schemeClr val="accent3">
                <a:lumMod val="75000"/>
              </a:schemeClr>
            </a:solidFill>
          </a:endParaRPr>
        </a:p>
        <a:p>
          <a:pPr marL="114300" lvl="2" indent="-57150" algn="l" defTabSz="466725">
            <a:lnSpc>
              <a:spcPct val="90000"/>
            </a:lnSpc>
            <a:spcBef>
              <a:spcPct val="0"/>
            </a:spcBef>
            <a:spcAft>
              <a:spcPct val="15000"/>
            </a:spcAft>
            <a:buChar char="••"/>
          </a:pPr>
          <a:r>
            <a:rPr lang="fr-FR" sz="1050" kern="1200" dirty="0" smtClean="0">
              <a:solidFill>
                <a:schemeClr val="accent3">
                  <a:lumMod val="75000"/>
                </a:schemeClr>
              </a:solidFill>
            </a:rPr>
            <a:t> </a:t>
          </a:r>
          <a:r>
            <a:rPr lang="fr-FR" sz="1050" kern="1200" dirty="0" err="1" smtClean="0">
              <a:solidFill>
                <a:schemeClr val="accent3">
                  <a:lumMod val="75000"/>
                </a:schemeClr>
              </a:solidFill>
            </a:rPr>
            <a:t>Describe</a:t>
          </a:r>
          <a:r>
            <a:rPr lang="fr-FR" sz="1050" kern="1200" dirty="0" smtClean="0">
              <a:solidFill>
                <a:schemeClr val="accent3">
                  <a:lumMod val="75000"/>
                </a:schemeClr>
              </a:solidFill>
            </a:rPr>
            <a:t> </a:t>
          </a:r>
          <a:r>
            <a:rPr lang="fr-FR" sz="1050" kern="1200" dirty="0" err="1" smtClean="0">
              <a:solidFill>
                <a:schemeClr val="accent3">
                  <a:lumMod val="75000"/>
                </a:schemeClr>
              </a:solidFill>
            </a:rPr>
            <a:t>historical</a:t>
          </a:r>
          <a:r>
            <a:rPr lang="fr-FR" sz="1050" kern="1200" dirty="0" smtClean="0">
              <a:solidFill>
                <a:schemeClr val="accent3">
                  <a:lumMod val="75000"/>
                </a:schemeClr>
              </a:solidFill>
            </a:rPr>
            <a:t> </a:t>
          </a:r>
          <a:r>
            <a:rPr lang="fr-FR" sz="1050" kern="1200" dirty="0" err="1" smtClean="0">
              <a:solidFill>
                <a:schemeClr val="accent3">
                  <a:lumMod val="75000"/>
                </a:schemeClr>
              </a:solidFill>
            </a:rPr>
            <a:t>evolution</a:t>
          </a:r>
          <a:endParaRPr lang="fr-FR" sz="1050" kern="1200" dirty="0">
            <a:solidFill>
              <a:schemeClr val="accent3">
                <a:lumMod val="75000"/>
              </a:schemeClr>
            </a:solidFill>
          </a:endParaRPr>
        </a:p>
        <a:p>
          <a:pPr marL="114300" lvl="2" indent="-57150" algn="l" defTabSz="466725">
            <a:lnSpc>
              <a:spcPct val="90000"/>
            </a:lnSpc>
            <a:spcBef>
              <a:spcPct val="0"/>
            </a:spcBef>
            <a:spcAft>
              <a:spcPct val="15000"/>
            </a:spcAft>
            <a:buChar char="••"/>
          </a:pPr>
          <a:r>
            <a:rPr lang="en-US" sz="1050" kern="1200" dirty="0" smtClean="0">
              <a:solidFill>
                <a:schemeClr val="accent3">
                  <a:lumMod val="75000"/>
                </a:schemeClr>
              </a:solidFill>
            </a:rPr>
            <a:t> Identify leading </a:t>
          </a:r>
          <a:r>
            <a:rPr lang="en-US" sz="1050" kern="1200" dirty="0">
              <a:solidFill>
                <a:schemeClr val="accent3">
                  <a:lumMod val="75000"/>
                </a:schemeClr>
              </a:solidFill>
            </a:rPr>
            <a:t>technologies and potential applications</a:t>
          </a:r>
          <a:endParaRPr lang="fr-FR" sz="1050" kern="1200" dirty="0">
            <a:solidFill>
              <a:schemeClr val="accent3">
                <a:lumMod val="75000"/>
              </a:schemeClr>
            </a:solidFill>
          </a:endParaRPr>
        </a:p>
        <a:p>
          <a:pPr marL="114300" lvl="2" indent="-57150" algn="l" defTabSz="466725">
            <a:lnSpc>
              <a:spcPct val="90000"/>
            </a:lnSpc>
            <a:spcBef>
              <a:spcPct val="0"/>
            </a:spcBef>
            <a:spcAft>
              <a:spcPct val="15000"/>
            </a:spcAft>
            <a:buChar char="••"/>
          </a:pPr>
          <a:r>
            <a:rPr lang="en-US" sz="1050" kern="1200" dirty="0" smtClean="0">
              <a:solidFill>
                <a:schemeClr val="accent3">
                  <a:lumMod val="75000"/>
                </a:schemeClr>
              </a:solidFill>
            </a:rPr>
            <a:t> Determine </a:t>
          </a:r>
          <a:r>
            <a:rPr lang="en-US" sz="1050" kern="1200" dirty="0">
              <a:solidFill>
                <a:schemeClr val="accent3">
                  <a:lumMod val="75000"/>
                </a:schemeClr>
              </a:solidFill>
            </a:rPr>
            <a:t>shipment data, investigate about companies</a:t>
          </a:r>
          <a:endParaRPr lang="fr-FR" sz="1050" kern="1200" dirty="0">
            <a:solidFill>
              <a:schemeClr val="accent3">
                <a:lumMod val="75000"/>
              </a:schemeClr>
            </a:solidFill>
          </a:endParaRPr>
        </a:p>
        <a:p>
          <a:pPr marL="114300" lvl="2" indent="-57150" algn="l" defTabSz="466725">
            <a:lnSpc>
              <a:spcPct val="90000"/>
            </a:lnSpc>
            <a:spcBef>
              <a:spcPct val="0"/>
            </a:spcBef>
            <a:spcAft>
              <a:spcPct val="15000"/>
            </a:spcAft>
            <a:buChar char="••"/>
          </a:pPr>
          <a:r>
            <a:rPr lang="en-US" sz="1050" kern="1200" dirty="0" smtClean="0">
              <a:solidFill>
                <a:schemeClr val="accent3">
                  <a:lumMod val="75000"/>
                </a:schemeClr>
              </a:solidFill>
            </a:rPr>
            <a:t> Review </a:t>
          </a:r>
          <a:r>
            <a:rPr lang="en-US" sz="1050" kern="1200" dirty="0">
              <a:solidFill>
                <a:schemeClr val="accent3">
                  <a:lumMod val="75000"/>
                </a:schemeClr>
              </a:solidFill>
            </a:rPr>
            <a:t>governmental </a:t>
          </a:r>
          <a:r>
            <a:rPr lang="en-US" sz="1050" kern="1200" dirty="0" smtClean="0">
              <a:solidFill>
                <a:schemeClr val="accent3">
                  <a:lumMod val="75000"/>
                </a:schemeClr>
              </a:solidFill>
            </a:rPr>
            <a:t>regulations and subsidies</a:t>
          </a:r>
          <a:endParaRPr lang="fr-FR" sz="1050" kern="1200" dirty="0">
            <a:solidFill>
              <a:schemeClr val="accent3">
                <a:lumMod val="75000"/>
              </a:schemeClr>
            </a:solidFill>
          </a:endParaRPr>
        </a:p>
        <a:p>
          <a:pPr marL="114300" lvl="2" indent="-57150" algn="l" defTabSz="466725">
            <a:lnSpc>
              <a:spcPct val="90000"/>
            </a:lnSpc>
            <a:spcBef>
              <a:spcPct val="0"/>
            </a:spcBef>
            <a:spcAft>
              <a:spcPct val="15000"/>
            </a:spcAft>
            <a:buChar char="••"/>
          </a:pPr>
          <a:r>
            <a:rPr lang="en-US" sz="1050" kern="1200" dirty="0" smtClean="0">
              <a:solidFill>
                <a:schemeClr val="accent3">
                  <a:lumMod val="75000"/>
                </a:schemeClr>
              </a:solidFill>
            </a:rPr>
            <a:t> Analyze </a:t>
          </a:r>
          <a:r>
            <a:rPr lang="en-US" sz="1050" kern="1200" dirty="0">
              <a:solidFill>
                <a:schemeClr val="accent3">
                  <a:lumMod val="75000"/>
                </a:schemeClr>
              </a:solidFill>
            </a:rPr>
            <a:t>potential development and </a:t>
          </a:r>
          <a:r>
            <a:rPr lang="en-US" sz="1050" kern="1200" dirty="0" smtClean="0">
              <a:solidFill>
                <a:schemeClr val="accent3">
                  <a:lumMod val="75000"/>
                </a:schemeClr>
              </a:solidFill>
            </a:rPr>
            <a:t>threads</a:t>
          </a:r>
          <a:endParaRPr lang="fr-FR" sz="1050" kern="1200" dirty="0">
            <a:solidFill>
              <a:schemeClr val="accent3">
                <a:lumMod val="75000"/>
              </a:schemeClr>
            </a:solidFill>
          </a:endParaRPr>
        </a:p>
        <a:p>
          <a:pPr marL="57150" lvl="1" indent="-57150" algn="l" defTabSz="466725">
            <a:lnSpc>
              <a:spcPct val="90000"/>
            </a:lnSpc>
            <a:spcBef>
              <a:spcPct val="0"/>
            </a:spcBef>
            <a:spcAft>
              <a:spcPct val="15000"/>
            </a:spcAft>
            <a:buChar char="••"/>
          </a:pPr>
          <a:r>
            <a:rPr lang="en-US" sz="1050" kern="1200" dirty="0" smtClean="0">
              <a:solidFill>
                <a:schemeClr val="accent3">
                  <a:lumMod val="75000"/>
                </a:schemeClr>
              </a:solidFill>
            </a:rPr>
            <a:t> Publish IAR online and link it to printed version</a:t>
          </a:r>
          <a:endParaRPr lang="fr-FR" sz="1050" kern="1200" dirty="0">
            <a:solidFill>
              <a:schemeClr val="accent3">
                <a:lumMod val="75000"/>
              </a:schemeClr>
            </a:solidFill>
          </a:endParaRPr>
        </a:p>
        <a:p>
          <a:pPr marL="57150" lvl="1" indent="-57150" algn="l" defTabSz="466725">
            <a:lnSpc>
              <a:spcPct val="90000"/>
            </a:lnSpc>
            <a:spcBef>
              <a:spcPct val="0"/>
            </a:spcBef>
            <a:spcAft>
              <a:spcPct val="15000"/>
            </a:spcAft>
            <a:buChar char="••"/>
          </a:pPr>
          <a:endParaRPr lang="fr-FR" sz="1050" kern="1200" dirty="0" err="1" smtClean="0">
            <a:solidFill>
              <a:schemeClr val="accent3">
                <a:lumMod val="75000"/>
              </a:schemeClr>
            </a:solidFill>
          </a:endParaRPr>
        </a:p>
      </dsp:txBody>
      <dsp:txXfrm rot="5400000">
        <a:off x="2254923" y="685799"/>
        <a:ext cx="2095616" cy="2057399"/>
      </dsp:txXfrm>
    </dsp:sp>
    <dsp:sp modelId="{21D06AF9-7B68-4C50-825D-0A7D198CBF3A}">
      <dsp:nvSpPr>
        <dsp:cNvPr id="0" name=""/>
        <dsp:cNvSpPr/>
      </dsp:nvSpPr>
      <dsp:spPr>
        <a:xfrm rot="16200000">
          <a:off x="3841020" y="666691"/>
          <a:ext cx="3428999" cy="2095616"/>
        </a:xfrm>
        <a:prstGeom prst="flowChartManualOperation">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t" anchorCtr="0">
          <a:noAutofit/>
        </a:bodyPr>
        <a:lstStyle/>
        <a:p>
          <a:pPr lvl="0" algn="l" defTabSz="622300">
            <a:lnSpc>
              <a:spcPct val="90000"/>
            </a:lnSpc>
            <a:spcBef>
              <a:spcPct val="0"/>
            </a:spcBef>
            <a:spcAft>
              <a:spcPct val="35000"/>
            </a:spcAft>
          </a:pPr>
          <a:r>
            <a:rPr lang="en-US" sz="1400" kern="1200" noProof="0" dirty="0" smtClean="0">
              <a:solidFill>
                <a:schemeClr val="accent3">
                  <a:lumMod val="75000"/>
                </a:schemeClr>
              </a:solidFill>
            </a:rPr>
            <a:t>OUTPUTS</a:t>
          </a:r>
          <a:endParaRPr lang="en-US" sz="1400" kern="1200" noProof="0" dirty="0">
            <a:solidFill>
              <a:schemeClr val="accent3">
                <a:lumMod val="75000"/>
              </a:schemeClr>
            </a:solidFill>
          </a:endParaRPr>
        </a:p>
        <a:p>
          <a:pPr marL="57150" lvl="1"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IAR </a:t>
          </a:r>
          <a:endParaRPr lang="en-US" sz="1050" kern="1200" noProof="0" dirty="0">
            <a:solidFill>
              <a:schemeClr val="accent3">
                <a:lumMod val="75000"/>
              </a:schemeClr>
            </a:solidFill>
          </a:endParaRPr>
        </a:p>
        <a:p>
          <a:pPr marL="114300" lvl="2"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Introduction</a:t>
          </a:r>
        </a:p>
        <a:p>
          <a:pPr marL="114300" lvl="2"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Product description</a:t>
          </a:r>
        </a:p>
        <a:p>
          <a:pPr marL="114300" lvl="2"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Market description</a:t>
          </a:r>
        </a:p>
        <a:p>
          <a:pPr marL="114300" lvl="2"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Policy framework</a:t>
          </a:r>
        </a:p>
        <a:p>
          <a:pPr marL="114300" lvl="2"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Future perspective</a:t>
          </a:r>
        </a:p>
        <a:p>
          <a:pPr marL="114300" lvl="2"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Conclusion</a:t>
          </a:r>
        </a:p>
        <a:p>
          <a:pPr marL="57150" lvl="1"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GitHub page</a:t>
          </a:r>
        </a:p>
        <a:p>
          <a:pPr marL="57150" lvl="1" indent="-57150" algn="l" defTabSz="466725">
            <a:lnSpc>
              <a:spcPct val="90000"/>
            </a:lnSpc>
            <a:spcBef>
              <a:spcPct val="0"/>
            </a:spcBef>
            <a:spcAft>
              <a:spcPct val="15000"/>
            </a:spcAft>
            <a:buChar char="••"/>
          </a:pPr>
          <a:endParaRPr lang="en-US" sz="1050" kern="1200" noProof="0" dirty="0" smtClean="0">
            <a:solidFill>
              <a:schemeClr val="accent3">
                <a:lumMod val="75000"/>
              </a:schemeClr>
            </a:solidFill>
          </a:endParaRPr>
        </a:p>
      </dsp:txBody>
      <dsp:txXfrm rot="5400000">
        <a:off x="4507712" y="685799"/>
        <a:ext cx="2095616" cy="2057399"/>
      </dsp:txXfrm>
    </dsp:sp>
    <dsp:sp modelId="{F1E2BDB2-0BA9-4FD2-86F9-2CAEA5A63A20}">
      <dsp:nvSpPr>
        <dsp:cNvPr id="0" name=""/>
        <dsp:cNvSpPr/>
      </dsp:nvSpPr>
      <dsp:spPr>
        <a:xfrm rot="16200000">
          <a:off x="6093806" y="666691"/>
          <a:ext cx="3428999" cy="2095616"/>
        </a:xfrm>
        <a:prstGeom prst="flowChartManualOperation">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t" anchorCtr="0">
          <a:noAutofit/>
        </a:bodyPr>
        <a:lstStyle/>
        <a:p>
          <a:pPr lvl="0" algn="l" defTabSz="622300">
            <a:lnSpc>
              <a:spcPct val="90000"/>
            </a:lnSpc>
            <a:spcBef>
              <a:spcPct val="0"/>
            </a:spcBef>
            <a:spcAft>
              <a:spcPct val="35000"/>
            </a:spcAft>
          </a:pPr>
          <a:r>
            <a:rPr lang="fr-FR" sz="1400" kern="1200" dirty="0" smtClean="0">
              <a:solidFill>
                <a:schemeClr val="accent3">
                  <a:lumMod val="75000"/>
                </a:schemeClr>
              </a:solidFill>
            </a:rPr>
            <a:t>OUTCOMES</a:t>
          </a:r>
          <a:endParaRPr lang="fr-FR" sz="1400" kern="1200" dirty="0">
            <a:solidFill>
              <a:schemeClr val="accent3">
                <a:lumMod val="75000"/>
              </a:schemeClr>
            </a:solidFill>
          </a:endParaRPr>
        </a:p>
        <a:p>
          <a:pPr marL="57150" lvl="1" indent="-57150" algn="l" defTabSz="466725">
            <a:lnSpc>
              <a:spcPct val="90000"/>
            </a:lnSpc>
            <a:spcBef>
              <a:spcPct val="0"/>
            </a:spcBef>
            <a:spcAft>
              <a:spcPct val="15000"/>
            </a:spcAft>
            <a:buChar char="••"/>
          </a:pPr>
          <a:r>
            <a:rPr lang="en-US" sz="1050" kern="1200" dirty="0" smtClean="0">
              <a:solidFill>
                <a:schemeClr val="accent3">
                  <a:lumMod val="75000"/>
                </a:schemeClr>
              </a:solidFill>
            </a:rPr>
            <a:t> Condensed Information about the fuel cell industry available</a:t>
          </a:r>
          <a:endParaRPr lang="fr-FR" sz="1050" kern="1200" dirty="0">
            <a:solidFill>
              <a:schemeClr val="accent3">
                <a:lumMod val="75000"/>
              </a:schemeClr>
            </a:solidFill>
          </a:endParaRPr>
        </a:p>
        <a:p>
          <a:pPr marL="114300" lvl="2" indent="-57150" algn="l" defTabSz="466725">
            <a:lnSpc>
              <a:spcPct val="90000"/>
            </a:lnSpc>
            <a:spcBef>
              <a:spcPct val="0"/>
            </a:spcBef>
            <a:spcAft>
              <a:spcPct val="15000"/>
            </a:spcAft>
            <a:buChar char="••"/>
          </a:pPr>
          <a:r>
            <a:rPr lang="en-US" sz="1050" kern="1200" dirty="0" smtClean="0">
              <a:solidFill>
                <a:schemeClr val="accent3">
                  <a:lumMod val="75000"/>
                </a:schemeClr>
              </a:solidFill>
            </a:rPr>
            <a:t> IAR available to everyone</a:t>
          </a:r>
          <a:endParaRPr lang="fr-FR" sz="1050" kern="1200" dirty="0" smtClean="0">
            <a:solidFill>
              <a:schemeClr val="accent3">
                <a:lumMod val="75000"/>
              </a:schemeClr>
            </a:solidFill>
          </a:endParaRPr>
        </a:p>
        <a:p>
          <a:pPr marL="114300" lvl="2" indent="-57150" algn="l" defTabSz="466725">
            <a:lnSpc>
              <a:spcPct val="90000"/>
            </a:lnSpc>
            <a:spcBef>
              <a:spcPct val="0"/>
            </a:spcBef>
            <a:spcAft>
              <a:spcPct val="15000"/>
            </a:spcAft>
            <a:buChar char="••"/>
          </a:pPr>
          <a:r>
            <a:rPr lang="en-US" sz="1050" kern="1200" dirty="0" smtClean="0">
              <a:solidFill>
                <a:schemeClr val="accent3">
                  <a:lumMod val="75000"/>
                </a:schemeClr>
              </a:solidFill>
            </a:rPr>
            <a:t> IAR understandable by everyone</a:t>
          </a:r>
          <a:endParaRPr lang="fr-FR" sz="1050" kern="1200" dirty="0" smtClean="0">
            <a:solidFill>
              <a:schemeClr val="accent3">
                <a:lumMod val="75000"/>
              </a:schemeClr>
            </a:solidFill>
          </a:endParaRPr>
        </a:p>
        <a:p>
          <a:pPr marL="57150" lvl="1" indent="-57150" algn="l" defTabSz="466725">
            <a:lnSpc>
              <a:spcPct val="90000"/>
            </a:lnSpc>
            <a:spcBef>
              <a:spcPct val="0"/>
            </a:spcBef>
            <a:spcAft>
              <a:spcPct val="15000"/>
            </a:spcAft>
            <a:buChar char="••"/>
          </a:pPr>
          <a:r>
            <a:rPr lang="fr-FR" sz="1050" kern="1200" dirty="0" smtClean="0">
              <a:solidFill>
                <a:schemeClr val="accent3">
                  <a:lumMod val="75000"/>
                </a:schemeClr>
              </a:solidFill>
            </a:rPr>
            <a:t> Interaction with other contributors</a:t>
          </a:r>
        </a:p>
        <a:p>
          <a:pPr marL="57150" lvl="1" indent="-57150" algn="l" defTabSz="466725">
            <a:lnSpc>
              <a:spcPct val="90000"/>
            </a:lnSpc>
            <a:spcBef>
              <a:spcPct val="0"/>
            </a:spcBef>
            <a:spcAft>
              <a:spcPct val="15000"/>
            </a:spcAft>
            <a:buChar char="••"/>
          </a:pPr>
          <a:endParaRPr lang="fr-FR" sz="1050" kern="1200" dirty="0" smtClean="0">
            <a:solidFill>
              <a:schemeClr val="accent3">
                <a:lumMod val="75000"/>
              </a:schemeClr>
            </a:solidFill>
          </a:endParaRPr>
        </a:p>
        <a:p>
          <a:pPr marL="57150" lvl="1" indent="-57150" algn="l" defTabSz="466725">
            <a:lnSpc>
              <a:spcPct val="90000"/>
            </a:lnSpc>
            <a:spcBef>
              <a:spcPct val="0"/>
            </a:spcBef>
            <a:spcAft>
              <a:spcPct val="15000"/>
            </a:spcAft>
            <a:buChar char="••"/>
          </a:pPr>
          <a:endParaRPr lang="fr-FR" sz="1050" kern="1200">
            <a:solidFill>
              <a:schemeClr val="accent3">
                <a:lumMod val="75000"/>
              </a:schemeClr>
            </a:solidFill>
          </a:endParaRPr>
        </a:p>
      </dsp:txBody>
      <dsp:txXfrm rot="5400000">
        <a:off x="6760498" y="685799"/>
        <a:ext cx="2095616" cy="2057399"/>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CCA47B-3C97-470F-9E92-6634E455912F}" type="datetimeFigureOut">
              <a:rPr lang="en-US" smtClean="0"/>
              <a:t>6/16/2015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4E867-41F4-48E7-8B36-52D0CC1AAFEA}" type="slidenum">
              <a:rPr lang="en-US" smtClean="0"/>
              <a:t>‹#›</a:t>
            </a:fld>
            <a:endParaRPr lang="en-US"/>
          </a:p>
        </p:txBody>
      </p:sp>
    </p:spTree>
    <p:extLst>
      <p:ext uri="{BB962C8B-B14F-4D97-AF65-F5344CB8AC3E}">
        <p14:creationId xmlns:p14="http://schemas.microsoft.com/office/powerpoint/2010/main" val="2980791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What</a:t>
            </a:r>
            <a:r>
              <a:rPr lang="de-DE" dirty="0" smtClean="0"/>
              <a:t> do </a:t>
            </a:r>
            <a:r>
              <a:rPr lang="de-DE" dirty="0" err="1" smtClean="0"/>
              <a:t>you</a:t>
            </a:r>
            <a:r>
              <a:rPr lang="de-DE" dirty="0" smtClean="0"/>
              <a:t> </a:t>
            </a:r>
            <a:r>
              <a:rPr lang="de-DE" dirty="0" err="1" smtClean="0"/>
              <a:t>see</a:t>
            </a:r>
            <a:r>
              <a:rPr lang="de-DE" dirty="0" smtClean="0"/>
              <a:t>?</a:t>
            </a:r>
            <a:r>
              <a:rPr lang="de-DE" baseline="0" dirty="0" smtClean="0"/>
              <a:t> </a:t>
            </a:r>
            <a:r>
              <a:rPr lang="de-DE" baseline="0" dirty="0" err="1" smtClean="0"/>
              <a:t>Actually</a:t>
            </a:r>
            <a:r>
              <a:rPr lang="de-DE" baseline="0" dirty="0" smtClean="0"/>
              <a:t> </a:t>
            </a:r>
            <a:r>
              <a:rPr lang="de-DE" baseline="0" dirty="0" err="1" smtClean="0"/>
              <a:t>you</a:t>
            </a:r>
            <a:r>
              <a:rPr lang="de-DE" baseline="0" dirty="0" smtClean="0"/>
              <a:t> </a:t>
            </a:r>
            <a:r>
              <a:rPr lang="de-DE" baseline="0" dirty="0" err="1" smtClean="0"/>
              <a:t>see</a:t>
            </a:r>
            <a:r>
              <a:rPr lang="de-DE" baseline="0" dirty="0" smtClean="0"/>
              <a:t> </a:t>
            </a:r>
            <a:r>
              <a:rPr lang="de-DE" baseline="0" dirty="0" err="1" smtClean="0"/>
              <a:t>dihydrogen</a:t>
            </a:r>
            <a:r>
              <a:rPr lang="de-DE" baseline="0" dirty="0" smtClean="0"/>
              <a:t>, </a:t>
            </a:r>
            <a:r>
              <a:rPr lang="de-DE" baseline="0" dirty="0" err="1" smtClean="0"/>
              <a:t>as</a:t>
            </a:r>
            <a:r>
              <a:rPr lang="de-DE" baseline="0" dirty="0" smtClean="0"/>
              <a:t> </a:t>
            </a:r>
            <a:r>
              <a:rPr lang="de-DE" baseline="0" dirty="0" err="1" smtClean="0"/>
              <a:t>dihydrogen</a:t>
            </a:r>
            <a:r>
              <a:rPr lang="de-DE" baseline="0" dirty="0" smtClean="0"/>
              <a:t> </a:t>
            </a:r>
            <a:r>
              <a:rPr lang="de-DE" baseline="0" dirty="0" err="1" smtClean="0"/>
              <a:t>with</a:t>
            </a:r>
            <a:r>
              <a:rPr lang="de-DE" baseline="0" dirty="0" smtClean="0"/>
              <a:t> 84% </a:t>
            </a:r>
            <a:r>
              <a:rPr lang="en-US" dirty="0" smtClean="0"/>
              <a:t>is the most abundant gas in the solar system in terms of molar numbers. It is present on earth only in small quantities and hard to preserve. However, combined with water under certain conditions, it is involved in a electricity generating reaction 	that emits water. Fuel cells are relying on this principle to generate clean energy. This raises several questions:&lt;/</a:t>
            </a:r>
            <a:r>
              <a:rPr lang="en-US" dirty="0" err="1" smtClean="0"/>
              <a:t>br</a:t>
            </a:r>
            <a:r>
              <a:rPr lang="en-US" dirty="0" smtClean="0"/>
              <a:t>&gt;  * How does a fuel cell work?  * What can it be used for?  * Where does hydrogen come from?  * Is there a market related? What stage has it reached?  * How can governments support hydrogen power?  * What are the potential evolutions for the product and the market?  You can find answers to those questions in the Fuel Cell Industry Analysis Report 2015</a:t>
            </a:r>
            <a:endParaRPr lang="en-US" dirty="0"/>
          </a:p>
        </p:txBody>
      </p:sp>
      <p:sp>
        <p:nvSpPr>
          <p:cNvPr id="4" name="Slide Number Placeholder 3"/>
          <p:cNvSpPr>
            <a:spLocks noGrp="1"/>
          </p:cNvSpPr>
          <p:nvPr>
            <p:ph type="sldNum" sz="quarter" idx="10"/>
          </p:nvPr>
        </p:nvSpPr>
        <p:spPr/>
        <p:txBody>
          <a:bodyPr/>
          <a:lstStyle/>
          <a:p>
            <a:fld id="{3C34E867-41F4-48E7-8B36-52D0CC1AAFEA}" type="slidenum">
              <a:rPr lang="en-US" smtClean="0"/>
              <a:t>1</a:t>
            </a:fld>
            <a:endParaRPr lang="en-US"/>
          </a:p>
        </p:txBody>
      </p:sp>
    </p:spTree>
    <p:extLst>
      <p:ext uri="{BB962C8B-B14F-4D97-AF65-F5344CB8AC3E}">
        <p14:creationId xmlns:p14="http://schemas.microsoft.com/office/powerpoint/2010/main" val="158619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34E867-41F4-48E7-8B36-52D0CC1AAFEA}" type="slidenum">
              <a:rPr lang="en-US" smtClean="0"/>
              <a:t>2</a:t>
            </a:fld>
            <a:endParaRPr lang="en-US"/>
          </a:p>
        </p:txBody>
      </p:sp>
    </p:spTree>
    <p:extLst>
      <p:ext uri="{BB962C8B-B14F-4D97-AF65-F5344CB8AC3E}">
        <p14:creationId xmlns:p14="http://schemas.microsoft.com/office/powerpoint/2010/main" val="4162098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Tell more</a:t>
            </a:r>
            <a:r>
              <a:rPr lang="fr-FR" baseline="0" dirty="0" smtClean="0"/>
              <a:t> about background</a:t>
            </a:r>
          </a:p>
          <a:p>
            <a:r>
              <a:rPr lang="fr-FR" baseline="0" dirty="0" err="1" smtClean="0"/>
              <a:t>Interested</a:t>
            </a:r>
            <a:r>
              <a:rPr lang="fr-FR" baseline="0" dirty="0" smtClean="0"/>
              <a:t> in </a:t>
            </a:r>
            <a:r>
              <a:rPr lang="fr-FR" baseline="0" dirty="0" err="1" smtClean="0"/>
              <a:t>writig</a:t>
            </a:r>
            <a:r>
              <a:rPr lang="fr-FR" baseline="0" dirty="0" smtClean="0"/>
              <a:t> about </a:t>
            </a:r>
            <a:r>
              <a:rPr lang="fr-FR" baseline="0" dirty="0" err="1" smtClean="0"/>
              <a:t>fc</a:t>
            </a:r>
            <a:r>
              <a:rPr lang="fr-FR" baseline="0" dirty="0" smtClean="0"/>
              <a:t> as an </a:t>
            </a:r>
            <a:r>
              <a:rPr lang="fr-FR" baseline="0" dirty="0" err="1" smtClean="0"/>
              <a:t>alernative</a:t>
            </a:r>
            <a:r>
              <a:rPr lang="fr-FR" baseline="0" dirty="0" smtClean="0"/>
              <a:t> source, at the </a:t>
            </a:r>
            <a:r>
              <a:rPr lang="fr-FR" baseline="0" dirty="0" err="1" smtClean="0"/>
              <a:t>same</a:t>
            </a:r>
            <a:r>
              <a:rPr lang="fr-FR" baseline="0" dirty="0" smtClean="0"/>
              <a:t> time </a:t>
            </a:r>
            <a:r>
              <a:rPr lang="fr-FR" baseline="0" dirty="0" err="1" smtClean="0"/>
              <a:t>lack</a:t>
            </a:r>
            <a:r>
              <a:rPr lang="fr-FR" baseline="0" dirty="0" smtClean="0"/>
              <a:t> of </a:t>
            </a:r>
            <a:r>
              <a:rPr lang="fr-FR" baseline="0" dirty="0" err="1" smtClean="0"/>
              <a:t>knowldege</a:t>
            </a:r>
            <a:r>
              <a:rPr lang="fr-FR" baseline="0" dirty="0" smtClean="0"/>
              <a:t>, esp </a:t>
            </a:r>
            <a:r>
              <a:rPr lang="fr-FR" baseline="0" dirty="0" err="1" smtClean="0"/>
              <a:t>automotive</a:t>
            </a:r>
            <a:r>
              <a:rPr lang="fr-FR" baseline="0" dirty="0" smtClean="0"/>
              <a:t> </a:t>
            </a:r>
            <a:r>
              <a:rPr lang="fr-FR" baseline="0" dirty="0" err="1" smtClean="0"/>
              <a:t>industry</a:t>
            </a:r>
            <a:r>
              <a:rPr lang="fr-FR" baseline="0" dirty="0" smtClean="0"/>
              <a:t>, </a:t>
            </a:r>
            <a:r>
              <a:rPr lang="fr-FR" baseline="0" dirty="0" err="1" smtClean="0"/>
              <a:t>apears</a:t>
            </a:r>
            <a:r>
              <a:rPr lang="fr-FR" baseline="0" dirty="0" smtClean="0"/>
              <a:t> in media,</a:t>
            </a:r>
          </a:p>
          <a:p>
            <a:r>
              <a:rPr lang="fr-FR" baseline="0" dirty="0" smtClean="0"/>
              <a:t>Share the </a:t>
            </a:r>
            <a:r>
              <a:rPr lang="fr-FR" baseline="0" dirty="0" err="1" smtClean="0"/>
              <a:t>knowledge</a:t>
            </a:r>
            <a:r>
              <a:rPr lang="fr-FR" baseline="0" dirty="0" smtClean="0"/>
              <a:t>, </a:t>
            </a:r>
            <a:r>
              <a:rPr lang="fr-FR" baseline="0" dirty="0" err="1" smtClean="0"/>
              <a:t>realized</a:t>
            </a:r>
            <a:r>
              <a:rPr lang="fr-FR" baseline="0" dirty="0" smtClean="0"/>
              <a:t> the relevance in first </a:t>
            </a:r>
            <a:r>
              <a:rPr lang="fr-FR" baseline="0" dirty="0" err="1" smtClean="0"/>
              <a:t>presentation</a:t>
            </a:r>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3C34E867-41F4-48E7-8B36-52D0CC1AAFEA}" type="slidenum">
              <a:rPr lang="en-US" smtClean="0"/>
              <a:t>4</a:t>
            </a:fld>
            <a:endParaRPr lang="en-US"/>
          </a:p>
        </p:txBody>
      </p:sp>
    </p:spTree>
    <p:extLst>
      <p:ext uri="{BB962C8B-B14F-4D97-AF65-F5344CB8AC3E}">
        <p14:creationId xmlns:p14="http://schemas.microsoft.com/office/powerpoint/2010/main" val="1339342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GitHub</a:t>
            </a:r>
            <a:r>
              <a:rPr lang="de-DE" dirty="0" smtClean="0"/>
              <a:t>: </a:t>
            </a:r>
            <a:r>
              <a:rPr lang="de-DE" dirty="0" err="1" smtClean="0"/>
              <a:t>collaborate</a:t>
            </a:r>
            <a:r>
              <a:rPr lang="de-DE" baseline="0" dirty="0" smtClean="0"/>
              <a:t> </a:t>
            </a:r>
            <a:r>
              <a:rPr lang="de-DE" baseline="0" dirty="0" err="1" smtClean="0"/>
              <a:t>with</a:t>
            </a:r>
            <a:r>
              <a:rPr lang="de-DE" baseline="0" dirty="0" smtClean="0"/>
              <a:t> </a:t>
            </a:r>
            <a:r>
              <a:rPr lang="de-DE" baseline="0" dirty="0" err="1" smtClean="0"/>
              <a:t>whole</a:t>
            </a:r>
            <a:r>
              <a:rPr lang="de-DE" baseline="0" dirty="0" smtClean="0"/>
              <a:t> </a:t>
            </a:r>
            <a:r>
              <a:rPr lang="de-DE" baseline="0" dirty="0" err="1" smtClean="0"/>
              <a:t>class</a:t>
            </a:r>
            <a:r>
              <a:rPr lang="de-DE" baseline="0" dirty="0" smtClean="0"/>
              <a:t>, </a:t>
            </a:r>
            <a:r>
              <a:rPr lang="de-DE" baseline="0" dirty="0" err="1" smtClean="0"/>
              <a:t>website</a:t>
            </a:r>
            <a:r>
              <a:rPr lang="de-DE" baseline="0" dirty="0" smtClean="0"/>
              <a:t> </a:t>
            </a:r>
            <a:r>
              <a:rPr lang="de-DE" baseline="0" dirty="0" err="1" smtClean="0"/>
              <a:t>free</a:t>
            </a:r>
            <a:r>
              <a:rPr lang="de-DE" baseline="0" dirty="0" smtClean="0"/>
              <a:t>, </a:t>
            </a:r>
            <a:r>
              <a:rPr lang="de-DE" baseline="0" dirty="0" err="1" smtClean="0"/>
              <a:t>language</a:t>
            </a:r>
            <a:r>
              <a:rPr lang="de-DE" baseline="0" dirty="0" smtClean="0"/>
              <a:t> easy</a:t>
            </a:r>
          </a:p>
          <a:p>
            <a:r>
              <a:rPr lang="de-DE" baseline="0" dirty="0" err="1" smtClean="0"/>
              <a:t>Teambition</a:t>
            </a:r>
            <a:r>
              <a:rPr lang="de-DE" baseline="0" dirty="0" smtClean="0"/>
              <a:t>: </a:t>
            </a:r>
            <a:r>
              <a:rPr lang="de-DE" baseline="0" dirty="0" err="1" smtClean="0"/>
              <a:t>set</a:t>
            </a:r>
            <a:r>
              <a:rPr lang="de-DE" baseline="0" dirty="0" smtClean="0"/>
              <a:t> </a:t>
            </a:r>
            <a:r>
              <a:rPr lang="de-DE" baseline="0" dirty="0" err="1" smtClean="0"/>
              <a:t>deadlines</a:t>
            </a:r>
            <a:r>
              <a:rPr lang="de-DE" baseline="0" dirty="0" smtClean="0"/>
              <a:t> </a:t>
            </a:r>
            <a:r>
              <a:rPr lang="de-DE" baseline="0" dirty="0" err="1" smtClean="0"/>
              <a:t>for</a:t>
            </a:r>
            <a:r>
              <a:rPr lang="de-DE" baseline="0" dirty="0" smtClean="0"/>
              <a:t> </a:t>
            </a:r>
            <a:r>
              <a:rPr lang="de-DE" baseline="0" dirty="0" err="1" smtClean="0"/>
              <a:t>ourselves</a:t>
            </a:r>
            <a:r>
              <a:rPr lang="de-DE" baseline="0" dirty="0" smtClean="0"/>
              <a:t>, </a:t>
            </a:r>
            <a:r>
              <a:rPr lang="de-DE" baseline="0" dirty="0" err="1" smtClean="0"/>
              <a:t>shared</a:t>
            </a:r>
            <a:r>
              <a:rPr lang="de-DE" baseline="0" dirty="0" smtClean="0"/>
              <a:t> </a:t>
            </a:r>
            <a:r>
              <a:rPr lang="de-DE" baseline="0" dirty="0" err="1" smtClean="0"/>
              <a:t>resources</a:t>
            </a:r>
            <a:endParaRPr lang="de-DE" baseline="0" dirty="0" smtClean="0"/>
          </a:p>
          <a:p>
            <a:r>
              <a:rPr lang="de-DE" baseline="0" dirty="0" smtClean="0"/>
              <a:t>Office: </a:t>
            </a:r>
            <a:r>
              <a:rPr lang="de-DE" baseline="0" dirty="0" err="1" smtClean="0"/>
              <a:t>chose</a:t>
            </a:r>
            <a:r>
              <a:rPr lang="de-DE" baseline="0" dirty="0" smtClean="0"/>
              <a:t> Word </a:t>
            </a:r>
            <a:r>
              <a:rPr lang="de-DE" baseline="0" dirty="0" err="1" smtClean="0"/>
              <a:t>everybody</a:t>
            </a:r>
            <a:r>
              <a:rPr lang="de-DE" baseline="0" dirty="0" smtClean="0"/>
              <a:t> </a:t>
            </a:r>
            <a:r>
              <a:rPr lang="de-DE" baseline="0" dirty="0" err="1" smtClean="0"/>
              <a:t>can</a:t>
            </a:r>
            <a:r>
              <a:rPr lang="de-DE" baseline="0" dirty="0" smtClean="0"/>
              <a:t> </a:t>
            </a:r>
            <a:r>
              <a:rPr lang="de-DE" baseline="0" dirty="0" err="1" smtClean="0"/>
              <a:t>use</a:t>
            </a:r>
            <a:r>
              <a:rPr lang="de-DE" baseline="0" dirty="0" smtClean="0"/>
              <a:t> </a:t>
            </a:r>
            <a:r>
              <a:rPr lang="de-DE" baseline="0" dirty="0" err="1" smtClean="0"/>
              <a:t>it</a:t>
            </a:r>
            <a:r>
              <a:rPr lang="de-DE" baseline="0" dirty="0" smtClean="0"/>
              <a:t> </a:t>
            </a:r>
            <a:r>
              <a:rPr lang="de-DE" baseline="0" dirty="0" err="1" smtClean="0"/>
              <a:t>have</a:t>
            </a:r>
            <a:r>
              <a:rPr lang="de-DE" baseline="0" dirty="0" smtClean="0"/>
              <a:t> </a:t>
            </a:r>
            <a:r>
              <a:rPr lang="de-DE" baseline="0" dirty="0" err="1" smtClean="0"/>
              <a:t>it</a:t>
            </a:r>
            <a:r>
              <a:rPr lang="de-DE" baseline="0" dirty="0" smtClean="0"/>
              <a:t>, </a:t>
            </a:r>
            <a:r>
              <a:rPr lang="de-DE" baseline="0" dirty="0" err="1" smtClean="0"/>
              <a:t>Indesign</a:t>
            </a:r>
            <a:r>
              <a:rPr lang="de-DE" baseline="0" dirty="0" smtClean="0"/>
              <a:t> </a:t>
            </a:r>
            <a:r>
              <a:rPr lang="de-DE" baseline="0" dirty="0" err="1" smtClean="0"/>
              <a:t>and</a:t>
            </a:r>
            <a:r>
              <a:rPr lang="de-DE" baseline="0" dirty="0" smtClean="0"/>
              <a:t> Latex </a:t>
            </a:r>
            <a:r>
              <a:rPr lang="de-DE" baseline="0" dirty="0" err="1" smtClean="0"/>
              <a:t>weren‘t</a:t>
            </a:r>
            <a:r>
              <a:rPr lang="de-DE" baseline="0" dirty="0" smtClean="0"/>
              <a:t> </a:t>
            </a:r>
            <a:r>
              <a:rPr lang="de-DE" baseline="0" dirty="0" err="1" smtClean="0"/>
              <a:t>options</a:t>
            </a:r>
            <a:r>
              <a:rPr lang="de-DE" baseline="0" dirty="0" smtClean="0"/>
              <a:t> </a:t>
            </a:r>
            <a:r>
              <a:rPr lang="de-DE" baseline="0" dirty="0" err="1" smtClean="0"/>
              <a:t>cause</a:t>
            </a:r>
            <a:r>
              <a:rPr lang="de-DE" baseline="0" dirty="0" smtClean="0"/>
              <a:t> not </a:t>
            </a:r>
            <a:r>
              <a:rPr lang="de-DE" baseline="0" dirty="0" err="1" smtClean="0"/>
              <a:t>everybody</a:t>
            </a:r>
            <a:r>
              <a:rPr lang="de-DE" baseline="0" dirty="0" smtClean="0"/>
              <a:t> </a:t>
            </a:r>
            <a:r>
              <a:rPr lang="de-DE" baseline="0" dirty="0" err="1" smtClean="0"/>
              <a:t>could</a:t>
            </a:r>
            <a:r>
              <a:rPr lang="de-DE" baseline="0" dirty="0" smtClean="0"/>
              <a:t> </a:t>
            </a:r>
            <a:r>
              <a:rPr lang="de-DE" baseline="0" dirty="0" err="1" smtClean="0"/>
              <a:t>work</a:t>
            </a:r>
            <a:r>
              <a:rPr lang="de-DE" baseline="0" dirty="0" smtClean="0"/>
              <a:t> </a:t>
            </a:r>
            <a:r>
              <a:rPr lang="de-DE" baseline="0" dirty="0" err="1" smtClean="0"/>
              <a:t>with</a:t>
            </a:r>
            <a:r>
              <a:rPr lang="de-DE" baseline="0" dirty="0" smtClean="0"/>
              <a:t> </a:t>
            </a:r>
            <a:r>
              <a:rPr lang="de-DE" baseline="0" dirty="0" err="1" smtClean="0"/>
              <a:t>it</a:t>
            </a:r>
            <a:endParaRPr lang="de-DE" baseline="0" dirty="0" smtClean="0"/>
          </a:p>
          <a:p>
            <a:r>
              <a:rPr lang="de-DE" baseline="0" dirty="0" smtClean="0"/>
              <a:t>Atom: </a:t>
            </a:r>
            <a:r>
              <a:rPr lang="de-DE" baseline="0" dirty="0" err="1" smtClean="0"/>
              <a:t>keep</a:t>
            </a:r>
            <a:r>
              <a:rPr lang="de-DE" baseline="0" dirty="0" smtClean="0"/>
              <a:t> </a:t>
            </a:r>
            <a:r>
              <a:rPr lang="de-DE" baseline="0" dirty="0" err="1" smtClean="0"/>
              <a:t>track</a:t>
            </a:r>
            <a:r>
              <a:rPr lang="de-DE" baseline="0" dirty="0" smtClean="0"/>
              <a:t> </a:t>
            </a:r>
            <a:r>
              <a:rPr lang="de-DE" baseline="0" dirty="0" err="1" smtClean="0"/>
              <a:t>with</a:t>
            </a:r>
            <a:r>
              <a:rPr lang="de-DE" baseline="0" dirty="0" smtClean="0"/>
              <a:t> </a:t>
            </a:r>
            <a:r>
              <a:rPr lang="de-DE" baseline="0" dirty="0" err="1" smtClean="0"/>
              <a:t>meetingminutes</a:t>
            </a:r>
            <a:r>
              <a:rPr lang="de-DE" baseline="0" dirty="0" smtClean="0"/>
              <a:t>, </a:t>
            </a:r>
            <a:r>
              <a:rPr lang="de-DE" baseline="0" dirty="0" err="1" smtClean="0"/>
              <a:t>used</a:t>
            </a:r>
            <a:r>
              <a:rPr lang="de-DE" baseline="0" dirty="0" smtClean="0"/>
              <a:t> </a:t>
            </a:r>
            <a:r>
              <a:rPr lang="de-DE" baseline="0" dirty="0" err="1" smtClean="0"/>
              <a:t>because</a:t>
            </a:r>
            <a:r>
              <a:rPr lang="de-DE" baseline="0" dirty="0" smtClean="0"/>
              <a:t> </a:t>
            </a:r>
            <a:r>
              <a:rPr lang="de-DE" baseline="0" dirty="0" err="1" smtClean="0"/>
              <a:t>of</a:t>
            </a:r>
            <a:r>
              <a:rPr lang="de-DE" baseline="0" dirty="0" smtClean="0"/>
              <a:t> </a:t>
            </a:r>
            <a:r>
              <a:rPr lang="de-DE" baseline="0" dirty="0" err="1" smtClean="0"/>
              <a:t>markdown</a:t>
            </a:r>
            <a:r>
              <a:rPr lang="de-DE" baseline="0" dirty="0" smtClean="0"/>
              <a:t> </a:t>
            </a:r>
            <a:r>
              <a:rPr lang="de-DE" baseline="0" dirty="0" err="1" smtClean="0"/>
              <a:t>preview</a:t>
            </a:r>
            <a:endParaRPr lang="de-DE" baseline="0" dirty="0" smtClean="0"/>
          </a:p>
          <a:p>
            <a:r>
              <a:rPr lang="de-DE" baseline="0" dirty="0" err="1" smtClean="0"/>
              <a:t>Citavi</a:t>
            </a:r>
            <a:r>
              <a:rPr lang="de-DE" baseline="0" dirty="0" smtClean="0"/>
              <a:t>: </a:t>
            </a:r>
            <a:r>
              <a:rPr lang="de-DE" baseline="0" dirty="0" err="1" smtClean="0"/>
              <a:t>add</a:t>
            </a:r>
            <a:r>
              <a:rPr lang="de-DE" baseline="0" dirty="0" smtClean="0"/>
              <a:t> </a:t>
            </a:r>
            <a:r>
              <a:rPr lang="de-DE" baseline="0" dirty="0" err="1" smtClean="0"/>
              <a:t>papers</a:t>
            </a:r>
            <a:r>
              <a:rPr lang="de-DE" baseline="0" dirty="0" smtClean="0"/>
              <a:t> </a:t>
            </a:r>
            <a:r>
              <a:rPr lang="de-DE" baseline="0" dirty="0" err="1" smtClean="0"/>
              <a:t>and</a:t>
            </a:r>
            <a:r>
              <a:rPr lang="de-DE" baseline="0" dirty="0" smtClean="0"/>
              <a:t> </a:t>
            </a:r>
            <a:r>
              <a:rPr lang="de-DE" baseline="0" dirty="0" err="1" smtClean="0"/>
              <a:t>websites</a:t>
            </a:r>
            <a:r>
              <a:rPr lang="de-DE" baseline="0" dirty="0" smtClean="0"/>
              <a:t> </a:t>
            </a:r>
            <a:r>
              <a:rPr lang="de-DE" baseline="0" dirty="0" err="1" smtClean="0"/>
              <a:t>easily</a:t>
            </a:r>
            <a:r>
              <a:rPr lang="de-DE" baseline="0" dirty="0" smtClean="0"/>
              <a:t>, </a:t>
            </a:r>
            <a:r>
              <a:rPr lang="de-DE" baseline="0" dirty="0" err="1" smtClean="0"/>
              <a:t>with</a:t>
            </a:r>
            <a:r>
              <a:rPr lang="de-DE" baseline="0" dirty="0" smtClean="0"/>
              <a:t> </a:t>
            </a:r>
            <a:r>
              <a:rPr lang="de-DE" baseline="0" dirty="0" err="1" smtClean="0"/>
              <a:t>word</a:t>
            </a:r>
            <a:r>
              <a:rPr lang="de-DE" baseline="0" dirty="0" smtClean="0"/>
              <a:t> </a:t>
            </a:r>
            <a:r>
              <a:rPr lang="de-DE" baseline="0" dirty="0" err="1" smtClean="0"/>
              <a:t>plugin</a:t>
            </a:r>
            <a:r>
              <a:rPr lang="de-DE" baseline="0" dirty="0" smtClean="0"/>
              <a:t> </a:t>
            </a:r>
            <a:r>
              <a:rPr lang="de-DE" baseline="0" dirty="0" err="1" smtClean="0"/>
              <a:t>add</a:t>
            </a:r>
            <a:r>
              <a:rPr lang="de-DE" baseline="0" dirty="0" smtClean="0"/>
              <a:t> </a:t>
            </a:r>
            <a:r>
              <a:rPr lang="de-DE" baseline="0" dirty="0" err="1" smtClean="0"/>
              <a:t>references</a:t>
            </a:r>
            <a:r>
              <a:rPr lang="de-DE" baseline="0" dirty="0" smtClean="0"/>
              <a:t> in </a:t>
            </a:r>
            <a:r>
              <a:rPr lang="de-DE" baseline="0" dirty="0" err="1" smtClean="0"/>
              <a:t>document</a:t>
            </a:r>
            <a:r>
              <a:rPr lang="de-DE" baseline="0" dirty="0" smtClean="0"/>
              <a:t>, </a:t>
            </a:r>
            <a:r>
              <a:rPr lang="de-DE" baseline="0" dirty="0" err="1" smtClean="0"/>
              <a:t>consistency</a:t>
            </a:r>
            <a:r>
              <a:rPr lang="de-DE" baseline="0" dirty="0" smtClean="0"/>
              <a:t> in all </a:t>
            </a:r>
            <a:r>
              <a:rPr lang="de-DE" baseline="0" dirty="0" err="1" smtClean="0"/>
              <a:t>references</a:t>
            </a:r>
            <a:endParaRPr lang="de-DE" baseline="0" dirty="0" smtClean="0"/>
          </a:p>
          <a:p>
            <a:endParaRPr lang="en-US" dirty="0"/>
          </a:p>
        </p:txBody>
      </p:sp>
      <p:sp>
        <p:nvSpPr>
          <p:cNvPr id="4" name="Slide Number Placeholder 3"/>
          <p:cNvSpPr>
            <a:spLocks noGrp="1"/>
          </p:cNvSpPr>
          <p:nvPr>
            <p:ph type="sldNum" sz="quarter" idx="10"/>
          </p:nvPr>
        </p:nvSpPr>
        <p:spPr/>
        <p:txBody>
          <a:bodyPr/>
          <a:lstStyle/>
          <a:p>
            <a:fld id="{3C34E867-41F4-48E7-8B36-52D0CC1AAFEA}" type="slidenum">
              <a:rPr lang="en-US" smtClean="0"/>
              <a:t>5</a:t>
            </a:fld>
            <a:endParaRPr lang="en-US"/>
          </a:p>
        </p:txBody>
      </p:sp>
    </p:spTree>
    <p:extLst>
      <p:ext uri="{BB962C8B-B14F-4D97-AF65-F5344CB8AC3E}">
        <p14:creationId xmlns:p14="http://schemas.microsoft.com/office/powerpoint/2010/main" val="2454489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Website:</a:t>
            </a:r>
            <a:r>
              <a:rPr lang="de-DE" baseline="0" dirty="0" smtClean="0"/>
              <a:t> </a:t>
            </a:r>
            <a:r>
              <a:rPr lang="de-DE" baseline="0" dirty="0" err="1" smtClean="0"/>
              <a:t>make</a:t>
            </a:r>
            <a:r>
              <a:rPr lang="de-DE" baseline="0" dirty="0" smtClean="0"/>
              <a:t> </a:t>
            </a:r>
            <a:r>
              <a:rPr lang="de-DE" baseline="0" dirty="0" err="1" smtClean="0"/>
              <a:t>report</a:t>
            </a:r>
            <a:r>
              <a:rPr lang="de-DE" baseline="0" dirty="0" smtClean="0"/>
              <a:t> </a:t>
            </a:r>
            <a:r>
              <a:rPr lang="de-DE" baseline="0" dirty="0" err="1" smtClean="0"/>
              <a:t>available</a:t>
            </a:r>
            <a:r>
              <a:rPr lang="de-DE" baseline="0" dirty="0" smtClean="0"/>
              <a:t> online, simple </a:t>
            </a:r>
            <a:r>
              <a:rPr lang="de-DE" baseline="0" dirty="0" err="1" smtClean="0"/>
              <a:t>intro</a:t>
            </a:r>
            <a:r>
              <a:rPr lang="de-DE" baseline="0" dirty="0" smtClean="0"/>
              <a:t> </a:t>
            </a:r>
            <a:r>
              <a:rPr lang="de-DE" baseline="0" dirty="0" err="1" smtClean="0"/>
              <a:t>about</a:t>
            </a:r>
            <a:r>
              <a:rPr lang="de-DE" baseline="0" dirty="0" smtClean="0"/>
              <a:t> </a:t>
            </a:r>
            <a:r>
              <a:rPr lang="de-DE" baseline="0" dirty="0" err="1" smtClean="0"/>
              <a:t>each</a:t>
            </a:r>
            <a:r>
              <a:rPr lang="de-DE" baseline="0" dirty="0" smtClean="0"/>
              <a:t> </a:t>
            </a:r>
            <a:r>
              <a:rPr lang="de-DE" baseline="0" dirty="0" err="1" smtClean="0"/>
              <a:t>topic</a:t>
            </a:r>
            <a:r>
              <a:rPr lang="de-DE" baseline="0" dirty="0" smtClean="0"/>
              <a:t>, </a:t>
            </a:r>
            <a:r>
              <a:rPr lang="de-DE" baseline="0" dirty="0" err="1" smtClean="0"/>
              <a:t>download</a:t>
            </a:r>
            <a:r>
              <a:rPr lang="de-DE" baseline="0" dirty="0" smtClean="0"/>
              <a:t> </a:t>
            </a:r>
            <a:r>
              <a:rPr lang="de-DE" baseline="0" dirty="0" err="1" smtClean="0"/>
              <a:t>report</a:t>
            </a:r>
            <a:r>
              <a:rPr lang="de-DE" baseline="0" dirty="0" smtClean="0"/>
              <a:t>, link </a:t>
            </a:r>
            <a:r>
              <a:rPr lang="de-DE" baseline="0" dirty="0" err="1" smtClean="0"/>
              <a:t>to</a:t>
            </a:r>
            <a:r>
              <a:rPr lang="de-DE" baseline="0" dirty="0" smtClean="0"/>
              <a:t> </a:t>
            </a:r>
            <a:r>
              <a:rPr lang="de-DE" baseline="0" dirty="0" err="1" smtClean="0"/>
              <a:t>giutHub</a:t>
            </a:r>
            <a:r>
              <a:rPr lang="de-DE" baseline="0" dirty="0" smtClean="0"/>
              <a:t> </a:t>
            </a:r>
            <a:r>
              <a:rPr lang="de-DE" baseline="0" dirty="0" err="1" smtClean="0"/>
              <a:t>for</a:t>
            </a:r>
            <a:r>
              <a:rPr lang="de-DE" baseline="0" dirty="0" smtClean="0"/>
              <a:t> </a:t>
            </a:r>
            <a:r>
              <a:rPr lang="de-DE" baseline="0" dirty="0" err="1" smtClean="0"/>
              <a:t>further</a:t>
            </a:r>
            <a:r>
              <a:rPr lang="de-DE" baseline="0" dirty="0" smtClean="0"/>
              <a:t> </a:t>
            </a:r>
            <a:r>
              <a:rPr lang="de-DE" baseline="0" dirty="0" err="1" smtClean="0"/>
              <a:t>collaboration</a:t>
            </a:r>
            <a:endParaRPr lang="en-US" dirty="0"/>
          </a:p>
        </p:txBody>
      </p:sp>
      <p:sp>
        <p:nvSpPr>
          <p:cNvPr id="4" name="Slide Number Placeholder 3"/>
          <p:cNvSpPr>
            <a:spLocks noGrp="1"/>
          </p:cNvSpPr>
          <p:nvPr>
            <p:ph type="sldNum" sz="quarter" idx="10"/>
          </p:nvPr>
        </p:nvSpPr>
        <p:spPr/>
        <p:txBody>
          <a:bodyPr/>
          <a:lstStyle/>
          <a:p>
            <a:fld id="{3C34E867-41F4-48E7-8B36-52D0CC1AAFEA}" type="slidenum">
              <a:rPr lang="en-US" smtClean="0"/>
              <a:t>6</a:t>
            </a:fld>
            <a:endParaRPr lang="en-US"/>
          </a:p>
        </p:txBody>
      </p:sp>
    </p:spTree>
    <p:extLst>
      <p:ext uri="{BB962C8B-B14F-4D97-AF65-F5344CB8AC3E}">
        <p14:creationId xmlns:p14="http://schemas.microsoft.com/office/powerpoint/2010/main" val="2743470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Go </a:t>
            </a:r>
            <a:r>
              <a:rPr lang="de-DE" dirty="0" err="1" smtClean="0"/>
              <a:t>through</a:t>
            </a:r>
            <a:r>
              <a:rPr lang="de-DE" dirty="0" smtClean="0"/>
              <a:t> </a:t>
            </a:r>
            <a:r>
              <a:rPr lang="de-DE" dirty="0" err="1" smtClean="0"/>
              <a:t>points</a:t>
            </a:r>
            <a:endParaRPr lang="de-DE" dirty="0" smtClean="0"/>
          </a:p>
          <a:p>
            <a:r>
              <a:rPr lang="de-DE" dirty="0" err="1" smtClean="0"/>
              <a:t>Changed</a:t>
            </a:r>
            <a:r>
              <a:rPr lang="de-DE" dirty="0" smtClean="0"/>
              <a:t> </a:t>
            </a:r>
            <a:r>
              <a:rPr lang="de-DE" dirty="0" err="1" smtClean="0"/>
              <a:t>outline</a:t>
            </a:r>
            <a:r>
              <a:rPr lang="de-DE" dirty="0" smtClean="0"/>
              <a:t> </a:t>
            </a:r>
            <a:r>
              <a:rPr lang="de-DE" dirty="0" err="1" smtClean="0"/>
              <a:t>because</a:t>
            </a:r>
            <a:r>
              <a:rPr lang="de-DE" dirty="0" smtClean="0"/>
              <a:t> </a:t>
            </a:r>
            <a:r>
              <a:rPr lang="de-DE" dirty="0" err="1" smtClean="0"/>
              <a:t>member</a:t>
            </a:r>
            <a:r>
              <a:rPr lang="de-DE" dirty="0" smtClean="0"/>
              <a:t> </a:t>
            </a:r>
            <a:r>
              <a:rPr lang="de-DE" dirty="0" err="1" smtClean="0"/>
              <a:t>dropped</a:t>
            </a:r>
            <a:r>
              <a:rPr lang="de-DE" dirty="0" smtClean="0"/>
              <a:t> </a:t>
            </a:r>
            <a:r>
              <a:rPr lang="de-DE" dirty="0" err="1" smtClean="0"/>
              <a:t>class</a:t>
            </a:r>
            <a:endParaRPr lang="de-DE" dirty="0" smtClean="0"/>
          </a:p>
        </p:txBody>
      </p:sp>
      <p:sp>
        <p:nvSpPr>
          <p:cNvPr id="4" name="Slide Number Placeholder 3"/>
          <p:cNvSpPr>
            <a:spLocks noGrp="1"/>
          </p:cNvSpPr>
          <p:nvPr>
            <p:ph type="sldNum" sz="quarter" idx="10"/>
          </p:nvPr>
        </p:nvSpPr>
        <p:spPr/>
        <p:txBody>
          <a:bodyPr/>
          <a:lstStyle/>
          <a:p>
            <a:fld id="{3C34E867-41F4-48E7-8B36-52D0CC1AAFEA}" type="slidenum">
              <a:rPr lang="en-US" smtClean="0"/>
              <a:t>7</a:t>
            </a:fld>
            <a:endParaRPr lang="en-US"/>
          </a:p>
        </p:txBody>
      </p:sp>
    </p:spTree>
    <p:extLst>
      <p:ext uri="{BB962C8B-B14F-4D97-AF65-F5344CB8AC3E}">
        <p14:creationId xmlns:p14="http://schemas.microsoft.com/office/powerpoint/2010/main" val="2479460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34E867-41F4-48E7-8B36-52D0CC1AAFEA}" type="slidenum">
              <a:rPr lang="en-US" smtClean="0"/>
              <a:t>8</a:t>
            </a:fld>
            <a:endParaRPr lang="en-US"/>
          </a:p>
        </p:txBody>
      </p:sp>
    </p:spTree>
    <p:extLst>
      <p:ext uri="{BB962C8B-B14F-4D97-AF65-F5344CB8AC3E}">
        <p14:creationId xmlns:p14="http://schemas.microsoft.com/office/powerpoint/2010/main" val="3438248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82"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2"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1"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178" indent="0" algn="ctr">
              <a:buNone/>
              <a:defRPr sz="2400"/>
            </a:lvl2pPr>
            <a:lvl3pPr marL="914354" indent="0" algn="ctr">
              <a:buNone/>
              <a:defRPr sz="2400"/>
            </a:lvl3pPr>
            <a:lvl4pPr marL="1371532" indent="0" algn="ctr">
              <a:buNone/>
              <a:defRPr sz="2000"/>
            </a:lvl4pPr>
            <a:lvl5pPr marL="1828709" indent="0" algn="ctr">
              <a:buNone/>
              <a:defRPr sz="2000"/>
            </a:lvl5pPr>
            <a:lvl6pPr marL="2285886" indent="0" algn="ctr">
              <a:buNone/>
              <a:defRPr sz="2000"/>
            </a:lvl6pPr>
            <a:lvl7pPr marL="2743062" indent="0" algn="ctr">
              <a:buNone/>
              <a:defRPr sz="2000"/>
            </a:lvl7pPr>
            <a:lvl8pPr marL="3200240" indent="0" algn="ctr">
              <a:buNone/>
              <a:defRPr sz="2000"/>
            </a:lvl8pPr>
            <a:lvl9pPr marL="3657418"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2C5C61E9-1969-4DE7-B3D9-D872FA8B372C}" type="datetime1">
              <a:rPr lang="fr-FR" smtClean="0"/>
              <a:t>16/06/2015</a:t>
            </a:fld>
            <a:endParaRPr lang="fr-FR"/>
          </a:p>
        </p:txBody>
      </p:sp>
      <p:sp>
        <p:nvSpPr>
          <p:cNvPr id="5" name="Footer Placeholder 4"/>
          <p:cNvSpPr>
            <a:spLocks noGrp="1"/>
          </p:cNvSpPr>
          <p:nvPr>
            <p:ph type="ftr" sz="quarter" idx="11"/>
          </p:nvPr>
        </p:nvSpPr>
        <p:spPr/>
        <p:txBody>
          <a:bodyPr/>
          <a:lstStyle/>
          <a:p>
            <a:r>
              <a:rPr lang="fr-FR" smtClean="0"/>
              <a:t>Bambu - 17.06.2015</a:t>
            </a:r>
            <a:endParaRPr lang="fr-FR"/>
          </a:p>
        </p:txBody>
      </p:sp>
      <p:sp>
        <p:nvSpPr>
          <p:cNvPr id="6" name="Slide Number Placeholder 5"/>
          <p:cNvSpPr>
            <a:spLocks noGrp="1"/>
          </p:cNvSpPr>
          <p:nvPr>
            <p:ph type="sldNum" sz="quarter" idx="12"/>
          </p:nvPr>
        </p:nvSpPr>
        <p:spPr/>
        <p:txBody>
          <a:bodyPr/>
          <a:lstStyle/>
          <a:p>
            <a:fld id="{D376626B-8044-4126-A03C-8C0AE257EC41}" type="slidenum">
              <a:rPr lang="fr-FR" smtClean="0"/>
              <a:t>‹#›</a:t>
            </a:fld>
            <a:endParaRPr lang="fr-FR"/>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450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58393AD-105C-431A-A838-9B58B6F2F924}" type="datetime1">
              <a:rPr lang="fr-FR" smtClean="0"/>
              <a:t>16/06/2015</a:t>
            </a:fld>
            <a:endParaRPr lang="fr-FR"/>
          </a:p>
        </p:txBody>
      </p:sp>
      <p:sp>
        <p:nvSpPr>
          <p:cNvPr id="5" name="Footer Placeholder 4"/>
          <p:cNvSpPr>
            <a:spLocks noGrp="1"/>
          </p:cNvSpPr>
          <p:nvPr>
            <p:ph type="ftr" sz="quarter" idx="11"/>
          </p:nvPr>
        </p:nvSpPr>
        <p:spPr/>
        <p:txBody>
          <a:bodyPr/>
          <a:lstStyle/>
          <a:p>
            <a:r>
              <a:rPr lang="fr-FR" smtClean="0"/>
              <a:t>Bambu - 17.06.2015</a:t>
            </a:r>
            <a:endParaRPr lang="fr-FR"/>
          </a:p>
        </p:txBody>
      </p:sp>
      <p:sp>
        <p:nvSpPr>
          <p:cNvPr id="6" name="Slide Number Placeholder 5"/>
          <p:cNvSpPr>
            <a:spLocks noGrp="1"/>
          </p:cNvSpPr>
          <p:nvPr>
            <p:ph type="sldNum" sz="quarter" idx="12"/>
          </p:nvPr>
        </p:nvSpPr>
        <p:spPr/>
        <p:txBody>
          <a:bodyPr/>
          <a:lstStyle/>
          <a:p>
            <a:fld id="{D376626B-8044-4126-A03C-8C0AE257EC41}" type="slidenum">
              <a:rPr lang="fr-FR" smtClean="0"/>
              <a:t>‹#›</a:t>
            </a:fld>
            <a:endParaRPr lang="fr-FR"/>
          </a:p>
        </p:txBody>
      </p:sp>
    </p:spTree>
    <p:extLst>
      <p:ext uri="{BB962C8B-B14F-4D97-AF65-F5344CB8AC3E}">
        <p14:creationId xmlns:p14="http://schemas.microsoft.com/office/powerpoint/2010/main" val="1555745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82"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2"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2" y="412302"/>
            <a:ext cx="2628900" cy="575989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3" y="412302"/>
            <a:ext cx="7734300" cy="5759898"/>
          </a:xfrm>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4A90EAD-181F-478D-BFB5-37F5DAD19610}" type="datetime1">
              <a:rPr lang="fr-FR" smtClean="0"/>
              <a:t>16/06/2015</a:t>
            </a:fld>
            <a:endParaRPr lang="fr-FR"/>
          </a:p>
        </p:txBody>
      </p:sp>
      <p:sp>
        <p:nvSpPr>
          <p:cNvPr id="5" name="Footer Placeholder 4"/>
          <p:cNvSpPr>
            <a:spLocks noGrp="1"/>
          </p:cNvSpPr>
          <p:nvPr>
            <p:ph type="ftr" sz="quarter" idx="11"/>
          </p:nvPr>
        </p:nvSpPr>
        <p:spPr/>
        <p:txBody>
          <a:bodyPr/>
          <a:lstStyle/>
          <a:p>
            <a:r>
              <a:rPr lang="fr-FR" smtClean="0"/>
              <a:t>Bambu - 17.06.2015</a:t>
            </a:r>
            <a:endParaRPr lang="fr-FR"/>
          </a:p>
        </p:txBody>
      </p:sp>
      <p:sp>
        <p:nvSpPr>
          <p:cNvPr id="6" name="Slide Number Placeholder 5"/>
          <p:cNvSpPr>
            <a:spLocks noGrp="1"/>
          </p:cNvSpPr>
          <p:nvPr>
            <p:ph type="sldNum" sz="quarter" idx="12"/>
          </p:nvPr>
        </p:nvSpPr>
        <p:spPr/>
        <p:txBody>
          <a:bodyPr/>
          <a:lstStyle/>
          <a:p>
            <a:fld id="{D376626B-8044-4126-A03C-8C0AE257EC41}" type="slidenum">
              <a:rPr lang="fr-FR" smtClean="0"/>
              <a:t>‹#›</a:t>
            </a:fld>
            <a:endParaRPr lang="fr-FR"/>
          </a:p>
        </p:txBody>
      </p:sp>
    </p:spTree>
    <p:extLst>
      <p:ext uri="{BB962C8B-B14F-4D97-AF65-F5344CB8AC3E}">
        <p14:creationId xmlns:p14="http://schemas.microsoft.com/office/powerpoint/2010/main" val="3843382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099D2FA-A7EE-4C7E-B927-FD90FB82F630}" type="datetime1">
              <a:rPr lang="fr-FR" smtClean="0"/>
              <a:t>16/06/2015</a:t>
            </a:fld>
            <a:endParaRPr lang="fr-FR"/>
          </a:p>
        </p:txBody>
      </p:sp>
      <p:sp>
        <p:nvSpPr>
          <p:cNvPr id="5" name="Footer Placeholder 4"/>
          <p:cNvSpPr>
            <a:spLocks noGrp="1"/>
          </p:cNvSpPr>
          <p:nvPr>
            <p:ph type="ftr" sz="quarter" idx="11"/>
          </p:nvPr>
        </p:nvSpPr>
        <p:spPr/>
        <p:txBody>
          <a:bodyPr/>
          <a:lstStyle/>
          <a:p>
            <a:r>
              <a:rPr lang="fr-FR" smtClean="0"/>
              <a:t>Bambu - 17.06.2015</a:t>
            </a:r>
            <a:endParaRPr lang="fr-FR"/>
          </a:p>
        </p:txBody>
      </p:sp>
      <p:sp>
        <p:nvSpPr>
          <p:cNvPr id="6" name="Slide Number Placeholder 5"/>
          <p:cNvSpPr>
            <a:spLocks noGrp="1"/>
          </p:cNvSpPr>
          <p:nvPr>
            <p:ph type="sldNum" sz="quarter" idx="12"/>
          </p:nvPr>
        </p:nvSpPr>
        <p:spPr/>
        <p:txBody>
          <a:bodyPr/>
          <a:lstStyle/>
          <a:p>
            <a:fld id="{D376626B-8044-4126-A03C-8C0AE257EC41}" type="slidenum">
              <a:rPr lang="fr-FR" smtClean="0"/>
              <a:t>‹#›</a:t>
            </a:fld>
            <a:endParaRPr lang="fr-FR"/>
          </a:p>
        </p:txBody>
      </p:sp>
    </p:spTree>
    <p:extLst>
      <p:ext uri="{BB962C8B-B14F-4D97-AF65-F5344CB8AC3E}">
        <p14:creationId xmlns:p14="http://schemas.microsoft.com/office/powerpoint/2010/main" val="418805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82"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2"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11C7551-15CD-4926-937B-70B1D507B698}" type="datetime1">
              <a:rPr lang="fr-FR" smtClean="0"/>
              <a:t>16/06/2015</a:t>
            </a:fld>
            <a:endParaRPr lang="fr-FR"/>
          </a:p>
        </p:txBody>
      </p:sp>
      <p:sp>
        <p:nvSpPr>
          <p:cNvPr id="5" name="Footer Placeholder 4"/>
          <p:cNvSpPr>
            <a:spLocks noGrp="1"/>
          </p:cNvSpPr>
          <p:nvPr>
            <p:ph type="ftr" sz="quarter" idx="11"/>
          </p:nvPr>
        </p:nvSpPr>
        <p:spPr/>
        <p:txBody>
          <a:bodyPr/>
          <a:lstStyle/>
          <a:p>
            <a:r>
              <a:rPr lang="fr-FR" smtClean="0"/>
              <a:t>Bambu - 17.06.2015</a:t>
            </a:r>
            <a:endParaRPr lang="fr-FR"/>
          </a:p>
        </p:txBody>
      </p:sp>
      <p:sp>
        <p:nvSpPr>
          <p:cNvPr id="6" name="Slide Number Placeholder 5"/>
          <p:cNvSpPr>
            <a:spLocks noGrp="1"/>
          </p:cNvSpPr>
          <p:nvPr>
            <p:ph type="sldNum" sz="quarter" idx="12"/>
          </p:nvPr>
        </p:nvSpPr>
        <p:spPr/>
        <p:txBody>
          <a:bodyPr/>
          <a:lstStyle/>
          <a:p>
            <a:fld id="{D376626B-8044-4126-A03C-8C0AE257EC41}" type="slidenum">
              <a:rPr lang="fr-FR" smtClean="0"/>
              <a:t>‹#›</a:t>
            </a:fld>
            <a:endParaRPr lang="fr-FR"/>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272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7"/>
            <a:ext cx="100584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FED2ED52-2116-43A1-A3DA-BEF214973798}" type="datetime1">
              <a:rPr lang="fr-FR" smtClean="0"/>
              <a:t>16/06/2015</a:t>
            </a:fld>
            <a:endParaRPr lang="fr-FR"/>
          </a:p>
        </p:txBody>
      </p:sp>
      <p:sp>
        <p:nvSpPr>
          <p:cNvPr id="6" name="Footer Placeholder 5"/>
          <p:cNvSpPr>
            <a:spLocks noGrp="1"/>
          </p:cNvSpPr>
          <p:nvPr>
            <p:ph type="ftr" sz="quarter" idx="11"/>
          </p:nvPr>
        </p:nvSpPr>
        <p:spPr/>
        <p:txBody>
          <a:bodyPr/>
          <a:lstStyle/>
          <a:p>
            <a:r>
              <a:rPr lang="fr-FR" smtClean="0"/>
              <a:t>Bambu - 17.06.2015</a:t>
            </a:r>
            <a:endParaRPr lang="fr-FR"/>
          </a:p>
        </p:txBody>
      </p:sp>
      <p:sp>
        <p:nvSpPr>
          <p:cNvPr id="7" name="Slide Number Placeholder 6"/>
          <p:cNvSpPr>
            <a:spLocks noGrp="1"/>
          </p:cNvSpPr>
          <p:nvPr>
            <p:ph type="sldNum" sz="quarter" idx="12"/>
          </p:nvPr>
        </p:nvSpPr>
        <p:spPr/>
        <p:txBody>
          <a:bodyPr/>
          <a:lstStyle/>
          <a:p>
            <a:fld id="{D376626B-8044-4126-A03C-8C0AE257EC41}" type="slidenum">
              <a:rPr lang="fr-FR" smtClean="0"/>
              <a:t>‹#›</a:t>
            </a:fld>
            <a:endParaRPr lang="fr-FR"/>
          </a:p>
        </p:txBody>
      </p:sp>
    </p:spTree>
    <p:extLst>
      <p:ext uri="{BB962C8B-B14F-4D97-AF65-F5344CB8AC3E}">
        <p14:creationId xmlns:p14="http://schemas.microsoft.com/office/powerpoint/2010/main" val="1141210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7"/>
            <a:ext cx="100584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B971E29-9863-4D58-9B4C-278F70DD2FC4}" type="datetime1">
              <a:rPr lang="fr-FR" smtClean="0"/>
              <a:t>16/06/2015</a:t>
            </a:fld>
            <a:endParaRPr lang="fr-FR"/>
          </a:p>
        </p:txBody>
      </p:sp>
      <p:sp>
        <p:nvSpPr>
          <p:cNvPr id="8" name="Footer Placeholder 7"/>
          <p:cNvSpPr>
            <a:spLocks noGrp="1"/>
          </p:cNvSpPr>
          <p:nvPr>
            <p:ph type="ftr" sz="quarter" idx="11"/>
          </p:nvPr>
        </p:nvSpPr>
        <p:spPr/>
        <p:txBody>
          <a:bodyPr/>
          <a:lstStyle/>
          <a:p>
            <a:r>
              <a:rPr lang="fr-FR" smtClean="0"/>
              <a:t>Bambu - 17.06.2015</a:t>
            </a:r>
            <a:endParaRPr lang="fr-FR"/>
          </a:p>
        </p:txBody>
      </p:sp>
      <p:sp>
        <p:nvSpPr>
          <p:cNvPr id="9" name="Slide Number Placeholder 8"/>
          <p:cNvSpPr>
            <a:spLocks noGrp="1"/>
          </p:cNvSpPr>
          <p:nvPr>
            <p:ph type="sldNum" sz="quarter" idx="12"/>
          </p:nvPr>
        </p:nvSpPr>
        <p:spPr/>
        <p:txBody>
          <a:bodyPr/>
          <a:lstStyle/>
          <a:p>
            <a:fld id="{D376626B-8044-4126-A03C-8C0AE257EC41}" type="slidenum">
              <a:rPr lang="fr-FR" smtClean="0"/>
              <a:t>‹#›</a:t>
            </a:fld>
            <a:endParaRPr lang="fr-FR"/>
          </a:p>
        </p:txBody>
      </p:sp>
    </p:spTree>
    <p:extLst>
      <p:ext uri="{BB962C8B-B14F-4D97-AF65-F5344CB8AC3E}">
        <p14:creationId xmlns:p14="http://schemas.microsoft.com/office/powerpoint/2010/main" val="629643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9253C44B-7212-4A52-B992-5A7FEEE78D27}" type="datetime1">
              <a:rPr lang="fr-FR" smtClean="0"/>
              <a:t>16/06/2015</a:t>
            </a:fld>
            <a:endParaRPr lang="fr-FR"/>
          </a:p>
        </p:txBody>
      </p:sp>
      <p:sp>
        <p:nvSpPr>
          <p:cNvPr id="4" name="Footer Placeholder 3"/>
          <p:cNvSpPr>
            <a:spLocks noGrp="1"/>
          </p:cNvSpPr>
          <p:nvPr>
            <p:ph type="ftr" sz="quarter" idx="11"/>
          </p:nvPr>
        </p:nvSpPr>
        <p:spPr/>
        <p:txBody>
          <a:bodyPr/>
          <a:lstStyle/>
          <a:p>
            <a:r>
              <a:rPr lang="fr-FR" smtClean="0"/>
              <a:t>Bambu - 17.06.2015</a:t>
            </a:r>
            <a:endParaRPr lang="fr-FR"/>
          </a:p>
        </p:txBody>
      </p:sp>
      <p:sp>
        <p:nvSpPr>
          <p:cNvPr id="5" name="Slide Number Placeholder 4"/>
          <p:cNvSpPr>
            <a:spLocks noGrp="1"/>
          </p:cNvSpPr>
          <p:nvPr>
            <p:ph type="sldNum" sz="quarter" idx="12"/>
          </p:nvPr>
        </p:nvSpPr>
        <p:spPr/>
        <p:txBody>
          <a:bodyPr/>
          <a:lstStyle/>
          <a:p>
            <a:fld id="{D376626B-8044-4126-A03C-8C0AE257EC41}" type="slidenum">
              <a:rPr lang="fr-FR" smtClean="0"/>
              <a:t>‹#›</a:t>
            </a:fld>
            <a:endParaRPr lang="fr-FR"/>
          </a:p>
        </p:txBody>
      </p:sp>
    </p:spTree>
    <p:extLst>
      <p:ext uri="{BB962C8B-B14F-4D97-AF65-F5344CB8AC3E}">
        <p14:creationId xmlns:p14="http://schemas.microsoft.com/office/powerpoint/2010/main" val="178254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82"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2"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43EA57-E6C3-4C48-A8CC-B6619773AA7F}" type="datetime1">
              <a:rPr lang="fr-FR" smtClean="0"/>
              <a:t>16/06/2015</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FR" smtClean="0"/>
              <a:t>Bambu - 17.06.2015</a:t>
            </a:r>
            <a:endParaRPr lang="fr-FR"/>
          </a:p>
        </p:txBody>
      </p:sp>
      <p:sp>
        <p:nvSpPr>
          <p:cNvPr id="9" name="Slide Number Placeholder 8"/>
          <p:cNvSpPr>
            <a:spLocks noGrp="1"/>
          </p:cNvSpPr>
          <p:nvPr>
            <p:ph type="sldNum" sz="quarter" idx="12"/>
          </p:nvPr>
        </p:nvSpPr>
        <p:spPr/>
        <p:txBody>
          <a:bodyPr/>
          <a:lstStyle/>
          <a:p>
            <a:fld id="{D376626B-8044-4126-A03C-8C0AE257EC41}" type="slidenum">
              <a:rPr lang="fr-FR" smtClean="0"/>
              <a:t>‹#›</a:t>
            </a:fld>
            <a:endParaRPr lang="fr-FR"/>
          </a:p>
        </p:txBody>
      </p:sp>
    </p:spTree>
    <p:extLst>
      <p:ext uri="{BB962C8B-B14F-4D97-AF65-F5344CB8AC3E}">
        <p14:creationId xmlns:p14="http://schemas.microsoft.com/office/powerpoint/2010/main" val="608969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23"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a:xfrm>
            <a:off x="465518" y="6459795"/>
            <a:ext cx="2618511" cy="365125"/>
          </a:xfrm>
        </p:spPr>
        <p:txBody>
          <a:bodyPr/>
          <a:lstStyle>
            <a:lvl1pPr algn="l">
              <a:defRPr/>
            </a:lvl1pPr>
          </a:lstStyle>
          <a:p>
            <a:fld id="{ED5FB9D2-93C7-43A2-909C-57D7B44C3E30}" type="datetime1">
              <a:rPr lang="fr-FR" smtClean="0"/>
              <a:t>16/06/2015</a:t>
            </a:fld>
            <a:endParaRPr lang="fr-FR"/>
          </a:p>
        </p:txBody>
      </p:sp>
      <p:sp>
        <p:nvSpPr>
          <p:cNvPr id="6" name="Footer Placeholder 5"/>
          <p:cNvSpPr>
            <a:spLocks noGrp="1"/>
          </p:cNvSpPr>
          <p:nvPr>
            <p:ph type="ftr" sz="quarter" idx="11"/>
          </p:nvPr>
        </p:nvSpPr>
        <p:spPr>
          <a:xfrm>
            <a:off x="4800600" y="6459795"/>
            <a:ext cx="4648200" cy="365125"/>
          </a:xfrm>
        </p:spPr>
        <p:txBody>
          <a:bodyPr/>
          <a:lstStyle>
            <a:lvl1pPr algn="l">
              <a:defRPr>
                <a:solidFill>
                  <a:schemeClr val="tx2"/>
                </a:solidFill>
              </a:defRPr>
            </a:lvl1pPr>
          </a:lstStyle>
          <a:p>
            <a:r>
              <a:rPr lang="fr-FR" smtClean="0"/>
              <a:t>Bambu - 17.06.2015</a:t>
            </a:r>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376626B-8044-4126-A03C-8C0AE257EC41}" type="slidenum">
              <a:rPr lang="fr-FR" smtClean="0"/>
              <a:t>‹#›</a:t>
            </a:fld>
            <a:endParaRPr lang="fr-FR"/>
          </a:p>
        </p:txBody>
      </p:sp>
    </p:spTree>
    <p:extLst>
      <p:ext uri="{BB962C8B-B14F-4D97-AF65-F5344CB8AC3E}">
        <p14:creationId xmlns:p14="http://schemas.microsoft.com/office/powerpoint/2010/main" val="2375803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6"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2"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2" y="0"/>
            <a:ext cx="12191985" cy="4915076"/>
          </a:xfrm>
          <a:solidFill>
            <a:schemeClr val="bg2">
              <a:lumMod val="90000"/>
            </a:schemeClr>
          </a:solidFill>
        </p:spPr>
        <p:txBody>
          <a:bodyPr lIns="457200" tIns="457200" anchor="t"/>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1976278-7E84-470F-B715-7B2B030F838D}" type="datetime1">
              <a:rPr lang="fr-FR" smtClean="0"/>
              <a:t>16/06/2015</a:t>
            </a:fld>
            <a:endParaRPr lang="fr-FR"/>
          </a:p>
        </p:txBody>
      </p:sp>
      <p:sp>
        <p:nvSpPr>
          <p:cNvPr id="6" name="Footer Placeholder 5"/>
          <p:cNvSpPr>
            <a:spLocks noGrp="1"/>
          </p:cNvSpPr>
          <p:nvPr>
            <p:ph type="ftr" sz="quarter" idx="11"/>
          </p:nvPr>
        </p:nvSpPr>
        <p:spPr/>
        <p:txBody>
          <a:bodyPr/>
          <a:lstStyle/>
          <a:p>
            <a:r>
              <a:rPr lang="fr-FR" smtClean="0"/>
              <a:t>Bambu - 17.06.2015</a:t>
            </a:r>
            <a:endParaRPr lang="fr-FR"/>
          </a:p>
        </p:txBody>
      </p:sp>
      <p:sp>
        <p:nvSpPr>
          <p:cNvPr id="7" name="Slide Number Placeholder 6"/>
          <p:cNvSpPr>
            <a:spLocks noGrp="1"/>
          </p:cNvSpPr>
          <p:nvPr>
            <p:ph type="sldNum" sz="quarter" idx="12"/>
          </p:nvPr>
        </p:nvSpPr>
        <p:spPr/>
        <p:txBody>
          <a:bodyPr/>
          <a:lstStyle/>
          <a:p>
            <a:fld id="{D376626B-8044-4126-A03C-8C0AE257EC41}" type="slidenum">
              <a:rPr lang="fr-FR" smtClean="0"/>
              <a:t>‹#›</a:t>
            </a:fld>
            <a:endParaRPr lang="fr-FR"/>
          </a:p>
        </p:txBody>
      </p:sp>
    </p:spTree>
    <p:extLst>
      <p:ext uri="{BB962C8B-B14F-4D97-AF65-F5344CB8AC3E}">
        <p14:creationId xmlns:p14="http://schemas.microsoft.com/office/powerpoint/2010/main" val="1140693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2"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7"/>
            <a:ext cx="100584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97287" y="6459795"/>
            <a:ext cx="2472271" cy="365125"/>
          </a:xfrm>
          <a:prstGeom prst="rect">
            <a:avLst/>
          </a:prstGeom>
        </p:spPr>
        <p:txBody>
          <a:bodyPr vert="horz" lIns="91440" tIns="45720" rIns="91440" bIns="45720" rtlCol="0" anchor="ctr"/>
          <a:lstStyle>
            <a:lvl1pPr algn="l">
              <a:defRPr sz="900">
                <a:solidFill>
                  <a:srgbClr val="FFFFFF"/>
                </a:solidFill>
              </a:defRPr>
            </a:lvl1pPr>
          </a:lstStyle>
          <a:p>
            <a:fld id="{74A8B278-FC62-4207-A2FC-36512D99DBFC}" type="datetime1">
              <a:rPr lang="fr-FR" smtClean="0"/>
              <a:t>16/06/2015</a:t>
            </a:fld>
            <a:endParaRPr lang="fr-FR"/>
          </a:p>
        </p:txBody>
      </p:sp>
      <p:sp>
        <p:nvSpPr>
          <p:cNvPr id="5" name="Footer Placeholder 4"/>
          <p:cNvSpPr>
            <a:spLocks noGrp="1"/>
          </p:cNvSpPr>
          <p:nvPr>
            <p:ph type="ftr" sz="quarter" idx="3"/>
          </p:nvPr>
        </p:nvSpPr>
        <p:spPr>
          <a:xfrm>
            <a:off x="3686187" y="645979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r-FR" smtClean="0"/>
              <a:t>Bambu - 17.06.2015</a:t>
            </a:r>
            <a:endParaRPr lang="fr-FR"/>
          </a:p>
        </p:txBody>
      </p:sp>
      <p:sp>
        <p:nvSpPr>
          <p:cNvPr id="6" name="Slide Number Placeholder 5"/>
          <p:cNvSpPr>
            <a:spLocks noGrp="1"/>
          </p:cNvSpPr>
          <p:nvPr>
            <p:ph type="sldNum" sz="quarter" idx="4"/>
          </p:nvPr>
        </p:nvSpPr>
        <p:spPr>
          <a:xfrm>
            <a:off x="9900465" y="6459795"/>
            <a:ext cx="1312025" cy="365125"/>
          </a:xfrm>
          <a:prstGeom prst="rect">
            <a:avLst/>
          </a:prstGeom>
        </p:spPr>
        <p:txBody>
          <a:bodyPr vert="horz" lIns="91440" tIns="45720" rIns="91440" bIns="45720" rtlCol="0" anchor="ctr"/>
          <a:lstStyle>
            <a:lvl1pPr algn="r">
              <a:defRPr sz="1051">
                <a:solidFill>
                  <a:srgbClr val="FFFFFF"/>
                </a:solidFill>
              </a:defRPr>
            </a:lvl1pPr>
          </a:lstStyle>
          <a:p>
            <a:fld id="{D376626B-8044-4126-A03C-8C0AE257EC41}" type="slidenum">
              <a:rPr lang="fr-FR" smtClean="0"/>
              <a:t>‹#›</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52419" y="729605"/>
            <a:ext cx="703261" cy="1008000"/>
          </a:xfrm>
          <a:prstGeom prst="rect">
            <a:avLst/>
          </a:prstGeom>
        </p:spPr>
      </p:pic>
    </p:spTree>
    <p:extLst>
      <p:ext uri="{BB962C8B-B14F-4D97-AF65-F5344CB8AC3E}">
        <p14:creationId xmlns:p14="http://schemas.microsoft.com/office/powerpoint/2010/main" val="83073762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914354" rtl="0" eaLnBrk="1" latinLnBrk="0" hangingPunct="1">
        <a:lnSpc>
          <a:spcPct val="85000"/>
        </a:lnSpc>
        <a:spcBef>
          <a:spcPct val="0"/>
        </a:spcBef>
        <a:buNone/>
        <a:defRPr sz="4800" kern="1200" spc="-51" baseline="0">
          <a:solidFill>
            <a:schemeClr val="tx1">
              <a:lumMod val="75000"/>
              <a:lumOff val="25000"/>
            </a:schemeClr>
          </a:solidFill>
          <a:latin typeface="+mj-lt"/>
          <a:ea typeface="+mj-ea"/>
          <a:cs typeface="+mj-cs"/>
        </a:defRPr>
      </a:lvl1pPr>
    </p:titleStyle>
    <p:bodyStyle>
      <a:lvl1pPr marL="91436" indent="-91436" algn="l" defTabSz="914354"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29" indent="-182870" algn="l" defTabSz="914354"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00" indent="-182870"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71" indent="-182870"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42" indent="-182870"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bambugms.github.io/Industry-Analysis-Repor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r-FR" smtClean="0"/>
              <a:t>Bambu - 17.06.2015</a:t>
            </a:r>
            <a:endParaRPr lang="fr-FR" dirty="0"/>
          </a:p>
        </p:txBody>
      </p:sp>
      <p:pic>
        <p:nvPicPr>
          <p:cNvPr id="5" name="Picture 2" descr="http://images3.alphacoders.com/229/229465.jpg"/>
          <p:cNvPicPr>
            <a:picLocks noChangeAspect="1" noChangeArrowheads="1"/>
          </p:cNvPicPr>
          <p:nvPr/>
        </p:nvPicPr>
        <p:blipFill rotWithShape="1">
          <a:blip r:embed="rId3">
            <a:extLst>
              <a:ext uri="{28A0092B-C50C-407E-A947-70E740481C1C}">
                <a14:useLocalDpi xmlns:a14="http://schemas.microsoft.com/office/drawing/2010/main" val="0"/>
              </a:ext>
            </a:extLst>
          </a:blip>
          <a:srcRect b="9452"/>
          <a:stretch/>
        </p:blipFill>
        <p:spPr bwMode="auto">
          <a:xfrm>
            <a:off x="0" y="1"/>
            <a:ext cx="12192000" cy="6905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317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434" y="47753"/>
            <a:ext cx="9440091" cy="4537766"/>
          </a:xfrm>
          <a:prstGeom prst="rect">
            <a:avLst/>
          </a:prstGeom>
        </p:spPr>
      </p:pic>
      <p:sp>
        <p:nvSpPr>
          <p:cNvPr id="2" name="Title 1"/>
          <p:cNvSpPr>
            <a:spLocks noGrp="1"/>
          </p:cNvSpPr>
          <p:nvPr>
            <p:ph type="ctrTitle"/>
          </p:nvPr>
        </p:nvSpPr>
        <p:spPr/>
        <p:txBody>
          <a:bodyPr>
            <a:normAutofit/>
          </a:bodyPr>
          <a:lstStyle/>
          <a:p>
            <a:r>
              <a:rPr lang="en-US" sz="6000" dirty="0" smtClean="0"/>
              <a:t>FUEL CELL INDUSTRY ANALYSIS REPORT</a:t>
            </a:r>
            <a:endParaRPr lang="en-US" sz="6000" dirty="0"/>
          </a:p>
        </p:txBody>
      </p:sp>
      <p:sp>
        <p:nvSpPr>
          <p:cNvPr id="3" name="Subtitle 2"/>
          <p:cNvSpPr>
            <a:spLocks noGrp="1"/>
          </p:cNvSpPr>
          <p:nvPr>
            <p:ph type="subTitle" idx="1"/>
          </p:nvPr>
        </p:nvSpPr>
        <p:spPr/>
        <p:txBody>
          <a:bodyPr/>
          <a:lstStyle/>
          <a:p>
            <a:r>
              <a:rPr lang="en-US" dirty="0" smtClean="0"/>
              <a:t>Global Manufacturing Strategy</a:t>
            </a:r>
            <a:endParaRPr lang="en-US" dirty="0"/>
          </a:p>
        </p:txBody>
      </p:sp>
      <p:sp>
        <p:nvSpPr>
          <p:cNvPr id="5" name="Espace réservé du pied de page 4"/>
          <p:cNvSpPr>
            <a:spLocks noGrp="1"/>
          </p:cNvSpPr>
          <p:nvPr>
            <p:ph type="ftr" sz="quarter" idx="11"/>
          </p:nvPr>
        </p:nvSpPr>
        <p:spPr/>
        <p:txBody>
          <a:bodyPr/>
          <a:lstStyle/>
          <a:p>
            <a:r>
              <a:rPr lang="fr-FR" smtClean="0"/>
              <a:t>Bambu - 17.06.2015</a:t>
            </a:r>
            <a:endParaRPr lang="fr-FR" dirty="0"/>
          </a:p>
        </p:txBody>
      </p:sp>
      <p:sp>
        <p:nvSpPr>
          <p:cNvPr id="6" name="Espace réservé du numéro de diapositive 5"/>
          <p:cNvSpPr>
            <a:spLocks noGrp="1"/>
          </p:cNvSpPr>
          <p:nvPr>
            <p:ph type="sldNum" sz="quarter" idx="12"/>
          </p:nvPr>
        </p:nvSpPr>
        <p:spPr/>
        <p:txBody>
          <a:bodyPr/>
          <a:lstStyle/>
          <a:p>
            <a:r>
              <a:rPr lang="fr-FR" dirty="0" smtClean="0"/>
              <a:t>1</a:t>
            </a:r>
            <a:endParaRPr lang="fr-FR" dirty="0"/>
          </a:p>
        </p:txBody>
      </p:sp>
    </p:spTree>
    <p:extLst>
      <p:ext uri="{BB962C8B-B14F-4D97-AF65-F5344CB8AC3E}">
        <p14:creationId xmlns:p14="http://schemas.microsoft.com/office/powerpoint/2010/main" val="2491292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BAMBU, THE TEAM</a:t>
            </a:r>
            <a:endParaRPr lang="en-US" dirty="0"/>
          </a:p>
        </p:txBody>
      </p:sp>
      <p:graphicFrame>
        <p:nvGraphicFramePr>
          <p:cNvPr id="8" name="Espace réservé du contenu 7"/>
          <p:cNvGraphicFramePr>
            <a:graphicFrameLocks noGrp="1"/>
          </p:cNvGraphicFramePr>
          <p:nvPr>
            <p:ph idx="1"/>
            <p:extLst>
              <p:ext uri="{D42A27DB-BD31-4B8C-83A1-F6EECF244321}">
                <p14:modId xmlns:p14="http://schemas.microsoft.com/office/powerpoint/2010/main" val="2187051389"/>
              </p:ext>
            </p:extLst>
          </p:nvPr>
        </p:nvGraphicFramePr>
        <p:xfrm>
          <a:off x="1096963" y="1910686"/>
          <a:ext cx="10062000" cy="4248548"/>
        </p:xfrm>
        <a:graphic>
          <a:graphicData uri="http://schemas.openxmlformats.org/drawingml/2006/table">
            <a:tbl>
              <a:tblPr firstRow="1" bandRow="1">
                <a:tableStyleId>{5C22544A-7EE6-4342-B048-85BDC9FD1C3A}</a:tableStyleId>
              </a:tblPr>
              <a:tblGrid>
                <a:gridCol w="3114000"/>
                <a:gridCol w="360000"/>
                <a:gridCol w="3114000"/>
                <a:gridCol w="360000"/>
                <a:gridCol w="3114000"/>
              </a:tblGrid>
              <a:tr h="3425588">
                <a:tc>
                  <a:txBody>
                    <a:bodyPr/>
                    <a:lstStyle/>
                    <a:p>
                      <a:endParaRPr lang="fr-FR"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2"/>
                    </a:solidFill>
                  </a:tcPr>
                </a:tc>
                <a:tc>
                  <a:txBody>
                    <a:bodyPr/>
                    <a:lstStyle/>
                    <a:p>
                      <a:endParaRPr lang="fr-FR"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endParaRPr lang="fr-FR"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2"/>
                    </a:solidFill>
                  </a:tcPr>
                </a:tc>
                <a:tc>
                  <a:txBody>
                    <a:bodyPr/>
                    <a:lstStyle/>
                    <a:p>
                      <a:endParaRPr lang="fr-F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endParaRPr lang="fr-FR"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2"/>
                    </a:solidFill>
                  </a:tcPr>
                </a:tc>
              </a:tr>
              <a:tr h="575781">
                <a:tc>
                  <a:txBody>
                    <a:bodyPr/>
                    <a:lstStyle/>
                    <a:p>
                      <a:pPr algn="ctr"/>
                      <a:r>
                        <a:rPr lang="fr-FR" sz="2400" b="1" kern="1200" dirty="0" smtClean="0">
                          <a:solidFill>
                            <a:schemeClr val="accent2"/>
                          </a:solidFill>
                          <a:effectLst/>
                          <a:latin typeface="+mn-lt"/>
                          <a:ea typeface="+mn-ea"/>
                          <a:cs typeface="+mn-cs"/>
                        </a:rPr>
                        <a:t>Benoit Serot</a:t>
                      </a:r>
                      <a:endParaRPr lang="fr-FR" sz="2400" b="1" kern="1200" dirty="0">
                        <a:solidFill>
                          <a:schemeClr val="accent2"/>
                        </a:solidFill>
                        <a:effectLst/>
                        <a:latin typeface="+mn-lt"/>
                        <a:ea typeface="+mn-ea"/>
                        <a:cs typeface="+mn-cs"/>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fr-FR" sz="2400" b="1" dirty="0">
                        <a:solidFill>
                          <a:schemeClr val="accent2"/>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fr-FR" sz="2400" b="1" kern="1200" dirty="0" err="1" smtClean="0">
                          <a:solidFill>
                            <a:schemeClr val="accent2"/>
                          </a:solidFill>
                          <a:effectLst/>
                          <a:latin typeface="+mn-lt"/>
                          <a:ea typeface="+mn-ea"/>
                          <a:cs typeface="+mn-cs"/>
                        </a:rPr>
                        <a:t>Pongsathorn</a:t>
                      </a:r>
                      <a:r>
                        <a:rPr lang="fr-FR" sz="2400" b="1" kern="1200" dirty="0" smtClean="0">
                          <a:solidFill>
                            <a:schemeClr val="accent2"/>
                          </a:solidFill>
                          <a:effectLst/>
                          <a:latin typeface="+mn-lt"/>
                          <a:ea typeface="+mn-ea"/>
                          <a:cs typeface="+mn-cs"/>
                        </a:rPr>
                        <a:t> </a:t>
                      </a:r>
                      <a:r>
                        <a:rPr lang="fr-FR" sz="2400" b="1" kern="1200" dirty="0" smtClean="0">
                          <a:solidFill>
                            <a:schemeClr val="accent2"/>
                          </a:solidFill>
                          <a:effectLst/>
                          <a:latin typeface="+mn-lt"/>
                          <a:ea typeface="+mn-ea"/>
                          <a:cs typeface="+mn-cs"/>
                        </a:rPr>
                        <a:t>« </a:t>
                      </a:r>
                      <a:r>
                        <a:rPr lang="fr-FR" sz="2400" b="1" kern="1200" dirty="0" err="1" smtClean="0">
                          <a:solidFill>
                            <a:schemeClr val="accent2"/>
                          </a:solidFill>
                          <a:effectLst/>
                          <a:latin typeface="+mn-lt"/>
                          <a:ea typeface="+mn-ea"/>
                          <a:cs typeface="+mn-cs"/>
                        </a:rPr>
                        <a:t>Dusty</a:t>
                      </a:r>
                      <a:r>
                        <a:rPr lang="fr-FR" sz="2400" b="1" kern="1200" dirty="0" smtClean="0">
                          <a:solidFill>
                            <a:schemeClr val="accent2"/>
                          </a:solidFill>
                          <a:effectLst/>
                          <a:latin typeface="+mn-lt"/>
                          <a:ea typeface="+mn-ea"/>
                          <a:cs typeface="+mn-cs"/>
                        </a:rPr>
                        <a:t> » </a:t>
                      </a:r>
                      <a:r>
                        <a:rPr lang="fr-FR" sz="2400" b="1" kern="1200" dirty="0" err="1" smtClean="0">
                          <a:solidFill>
                            <a:schemeClr val="accent2"/>
                          </a:solidFill>
                          <a:effectLst/>
                          <a:latin typeface="+mn-lt"/>
                          <a:ea typeface="+mn-ea"/>
                          <a:cs typeface="+mn-cs"/>
                        </a:rPr>
                        <a:t>Tiranun</a:t>
                      </a:r>
                      <a:endParaRPr lang="fr-FR" sz="2400" b="1" kern="1200" dirty="0">
                        <a:solidFill>
                          <a:schemeClr val="accent2"/>
                        </a:solidFill>
                        <a:effectLst/>
                        <a:latin typeface="+mn-lt"/>
                        <a:ea typeface="+mn-ea"/>
                        <a:cs typeface="+mn-cs"/>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fr-FR" sz="2400" b="1" dirty="0">
                        <a:solidFill>
                          <a:schemeClr val="accent2"/>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indent="0" algn="ctr" defTabSz="914354" rtl="0" eaLnBrk="1" fontAlgn="auto" latinLnBrk="0" hangingPunct="1">
                        <a:lnSpc>
                          <a:spcPct val="100000"/>
                        </a:lnSpc>
                        <a:spcBef>
                          <a:spcPts val="0"/>
                        </a:spcBef>
                        <a:spcAft>
                          <a:spcPts val="0"/>
                        </a:spcAft>
                        <a:buClrTx/>
                        <a:buSzTx/>
                        <a:buFontTx/>
                        <a:buNone/>
                        <a:tabLst/>
                        <a:defRPr/>
                      </a:pPr>
                      <a:r>
                        <a:rPr lang="fr-FR" sz="2400" b="1" kern="1200" dirty="0" smtClean="0">
                          <a:solidFill>
                            <a:schemeClr val="accent2"/>
                          </a:solidFill>
                          <a:effectLst/>
                          <a:latin typeface="+mn-lt"/>
                          <a:ea typeface="+mn-ea"/>
                          <a:cs typeface="+mn-cs"/>
                        </a:rPr>
                        <a:t>Konstantin Neumann</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4" name="Espace réservé du pied de page 3"/>
          <p:cNvSpPr>
            <a:spLocks noGrp="1"/>
          </p:cNvSpPr>
          <p:nvPr>
            <p:ph type="ftr" sz="quarter" idx="11"/>
          </p:nvPr>
        </p:nvSpPr>
        <p:spPr/>
        <p:txBody>
          <a:bodyPr/>
          <a:lstStyle/>
          <a:p>
            <a:r>
              <a:rPr lang="en-US" dirty="0" err="1" smtClean="0"/>
              <a:t>Bambu</a:t>
            </a:r>
            <a:r>
              <a:rPr lang="en-US" dirty="0" smtClean="0"/>
              <a:t> - 17.06.2015</a:t>
            </a:r>
            <a:endParaRPr lang="en-US" dirty="0"/>
          </a:p>
        </p:txBody>
      </p:sp>
      <p:sp>
        <p:nvSpPr>
          <p:cNvPr id="5" name="Espace réservé du numéro de diapositive 4"/>
          <p:cNvSpPr>
            <a:spLocks noGrp="1"/>
          </p:cNvSpPr>
          <p:nvPr>
            <p:ph type="sldNum" sz="quarter" idx="12"/>
          </p:nvPr>
        </p:nvSpPr>
        <p:spPr/>
        <p:txBody>
          <a:bodyPr/>
          <a:lstStyle/>
          <a:p>
            <a:r>
              <a:rPr lang="de-DE" dirty="0" smtClean="0"/>
              <a:t>2</a:t>
            </a:r>
            <a:endParaRPr lang="en-US" dirty="0"/>
          </a:p>
        </p:txBody>
      </p:sp>
      <p:pic>
        <p:nvPicPr>
          <p:cNvPr id="13" name="Picture 2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auto">
          <a:xfrm>
            <a:off x="1507109" y="2161995"/>
            <a:ext cx="2254112" cy="3006286"/>
          </a:xfrm>
          <a:prstGeom prst="rect">
            <a:avLst/>
          </a:prstGeom>
          <a:noFill/>
          <a:ln>
            <a:noFill/>
          </a:ln>
          <a:extLst>
            <a:ext uri="{53640926-AAD7-44D8-BBD7-CCE9431645EC}">
              <a14:shadowObscured xmlns:a14="http://schemas.microsoft.com/office/drawing/2010/main"/>
            </a:ext>
          </a:extLst>
        </p:spPr>
      </p:pic>
      <p:pic>
        <p:nvPicPr>
          <p:cNvPr id="14"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998928" y="2161995"/>
            <a:ext cx="2255103" cy="3006000"/>
          </a:xfrm>
          <a:prstGeom prst="rect">
            <a:avLst/>
          </a:prstGeom>
          <a:noFill/>
          <a:ln>
            <a:noFill/>
          </a:ln>
          <a:extLst>
            <a:ext uri="{53640926-AAD7-44D8-BBD7-CCE9431645EC}">
              <a14:shadowObscured xmlns:a14="http://schemas.microsoft.com/office/drawing/2010/main"/>
            </a:ext>
          </a:extLst>
        </p:spPr>
      </p:pic>
      <p:pic>
        <p:nvPicPr>
          <p:cNvPr id="1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8491738" y="2161995"/>
            <a:ext cx="2253897" cy="3006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5700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MODEL</a:t>
            </a:r>
            <a:endParaRPr lang="en-US" dirty="0"/>
          </a:p>
        </p:txBody>
      </p:sp>
      <p:graphicFrame>
        <p:nvGraphicFramePr>
          <p:cNvPr id="3" name="Tableau 2"/>
          <p:cNvGraphicFramePr>
            <a:graphicFrameLocks noGrp="1"/>
          </p:cNvGraphicFramePr>
          <p:nvPr>
            <p:extLst>
              <p:ext uri="{D42A27DB-BD31-4B8C-83A1-F6EECF244321}">
                <p14:modId xmlns:p14="http://schemas.microsoft.com/office/powerpoint/2010/main" val="1780203461"/>
              </p:ext>
            </p:extLst>
          </p:nvPr>
        </p:nvGraphicFramePr>
        <p:xfrm>
          <a:off x="1617028" y="1826933"/>
          <a:ext cx="8902827" cy="639191"/>
        </p:xfrm>
        <a:graphic>
          <a:graphicData uri="http://schemas.openxmlformats.org/drawingml/2006/table">
            <a:tbl>
              <a:tblPr firstRow="1" firstCol="1" bandRow="1">
                <a:tableStyleId>{5C22544A-7EE6-4342-B048-85BDC9FD1C3A}</a:tableStyleId>
              </a:tblPr>
              <a:tblGrid>
                <a:gridCol w="784987"/>
                <a:gridCol w="8117840"/>
              </a:tblGrid>
              <a:tr h="0">
                <a:tc>
                  <a:txBody>
                    <a:bodyPr/>
                    <a:lstStyle/>
                    <a:p>
                      <a:pPr algn="just">
                        <a:lnSpc>
                          <a:spcPct val="107000"/>
                        </a:lnSpc>
                        <a:spcAft>
                          <a:spcPts val="0"/>
                        </a:spcAft>
                      </a:pPr>
                      <a:r>
                        <a:rPr lang="en-GB" sz="1200" b="0" dirty="0">
                          <a:solidFill>
                            <a:schemeClr val="accent3">
                              <a:lumMod val="75000"/>
                            </a:schemeClr>
                          </a:solidFill>
                          <a:effectLst/>
                        </a:rPr>
                        <a:t>PROBLEM</a:t>
                      </a:r>
                      <a:endParaRPr lang="fr-FR" sz="1100" b="0" dirty="0">
                        <a:solidFill>
                          <a:schemeClr val="accent3">
                            <a:lumMod val="7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accent3">
                          <a:lumMod val="75000"/>
                        </a:schemeClr>
                      </a:solidFill>
                      <a:prstDash val="solid"/>
                      <a:round/>
                      <a:headEnd type="none" w="med" len="med"/>
                      <a:tailEnd type="none" w="med" len="med"/>
                    </a:lnL>
                    <a:lnR w="12700" cmpd="sng">
                      <a:noFill/>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07000"/>
                        </a:lnSpc>
                        <a:spcAft>
                          <a:spcPts val="0"/>
                        </a:spcAft>
                      </a:pPr>
                      <a:r>
                        <a:rPr lang="en-US" sz="1200" b="0" dirty="0" smtClean="0">
                          <a:solidFill>
                            <a:schemeClr val="accent3">
                              <a:lumMod val="75000"/>
                            </a:schemeClr>
                          </a:solidFill>
                          <a:effectLst/>
                        </a:rPr>
                        <a:t>Fuel cells are an alternative to fossil fuels, yet there is a lack of knowledge about fuel cells and the state of the industry.</a:t>
                      </a:r>
                      <a:endParaRPr lang="fr-FR" sz="1600" b="0" dirty="0">
                        <a:solidFill>
                          <a:schemeClr val="accent3">
                            <a:lumMod val="7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mpd="sng">
                      <a:noFill/>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2070">
                <a:tc>
                  <a:txBody>
                    <a:bodyPr/>
                    <a:lstStyle/>
                    <a:p>
                      <a:pPr algn="just">
                        <a:lnSpc>
                          <a:spcPct val="107000"/>
                        </a:lnSpc>
                        <a:spcAft>
                          <a:spcPts val="0"/>
                        </a:spcAft>
                      </a:pPr>
                      <a:r>
                        <a:rPr lang="en-GB" sz="100" b="0" dirty="0">
                          <a:solidFill>
                            <a:schemeClr val="accent3">
                              <a:lumMod val="75000"/>
                            </a:schemeClr>
                          </a:solidFill>
                          <a:effectLst/>
                        </a:rPr>
                        <a:t> </a:t>
                      </a:r>
                      <a:endParaRPr lang="fr-FR" sz="400" b="0" dirty="0">
                        <a:solidFill>
                          <a:schemeClr val="accent3">
                            <a:lumMod val="7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mpd="sng">
                      <a:noFill/>
                    </a:lnL>
                    <a:lnR w="12700" cmpd="sng">
                      <a:noFill/>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07000"/>
                        </a:lnSpc>
                        <a:spcAft>
                          <a:spcPts val="0"/>
                        </a:spcAft>
                      </a:pPr>
                      <a:r>
                        <a:rPr lang="en-GB" sz="200" b="0" dirty="0">
                          <a:solidFill>
                            <a:schemeClr val="accent3">
                              <a:lumMod val="75000"/>
                            </a:schemeClr>
                          </a:solidFill>
                          <a:effectLst/>
                        </a:rPr>
                        <a:t> </a:t>
                      </a:r>
                      <a:endParaRPr lang="fr-FR" sz="700" b="0" dirty="0">
                        <a:solidFill>
                          <a:schemeClr val="accent3">
                            <a:lumMod val="7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mpd="sng">
                      <a:noFill/>
                    </a:lnL>
                    <a:lnR w="12700" cmpd="sng">
                      <a:noFill/>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just">
                        <a:lnSpc>
                          <a:spcPct val="107000"/>
                        </a:lnSpc>
                        <a:spcAft>
                          <a:spcPts val="0"/>
                        </a:spcAft>
                      </a:pPr>
                      <a:r>
                        <a:rPr lang="en-GB" sz="1200" b="0" dirty="0">
                          <a:solidFill>
                            <a:schemeClr val="accent3">
                              <a:lumMod val="75000"/>
                            </a:schemeClr>
                          </a:solidFill>
                          <a:effectLst/>
                        </a:rPr>
                        <a:t>GOAL</a:t>
                      </a:r>
                      <a:endParaRPr lang="fr-FR" sz="1100" b="0" dirty="0">
                        <a:solidFill>
                          <a:schemeClr val="accent3">
                            <a:lumMod val="7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accent3">
                          <a:lumMod val="75000"/>
                        </a:schemeClr>
                      </a:solidFill>
                      <a:prstDash val="solid"/>
                      <a:round/>
                      <a:headEnd type="none" w="med" len="med"/>
                      <a:tailEnd type="none" w="med" len="med"/>
                    </a:lnL>
                    <a:lnR w="12700" cmpd="sng">
                      <a:noFill/>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07000"/>
                        </a:lnSpc>
                        <a:spcAft>
                          <a:spcPts val="0"/>
                        </a:spcAft>
                      </a:pPr>
                      <a:r>
                        <a:rPr lang="en-US" sz="1200" b="0" dirty="0" smtClean="0">
                          <a:solidFill>
                            <a:schemeClr val="accent3">
                              <a:lumMod val="75000"/>
                            </a:schemeClr>
                          </a:solidFill>
                          <a:effectLst/>
                        </a:rPr>
                        <a:t>Provide an open Industry Analysis Report (IAR) in order for global knowledge and development opportunities to become available to anyone especially global policy makers.</a:t>
                      </a:r>
                      <a:r>
                        <a:rPr lang="en-GB" sz="1200" b="0" dirty="0" smtClean="0">
                          <a:solidFill>
                            <a:schemeClr val="accent3">
                              <a:lumMod val="75000"/>
                            </a:schemeClr>
                          </a:solidFill>
                          <a:effectLst/>
                        </a:rPr>
                        <a:t>.</a:t>
                      </a:r>
                      <a:endParaRPr lang="fr-FR" sz="1600" b="0" dirty="0">
                        <a:solidFill>
                          <a:schemeClr val="accent3">
                            <a:lumMod val="7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mpd="sng">
                      <a:noFill/>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4" name="Tableau 3"/>
          <p:cNvGraphicFramePr>
            <a:graphicFrameLocks noGrp="1"/>
          </p:cNvGraphicFramePr>
          <p:nvPr>
            <p:extLst>
              <p:ext uri="{D42A27DB-BD31-4B8C-83A1-F6EECF244321}">
                <p14:modId xmlns:p14="http://schemas.microsoft.com/office/powerpoint/2010/main" val="3267417996"/>
              </p:ext>
            </p:extLst>
          </p:nvPr>
        </p:nvGraphicFramePr>
        <p:xfrm>
          <a:off x="1615440" y="6056170"/>
          <a:ext cx="9019413" cy="195707"/>
        </p:xfrm>
        <a:graphic>
          <a:graphicData uri="http://schemas.openxmlformats.org/drawingml/2006/table">
            <a:tbl>
              <a:tblPr firstRow="1" firstCol="1" bandRow="1">
                <a:tableStyleId>{5C22544A-7EE6-4342-B048-85BDC9FD1C3A}</a:tableStyleId>
              </a:tblPr>
              <a:tblGrid>
                <a:gridCol w="1113028"/>
                <a:gridCol w="7906385"/>
              </a:tblGrid>
              <a:tr h="0">
                <a:tc>
                  <a:txBody>
                    <a:bodyPr/>
                    <a:lstStyle/>
                    <a:p>
                      <a:pPr algn="just">
                        <a:lnSpc>
                          <a:spcPct val="107000"/>
                        </a:lnSpc>
                        <a:spcAft>
                          <a:spcPts val="0"/>
                        </a:spcAft>
                      </a:pPr>
                      <a:r>
                        <a:rPr lang="en-GB" sz="1200" b="0" dirty="0">
                          <a:solidFill>
                            <a:schemeClr val="accent3">
                              <a:lumMod val="75000"/>
                            </a:schemeClr>
                          </a:solidFill>
                          <a:effectLst/>
                        </a:rPr>
                        <a:t>RATIONALES</a:t>
                      </a:r>
                      <a:endParaRPr lang="fr-FR" sz="1100" b="0" dirty="0">
                        <a:solidFill>
                          <a:schemeClr val="accent3">
                            <a:lumMod val="7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accent3">
                          <a:lumMod val="75000"/>
                        </a:schemeClr>
                      </a:solidFill>
                      <a:prstDash val="solid"/>
                      <a:round/>
                      <a:headEnd type="none" w="med" len="med"/>
                      <a:tailEnd type="none" w="med" len="med"/>
                    </a:lnL>
                    <a:lnR w="12700" cmpd="sng">
                      <a:noFill/>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07000"/>
                        </a:lnSpc>
                        <a:spcAft>
                          <a:spcPts val="0"/>
                        </a:spcAft>
                      </a:pPr>
                      <a:r>
                        <a:rPr lang="en-US" sz="1100" b="0" dirty="0" smtClean="0">
                          <a:solidFill>
                            <a:schemeClr val="accent3">
                              <a:lumMod val="75000"/>
                            </a:schemeClr>
                          </a:solidFill>
                          <a:effectLst/>
                        </a:rPr>
                        <a:t>IAR beneficial for consumer, global policy institutions</a:t>
                      </a:r>
                      <a:endParaRPr lang="fr-FR" sz="1100" b="0" dirty="0">
                        <a:solidFill>
                          <a:schemeClr val="accent3">
                            <a:lumMod val="7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mpd="sng">
                      <a:noFill/>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7" name="Diagramme 6"/>
          <p:cNvGraphicFramePr/>
          <p:nvPr>
            <p:extLst>
              <p:ext uri="{D42A27DB-BD31-4B8C-83A1-F6EECF244321}">
                <p14:modId xmlns:p14="http://schemas.microsoft.com/office/powerpoint/2010/main" val="2098424711"/>
              </p:ext>
            </p:extLst>
          </p:nvPr>
        </p:nvGraphicFramePr>
        <p:xfrm>
          <a:off x="1666875" y="2514600"/>
          <a:ext cx="8858250" cy="3428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pied de page 4"/>
          <p:cNvSpPr>
            <a:spLocks noGrp="1"/>
          </p:cNvSpPr>
          <p:nvPr>
            <p:ph type="ftr" sz="quarter" idx="11"/>
          </p:nvPr>
        </p:nvSpPr>
        <p:spPr/>
        <p:txBody>
          <a:bodyPr/>
          <a:lstStyle/>
          <a:p>
            <a:r>
              <a:rPr lang="fr-FR" smtClean="0"/>
              <a:t>Bambu - 17.06.2015</a:t>
            </a:r>
            <a:endParaRPr lang="fr-FR" dirty="0"/>
          </a:p>
        </p:txBody>
      </p:sp>
      <p:sp>
        <p:nvSpPr>
          <p:cNvPr id="8" name="Espace réservé du numéro de diapositive 7"/>
          <p:cNvSpPr>
            <a:spLocks noGrp="1"/>
          </p:cNvSpPr>
          <p:nvPr>
            <p:ph type="sldNum" sz="quarter" idx="12"/>
          </p:nvPr>
        </p:nvSpPr>
        <p:spPr/>
        <p:txBody>
          <a:bodyPr/>
          <a:lstStyle/>
          <a:p>
            <a:r>
              <a:rPr lang="fr-FR" dirty="0"/>
              <a:t>3</a:t>
            </a:r>
            <a:endParaRPr lang="fr-FR" dirty="0"/>
          </a:p>
        </p:txBody>
      </p:sp>
    </p:spTree>
    <p:extLst>
      <p:ext uri="{BB962C8B-B14F-4D97-AF65-F5344CB8AC3E}">
        <p14:creationId xmlns:p14="http://schemas.microsoft.com/office/powerpoint/2010/main" val="2585897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RESOURCES</a:t>
            </a:r>
          </a:p>
        </p:txBody>
      </p:sp>
      <p:sp>
        <p:nvSpPr>
          <p:cNvPr id="3" name="Espace réservé du contenu 2"/>
          <p:cNvSpPr>
            <a:spLocks noGrp="1"/>
          </p:cNvSpPr>
          <p:nvPr>
            <p:ph sz="half" idx="1"/>
          </p:nvPr>
        </p:nvSpPr>
        <p:spPr/>
        <p:txBody>
          <a:bodyPr/>
          <a:lstStyle/>
          <a:p>
            <a:pPr marL="201159" lvl="1" indent="0">
              <a:buNone/>
            </a:pPr>
            <a:r>
              <a:rPr lang="fr-FR" dirty="0"/>
              <a:t>ONLINE </a:t>
            </a:r>
            <a:r>
              <a:rPr lang="fr-FR" dirty="0" smtClean="0"/>
              <a:t>TOOLS</a:t>
            </a:r>
            <a:endParaRPr lang="fr-FR" dirty="0"/>
          </a:p>
          <a:p>
            <a:pPr lvl="1"/>
            <a:r>
              <a:rPr lang="en-US" dirty="0" smtClean="0"/>
              <a:t>GitHub</a:t>
            </a:r>
          </a:p>
          <a:p>
            <a:pPr lvl="2"/>
            <a:r>
              <a:rPr lang="de-DE" dirty="0" err="1" smtClean="0"/>
              <a:t>Collaboration</a:t>
            </a:r>
            <a:r>
              <a:rPr lang="de-DE" dirty="0" smtClean="0"/>
              <a:t> </a:t>
            </a:r>
            <a:r>
              <a:rPr lang="de-DE" dirty="0" err="1" smtClean="0"/>
              <a:t>and</a:t>
            </a:r>
            <a:r>
              <a:rPr lang="de-DE" dirty="0" smtClean="0"/>
              <a:t> </a:t>
            </a:r>
            <a:r>
              <a:rPr lang="de-DE" dirty="0" err="1" smtClean="0"/>
              <a:t>version</a:t>
            </a:r>
            <a:r>
              <a:rPr lang="de-DE" dirty="0" smtClean="0"/>
              <a:t> </a:t>
            </a:r>
            <a:r>
              <a:rPr lang="de-DE" dirty="0" err="1" smtClean="0"/>
              <a:t>control</a:t>
            </a:r>
            <a:r>
              <a:rPr lang="de-DE" dirty="0" smtClean="0"/>
              <a:t> </a:t>
            </a:r>
            <a:r>
              <a:rPr lang="de-DE" dirty="0" err="1" smtClean="0"/>
              <a:t>tool</a:t>
            </a:r>
            <a:endParaRPr lang="de-DE" dirty="0" smtClean="0"/>
          </a:p>
          <a:p>
            <a:pPr lvl="2"/>
            <a:r>
              <a:rPr lang="de-DE" dirty="0" smtClean="0"/>
              <a:t>Website </a:t>
            </a:r>
            <a:r>
              <a:rPr lang="de-DE" dirty="0" err="1" smtClean="0"/>
              <a:t>building</a:t>
            </a:r>
            <a:endParaRPr lang="fr-FR" dirty="0"/>
          </a:p>
          <a:p>
            <a:pPr lvl="1"/>
            <a:r>
              <a:rPr lang="en-US" dirty="0" err="1" smtClean="0"/>
              <a:t>Teambition</a:t>
            </a:r>
            <a:endParaRPr lang="en-US" dirty="0" smtClean="0"/>
          </a:p>
          <a:p>
            <a:pPr lvl="2"/>
            <a:r>
              <a:rPr lang="de-DE" dirty="0" smtClean="0"/>
              <a:t>Project </a:t>
            </a:r>
            <a:r>
              <a:rPr lang="de-DE" dirty="0" err="1" smtClean="0"/>
              <a:t>management</a:t>
            </a:r>
            <a:r>
              <a:rPr lang="de-DE" dirty="0" smtClean="0"/>
              <a:t>, </a:t>
            </a:r>
            <a:r>
              <a:rPr lang="de-DE" dirty="0" err="1" smtClean="0"/>
              <a:t>collaborate</a:t>
            </a:r>
            <a:r>
              <a:rPr lang="de-DE" dirty="0" smtClean="0"/>
              <a:t>, </a:t>
            </a:r>
            <a:r>
              <a:rPr lang="de-DE" dirty="0" err="1" smtClean="0"/>
              <a:t>share</a:t>
            </a:r>
            <a:endParaRPr lang="fr-FR" dirty="0"/>
          </a:p>
          <a:p>
            <a:endParaRPr lang="fr-FR" dirty="0"/>
          </a:p>
        </p:txBody>
      </p:sp>
      <p:sp>
        <p:nvSpPr>
          <p:cNvPr id="4" name="Espace réservé du contenu 3"/>
          <p:cNvSpPr>
            <a:spLocks noGrp="1"/>
          </p:cNvSpPr>
          <p:nvPr>
            <p:ph sz="half" idx="2"/>
          </p:nvPr>
        </p:nvSpPr>
        <p:spPr/>
        <p:txBody>
          <a:bodyPr/>
          <a:lstStyle/>
          <a:p>
            <a:pPr marL="201159" lvl="1" indent="0">
              <a:buNone/>
            </a:pPr>
            <a:r>
              <a:rPr lang="fr-FR" dirty="0" smtClean="0"/>
              <a:t>SOFTWARES</a:t>
            </a:r>
            <a:endParaRPr lang="en-US" dirty="0" smtClean="0"/>
          </a:p>
          <a:p>
            <a:pPr lvl="1"/>
            <a:r>
              <a:rPr lang="en-US" dirty="0" smtClean="0"/>
              <a:t>MS </a:t>
            </a:r>
            <a:r>
              <a:rPr lang="en-US" dirty="0" smtClean="0"/>
              <a:t>Office</a:t>
            </a:r>
          </a:p>
          <a:p>
            <a:pPr lvl="2"/>
            <a:r>
              <a:rPr lang="de-DE" dirty="0" smtClean="0"/>
              <a:t>Writing, </a:t>
            </a:r>
            <a:r>
              <a:rPr lang="de-DE" dirty="0" err="1" smtClean="0"/>
              <a:t>presenting</a:t>
            </a:r>
            <a:endParaRPr lang="fr-FR" dirty="0"/>
          </a:p>
          <a:p>
            <a:pPr lvl="1"/>
            <a:r>
              <a:rPr lang="en-US" dirty="0" smtClean="0"/>
              <a:t>Atom</a:t>
            </a:r>
          </a:p>
          <a:p>
            <a:pPr lvl="2"/>
            <a:r>
              <a:rPr lang="fr-FR" dirty="0" smtClean="0"/>
              <a:t>Editor for </a:t>
            </a:r>
            <a:r>
              <a:rPr lang="fr-FR" dirty="0" err="1" smtClean="0"/>
              <a:t>Markdown</a:t>
            </a:r>
            <a:r>
              <a:rPr lang="fr-FR" dirty="0" smtClean="0"/>
              <a:t> files, </a:t>
            </a:r>
            <a:r>
              <a:rPr lang="fr-FR" dirty="0" err="1" smtClean="0"/>
              <a:t>enable</a:t>
            </a:r>
            <a:r>
              <a:rPr lang="fr-FR" dirty="0" smtClean="0"/>
              <a:t> </a:t>
            </a:r>
            <a:r>
              <a:rPr lang="fr-FR" dirty="0" err="1" smtClean="0"/>
              <a:t>preview</a:t>
            </a:r>
            <a:r>
              <a:rPr lang="fr-FR" dirty="0" smtClean="0"/>
              <a:t>, </a:t>
            </a:r>
            <a:r>
              <a:rPr lang="fr-FR" dirty="0" err="1" smtClean="0"/>
              <a:t>standardization</a:t>
            </a:r>
            <a:endParaRPr lang="fr-FR" dirty="0"/>
          </a:p>
          <a:p>
            <a:pPr lvl="1"/>
            <a:r>
              <a:rPr lang="en-US" dirty="0" err="1" smtClean="0"/>
              <a:t>Citavi</a:t>
            </a:r>
            <a:endParaRPr lang="en-US" dirty="0" smtClean="0"/>
          </a:p>
          <a:p>
            <a:pPr lvl="2"/>
            <a:r>
              <a:rPr lang="fr-FR" dirty="0" smtClean="0"/>
              <a:t>Reference manager</a:t>
            </a:r>
            <a:endParaRPr lang="fr-FR" dirty="0"/>
          </a:p>
          <a:p>
            <a:endParaRPr lang="fr-FR" dirty="0"/>
          </a:p>
        </p:txBody>
      </p:sp>
      <p:sp>
        <p:nvSpPr>
          <p:cNvPr id="5" name="Espace réservé du pied de page 4"/>
          <p:cNvSpPr>
            <a:spLocks noGrp="1"/>
          </p:cNvSpPr>
          <p:nvPr>
            <p:ph type="ftr" sz="quarter" idx="11"/>
          </p:nvPr>
        </p:nvSpPr>
        <p:spPr/>
        <p:txBody>
          <a:bodyPr/>
          <a:lstStyle/>
          <a:p>
            <a:r>
              <a:rPr lang="fr-FR" smtClean="0"/>
              <a:t>Bambu - 17.06.2015</a:t>
            </a:r>
            <a:endParaRPr lang="fr-FR" dirty="0"/>
          </a:p>
        </p:txBody>
      </p:sp>
      <p:sp>
        <p:nvSpPr>
          <p:cNvPr id="6" name="Espace réservé du numéro de diapositive 5"/>
          <p:cNvSpPr>
            <a:spLocks noGrp="1"/>
          </p:cNvSpPr>
          <p:nvPr>
            <p:ph type="sldNum" sz="quarter" idx="12"/>
          </p:nvPr>
        </p:nvSpPr>
        <p:spPr/>
        <p:txBody>
          <a:bodyPr/>
          <a:lstStyle/>
          <a:p>
            <a:r>
              <a:rPr lang="fr-FR" dirty="0"/>
              <a:t>4</a:t>
            </a:r>
            <a:endParaRPr lang="fr-FR" dirty="0"/>
          </a:p>
        </p:txBody>
      </p:sp>
      <p:pic>
        <p:nvPicPr>
          <p:cNvPr id="7" name="Picture 6"/>
          <p:cNvPicPr>
            <a:picLocks noChangeAspect="1"/>
          </p:cNvPicPr>
          <p:nvPr/>
        </p:nvPicPr>
        <p:blipFill>
          <a:blip r:embed="rId3"/>
          <a:stretch>
            <a:fillRect/>
          </a:stretch>
        </p:blipFill>
        <p:spPr>
          <a:xfrm>
            <a:off x="2634556" y="4146107"/>
            <a:ext cx="1800000" cy="935887"/>
          </a:xfrm>
          <a:prstGeom prst="rect">
            <a:avLst/>
          </a:prstGeom>
        </p:spPr>
      </p:pic>
      <p:pic>
        <p:nvPicPr>
          <p:cNvPr id="8" name="Picture 7"/>
          <p:cNvPicPr>
            <a:picLocks noChangeAspect="1"/>
          </p:cNvPicPr>
          <p:nvPr/>
        </p:nvPicPr>
        <p:blipFill>
          <a:blip r:embed="rId4"/>
          <a:stretch>
            <a:fillRect/>
          </a:stretch>
        </p:blipFill>
        <p:spPr>
          <a:xfrm>
            <a:off x="5257592" y="4180318"/>
            <a:ext cx="1800000" cy="1069585"/>
          </a:xfrm>
          <a:prstGeom prst="rect">
            <a:avLst/>
          </a:prstGeom>
        </p:spPr>
      </p:pic>
      <p:pic>
        <p:nvPicPr>
          <p:cNvPr id="9" name="Picture 8"/>
          <p:cNvPicPr>
            <a:picLocks noChangeAspect="1"/>
          </p:cNvPicPr>
          <p:nvPr/>
        </p:nvPicPr>
        <p:blipFill>
          <a:blip r:embed="rId5"/>
          <a:stretch>
            <a:fillRect/>
          </a:stretch>
        </p:blipFill>
        <p:spPr>
          <a:xfrm>
            <a:off x="8100465" y="4180317"/>
            <a:ext cx="1800000" cy="1069585"/>
          </a:xfrm>
          <a:prstGeom prst="rect">
            <a:avLst/>
          </a:prstGeom>
        </p:spPr>
      </p:pic>
      <p:pic>
        <p:nvPicPr>
          <p:cNvPr id="10" name="Picture 9"/>
          <p:cNvPicPr>
            <a:picLocks noChangeAspect="1"/>
          </p:cNvPicPr>
          <p:nvPr/>
        </p:nvPicPr>
        <p:blipFill>
          <a:blip r:embed="rId6"/>
          <a:stretch>
            <a:fillRect/>
          </a:stretch>
        </p:blipFill>
        <p:spPr>
          <a:xfrm>
            <a:off x="479341" y="4146107"/>
            <a:ext cx="1800000" cy="933074"/>
          </a:xfrm>
          <a:prstGeom prst="rect">
            <a:avLst/>
          </a:prstGeom>
        </p:spPr>
      </p:pic>
    </p:spTree>
    <p:extLst>
      <p:ext uri="{BB962C8B-B14F-4D97-AF65-F5344CB8AC3E}">
        <p14:creationId xmlns:p14="http://schemas.microsoft.com/office/powerpoint/2010/main" val="31192115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Website</a:t>
            </a:r>
            <a:endParaRPr lang="en-US" dirty="0"/>
          </a:p>
        </p:txBody>
      </p:sp>
      <p:sp>
        <p:nvSpPr>
          <p:cNvPr id="4" name="Footer Placeholder 3"/>
          <p:cNvSpPr>
            <a:spLocks noGrp="1"/>
          </p:cNvSpPr>
          <p:nvPr>
            <p:ph type="ftr" sz="quarter" idx="11"/>
          </p:nvPr>
        </p:nvSpPr>
        <p:spPr/>
        <p:txBody>
          <a:bodyPr/>
          <a:lstStyle/>
          <a:p>
            <a:r>
              <a:rPr lang="fr-FR" smtClean="0"/>
              <a:t>Bambu - 17.06.2015</a:t>
            </a:r>
            <a:endParaRPr lang="fr-FR"/>
          </a:p>
        </p:txBody>
      </p:sp>
      <p:sp>
        <p:nvSpPr>
          <p:cNvPr id="5" name="Slide Number Placeholder 4"/>
          <p:cNvSpPr>
            <a:spLocks noGrp="1"/>
          </p:cNvSpPr>
          <p:nvPr>
            <p:ph type="sldNum" sz="quarter" idx="12"/>
          </p:nvPr>
        </p:nvSpPr>
        <p:spPr/>
        <p:txBody>
          <a:bodyPr/>
          <a:lstStyle/>
          <a:p>
            <a:r>
              <a:rPr lang="fr-FR" dirty="0"/>
              <a:t>5</a:t>
            </a:r>
            <a:endParaRPr lang="fr-FR" dirty="0"/>
          </a:p>
        </p:txBody>
      </p:sp>
      <p:pic>
        <p:nvPicPr>
          <p:cNvPr id="6" name="Picture 5">
            <a:hlinkClick r:id="rId3"/>
          </p:cNvPr>
          <p:cNvPicPr>
            <a:picLocks noChangeAspect="1"/>
          </p:cNvPicPr>
          <p:nvPr/>
        </p:nvPicPr>
        <p:blipFill rotWithShape="1">
          <a:blip r:embed="rId4"/>
          <a:srcRect t="369"/>
          <a:stretch/>
        </p:blipFill>
        <p:spPr>
          <a:xfrm>
            <a:off x="2220228" y="1860550"/>
            <a:ext cx="7761505" cy="4008544"/>
          </a:xfrm>
          <a:prstGeom prst="rect">
            <a:avLst/>
          </a:prstGeom>
        </p:spPr>
      </p:pic>
    </p:spTree>
    <p:extLst>
      <p:ext uri="{BB962C8B-B14F-4D97-AF65-F5344CB8AC3E}">
        <p14:creationId xmlns:p14="http://schemas.microsoft.com/office/powerpoint/2010/main" val="2326599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WORK PROCESS</a:t>
            </a:r>
            <a:endParaRPr lang="fr-FR" dirty="0"/>
          </a:p>
        </p:txBody>
      </p:sp>
      <p:sp>
        <p:nvSpPr>
          <p:cNvPr id="4" name="Espace réservé du pied de page 3"/>
          <p:cNvSpPr>
            <a:spLocks noGrp="1"/>
          </p:cNvSpPr>
          <p:nvPr>
            <p:ph type="ftr" sz="quarter" idx="11"/>
          </p:nvPr>
        </p:nvSpPr>
        <p:spPr/>
        <p:txBody>
          <a:bodyPr/>
          <a:lstStyle/>
          <a:p>
            <a:r>
              <a:rPr lang="fr-FR" smtClean="0"/>
              <a:t>Bambu - 17.06.2015</a:t>
            </a:r>
            <a:endParaRPr lang="fr-FR" dirty="0"/>
          </a:p>
        </p:txBody>
      </p:sp>
      <p:sp>
        <p:nvSpPr>
          <p:cNvPr id="5" name="Espace réservé du numéro de diapositive 4"/>
          <p:cNvSpPr>
            <a:spLocks noGrp="1"/>
          </p:cNvSpPr>
          <p:nvPr>
            <p:ph type="sldNum" sz="quarter" idx="12"/>
          </p:nvPr>
        </p:nvSpPr>
        <p:spPr/>
        <p:txBody>
          <a:bodyPr/>
          <a:lstStyle/>
          <a:p>
            <a:r>
              <a:rPr lang="fr-FR" dirty="0" smtClean="0"/>
              <a:t>6</a:t>
            </a:r>
            <a:endParaRPr lang="fr-FR" dirty="0"/>
          </a:p>
        </p:txBody>
      </p:sp>
      <p:pic>
        <p:nvPicPr>
          <p:cNvPr id="6" name="Picture 462"/>
          <p:cNvPicPr>
            <a:picLocks noGrp="1"/>
          </p:cNvPicPr>
          <p:nvPr>
            <p:ph idx="1"/>
          </p:nvPr>
        </p:nvPicPr>
        <p:blipFill>
          <a:blip r:embed="rId3"/>
          <a:stretch>
            <a:fillRect/>
          </a:stretch>
        </p:blipFill>
        <p:spPr>
          <a:xfrm>
            <a:off x="1096963" y="2881122"/>
            <a:ext cx="10058400" cy="1953006"/>
          </a:xfrm>
          <a:prstGeom prst="rect">
            <a:avLst/>
          </a:prstGeom>
          <a:ln>
            <a:solidFill>
              <a:schemeClr val="accent4"/>
            </a:solidFill>
          </a:ln>
        </p:spPr>
      </p:pic>
      <p:sp>
        <p:nvSpPr>
          <p:cNvPr id="3" name="ZoneTexte 2"/>
          <p:cNvSpPr txBox="1"/>
          <p:nvPr/>
        </p:nvSpPr>
        <p:spPr>
          <a:xfrm>
            <a:off x="1096963" y="4834128"/>
            <a:ext cx="10058400" cy="369332"/>
          </a:xfrm>
          <a:prstGeom prst="rect">
            <a:avLst/>
          </a:prstGeom>
          <a:noFill/>
        </p:spPr>
        <p:txBody>
          <a:bodyPr wrap="square" rtlCol="0">
            <a:spAutoFit/>
          </a:bodyPr>
          <a:lstStyle/>
          <a:p>
            <a:pPr algn="ctr"/>
            <a:r>
              <a:rPr lang="en-GB" i="1" dirty="0">
                <a:solidFill>
                  <a:schemeClr val="accent5"/>
                </a:solidFill>
              </a:rPr>
              <a:t>Contributions to GitHub Repository </a:t>
            </a:r>
            <a:r>
              <a:rPr lang="en-GB" i="1" dirty="0" err="1">
                <a:solidFill>
                  <a:schemeClr val="accent5"/>
                </a:solidFill>
              </a:rPr>
              <a:t>BambuGMS</a:t>
            </a:r>
            <a:r>
              <a:rPr lang="en-GB" i="1" dirty="0">
                <a:solidFill>
                  <a:schemeClr val="accent5"/>
                </a:solidFill>
              </a:rPr>
              <a:t>/Industry-Analysis-Report from 15.03.2015-14.06.2015</a:t>
            </a:r>
            <a:endParaRPr lang="fr-FR" i="1" dirty="0">
              <a:solidFill>
                <a:schemeClr val="accent5"/>
              </a:solidFill>
            </a:endParaRPr>
          </a:p>
        </p:txBody>
      </p:sp>
      <p:sp>
        <p:nvSpPr>
          <p:cNvPr id="7" name="Line Callout 3 (Accent Bar) 6"/>
          <p:cNvSpPr/>
          <p:nvPr/>
        </p:nvSpPr>
        <p:spPr>
          <a:xfrm>
            <a:off x="1019331" y="1882203"/>
            <a:ext cx="1678899" cy="998919"/>
          </a:xfrm>
          <a:prstGeom prst="accentCallout3">
            <a:avLst>
              <a:gd name="adj1" fmla="val 18750"/>
              <a:gd name="adj2" fmla="val -8333"/>
              <a:gd name="adj3" fmla="val 18750"/>
              <a:gd name="adj4" fmla="val -16667"/>
              <a:gd name="adj5" fmla="val 100000"/>
              <a:gd name="adj6" fmla="val -16667"/>
              <a:gd name="adj7" fmla="val 216543"/>
              <a:gd name="adj8" fmla="val 36838"/>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ysClr val="windowText" lastClr="000000"/>
                </a:solidFill>
              </a:rPr>
              <a:t>First </a:t>
            </a:r>
            <a:r>
              <a:rPr lang="de-DE" dirty="0" err="1" smtClean="0">
                <a:solidFill>
                  <a:sysClr val="windowText" lastClr="000000"/>
                </a:solidFill>
              </a:rPr>
              <a:t>class</a:t>
            </a:r>
            <a:r>
              <a:rPr lang="de-DE" dirty="0" smtClean="0">
                <a:solidFill>
                  <a:sysClr val="windowText" lastClr="000000"/>
                </a:solidFill>
              </a:rPr>
              <a:t>, </a:t>
            </a:r>
            <a:r>
              <a:rPr lang="de-DE" dirty="0" err="1" smtClean="0">
                <a:solidFill>
                  <a:sysClr val="windowText" lastClr="000000"/>
                </a:solidFill>
              </a:rPr>
              <a:t>group</a:t>
            </a:r>
            <a:r>
              <a:rPr lang="de-DE" dirty="0" smtClean="0">
                <a:solidFill>
                  <a:sysClr val="windowText" lastClr="000000"/>
                </a:solidFill>
              </a:rPr>
              <a:t> </a:t>
            </a:r>
            <a:r>
              <a:rPr lang="de-DE" dirty="0" err="1" smtClean="0">
                <a:solidFill>
                  <a:sysClr val="windowText" lastClr="000000"/>
                </a:solidFill>
              </a:rPr>
              <a:t>building</a:t>
            </a:r>
            <a:r>
              <a:rPr lang="de-DE" dirty="0" smtClean="0">
                <a:solidFill>
                  <a:sysClr val="windowText" lastClr="000000"/>
                </a:solidFill>
              </a:rPr>
              <a:t>, Kick off,</a:t>
            </a:r>
          </a:p>
          <a:p>
            <a:pPr algn="ctr"/>
            <a:r>
              <a:rPr lang="de-DE" dirty="0" err="1" smtClean="0">
                <a:solidFill>
                  <a:sysClr val="windowText" lastClr="000000"/>
                </a:solidFill>
              </a:rPr>
              <a:t>Finding</a:t>
            </a:r>
            <a:r>
              <a:rPr lang="de-DE" dirty="0" smtClean="0">
                <a:solidFill>
                  <a:sysClr val="windowText" lastClr="000000"/>
                </a:solidFill>
              </a:rPr>
              <a:t> a </a:t>
            </a:r>
            <a:r>
              <a:rPr lang="de-DE" dirty="0" err="1" smtClean="0">
                <a:solidFill>
                  <a:sysClr val="windowText" lastClr="000000"/>
                </a:solidFill>
              </a:rPr>
              <a:t>topic</a:t>
            </a:r>
            <a:endParaRPr lang="en-US" dirty="0">
              <a:solidFill>
                <a:sysClr val="windowText" lastClr="000000"/>
              </a:solidFill>
            </a:endParaRPr>
          </a:p>
        </p:txBody>
      </p:sp>
      <p:sp>
        <p:nvSpPr>
          <p:cNvPr id="8" name="Line Callout 3 (Accent Bar) 7"/>
          <p:cNvSpPr/>
          <p:nvPr/>
        </p:nvSpPr>
        <p:spPr>
          <a:xfrm>
            <a:off x="3639842" y="1882203"/>
            <a:ext cx="1678899" cy="998919"/>
          </a:xfrm>
          <a:prstGeom prst="accentCallout3">
            <a:avLst>
              <a:gd name="adj1" fmla="val 18750"/>
              <a:gd name="adj2" fmla="val -8333"/>
              <a:gd name="adj3" fmla="val 18750"/>
              <a:gd name="adj4" fmla="val -16667"/>
              <a:gd name="adj5" fmla="val 100000"/>
              <a:gd name="adj6" fmla="val -16667"/>
              <a:gd name="adj7" fmla="val 225213"/>
              <a:gd name="adj8" fmla="val -65726"/>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solidFill>
                  <a:sysClr val="windowText" lastClr="000000"/>
                </a:solidFill>
              </a:rPr>
              <a:t>Assigned</a:t>
            </a:r>
            <a:r>
              <a:rPr lang="de-DE" dirty="0" smtClean="0">
                <a:solidFill>
                  <a:sysClr val="windowText" lastClr="000000"/>
                </a:solidFill>
              </a:rPr>
              <a:t> a </a:t>
            </a:r>
            <a:r>
              <a:rPr lang="de-DE" dirty="0" err="1" smtClean="0">
                <a:solidFill>
                  <a:sysClr val="windowText" lastClr="000000"/>
                </a:solidFill>
              </a:rPr>
              <a:t>new</a:t>
            </a:r>
            <a:r>
              <a:rPr lang="de-DE" dirty="0" smtClean="0">
                <a:solidFill>
                  <a:sysClr val="windowText" lastClr="000000"/>
                </a:solidFill>
              </a:rPr>
              <a:t> </a:t>
            </a:r>
            <a:r>
              <a:rPr lang="de-DE" dirty="0" err="1" smtClean="0">
                <a:solidFill>
                  <a:sysClr val="windowText" lastClr="000000"/>
                </a:solidFill>
              </a:rPr>
              <a:t>teammember</a:t>
            </a:r>
            <a:endParaRPr lang="en-US" dirty="0">
              <a:solidFill>
                <a:sysClr val="windowText" lastClr="000000"/>
              </a:solidFill>
            </a:endParaRPr>
          </a:p>
        </p:txBody>
      </p:sp>
      <p:sp>
        <p:nvSpPr>
          <p:cNvPr id="9" name="Line Callout 3 (Accent Bar) 8"/>
          <p:cNvSpPr/>
          <p:nvPr/>
        </p:nvSpPr>
        <p:spPr>
          <a:xfrm>
            <a:off x="8508991" y="1782750"/>
            <a:ext cx="1678899" cy="998919"/>
          </a:xfrm>
          <a:prstGeom prst="accentCallout3">
            <a:avLst>
              <a:gd name="adj1" fmla="val 18750"/>
              <a:gd name="adj2" fmla="val -8333"/>
              <a:gd name="adj3" fmla="val 18750"/>
              <a:gd name="adj4" fmla="val -16667"/>
              <a:gd name="adj5" fmla="val 100000"/>
              <a:gd name="adj6" fmla="val -16667"/>
              <a:gd name="adj7" fmla="val 186612"/>
              <a:gd name="adj8" fmla="val -56023"/>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solidFill>
                  <a:sysClr val="windowText" lastClr="000000"/>
                </a:solidFill>
              </a:rPr>
              <a:t>Assigned</a:t>
            </a:r>
            <a:r>
              <a:rPr lang="de-DE" dirty="0" smtClean="0">
                <a:solidFill>
                  <a:sysClr val="windowText" lastClr="000000"/>
                </a:solidFill>
              </a:rPr>
              <a:t> </a:t>
            </a:r>
            <a:r>
              <a:rPr lang="de-DE" dirty="0" err="1" smtClean="0">
                <a:solidFill>
                  <a:sysClr val="windowText" lastClr="000000"/>
                </a:solidFill>
              </a:rPr>
              <a:t>teammember</a:t>
            </a:r>
            <a:r>
              <a:rPr lang="de-DE" dirty="0" smtClean="0">
                <a:solidFill>
                  <a:sysClr val="windowText" lastClr="000000"/>
                </a:solidFill>
              </a:rPr>
              <a:t> </a:t>
            </a:r>
            <a:r>
              <a:rPr lang="de-DE" dirty="0" err="1" smtClean="0">
                <a:solidFill>
                  <a:sysClr val="windowText" lastClr="000000"/>
                </a:solidFill>
              </a:rPr>
              <a:t>drops</a:t>
            </a:r>
            <a:r>
              <a:rPr lang="de-DE" dirty="0" smtClean="0">
                <a:solidFill>
                  <a:sysClr val="windowText" lastClr="000000"/>
                </a:solidFill>
              </a:rPr>
              <a:t> </a:t>
            </a:r>
            <a:r>
              <a:rPr lang="de-DE" dirty="0" err="1" smtClean="0">
                <a:solidFill>
                  <a:sysClr val="windowText" lastClr="000000"/>
                </a:solidFill>
              </a:rPr>
              <a:t>class</a:t>
            </a:r>
            <a:endParaRPr lang="en-US" dirty="0">
              <a:solidFill>
                <a:sysClr val="windowText" lastClr="000000"/>
              </a:solidFill>
            </a:endParaRPr>
          </a:p>
        </p:txBody>
      </p:sp>
      <p:sp>
        <p:nvSpPr>
          <p:cNvPr id="10" name="Line Callout 3 (Accent Bar) 9"/>
          <p:cNvSpPr/>
          <p:nvPr/>
        </p:nvSpPr>
        <p:spPr>
          <a:xfrm>
            <a:off x="4581455" y="5203460"/>
            <a:ext cx="1678899" cy="998919"/>
          </a:xfrm>
          <a:prstGeom prst="accentCallout3">
            <a:avLst>
              <a:gd name="adj1" fmla="val 18750"/>
              <a:gd name="adj2" fmla="val -8333"/>
              <a:gd name="adj3" fmla="val 18750"/>
              <a:gd name="adj4" fmla="val -16667"/>
              <a:gd name="adj5" fmla="val -48564"/>
              <a:gd name="adj6" fmla="val -16667"/>
              <a:gd name="adj7" fmla="val -146613"/>
              <a:gd name="adj8" fmla="val 30979"/>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ysClr val="windowText" lastClr="000000"/>
                </a:solidFill>
              </a:rPr>
              <a:t>Start </a:t>
            </a:r>
            <a:r>
              <a:rPr lang="de-DE" dirty="0" err="1" smtClean="0">
                <a:solidFill>
                  <a:sysClr val="windowText" lastClr="000000"/>
                </a:solidFill>
              </a:rPr>
              <a:t>to</a:t>
            </a:r>
            <a:r>
              <a:rPr lang="de-DE" dirty="0" smtClean="0">
                <a:solidFill>
                  <a:sysClr val="windowText" lastClr="000000"/>
                </a:solidFill>
              </a:rPr>
              <a:t> </a:t>
            </a:r>
            <a:r>
              <a:rPr lang="de-DE" dirty="0" err="1" smtClean="0">
                <a:solidFill>
                  <a:sysClr val="windowText" lastClr="000000"/>
                </a:solidFill>
              </a:rPr>
              <a:t>layout</a:t>
            </a:r>
            <a:r>
              <a:rPr lang="de-DE" dirty="0" smtClean="0">
                <a:solidFill>
                  <a:sysClr val="windowText" lastClr="000000"/>
                </a:solidFill>
              </a:rPr>
              <a:t> </a:t>
            </a:r>
            <a:r>
              <a:rPr lang="de-DE" dirty="0" err="1" smtClean="0">
                <a:solidFill>
                  <a:sysClr val="windowText" lastClr="000000"/>
                </a:solidFill>
              </a:rPr>
              <a:t>the</a:t>
            </a:r>
            <a:r>
              <a:rPr lang="de-DE" dirty="0" smtClean="0">
                <a:solidFill>
                  <a:sysClr val="windowText" lastClr="000000"/>
                </a:solidFill>
              </a:rPr>
              <a:t> </a:t>
            </a:r>
            <a:r>
              <a:rPr lang="de-DE" dirty="0" err="1" smtClean="0">
                <a:solidFill>
                  <a:sysClr val="windowText" lastClr="000000"/>
                </a:solidFill>
              </a:rPr>
              <a:t>document</a:t>
            </a:r>
            <a:r>
              <a:rPr lang="de-DE" dirty="0" smtClean="0">
                <a:solidFill>
                  <a:sysClr val="windowText" lastClr="000000"/>
                </a:solidFill>
              </a:rPr>
              <a:t>,</a:t>
            </a:r>
          </a:p>
          <a:p>
            <a:pPr algn="ctr"/>
            <a:r>
              <a:rPr lang="de-DE" dirty="0" smtClean="0">
                <a:solidFill>
                  <a:sysClr val="windowText" lastClr="000000"/>
                </a:solidFill>
              </a:rPr>
              <a:t>Data </a:t>
            </a:r>
            <a:r>
              <a:rPr lang="de-DE" dirty="0" err="1" smtClean="0">
                <a:solidFill>
                  <a:sysClr val="windowText" lastClr="000000"/>
                </a:solidFill>
              </a:rPr>
              <a:t>collection</a:t>
            </a:r>
            <a:endParaRPr lang="en-US" dirty="0">
              <a:solidFill>
                <a:sysClr val="windowText" lastClr="000000"/>
              </a:solidFill>
            </a:endParaRPr>
          </a:p>
        </p:txBody>
      </p:sp>
      <p:sp>
        <p:nvSpPr>
          <p:cNvPr id="11" name="Line Callout 3 (Accent Bar) 10"/>
          <p:cNvSpPr/>
          <p:nvPr/>
        </p:nvSpPr>
        <p:spPr>
          <a:xfrm>
            <a:off x="6260354" y="1882203"/>
            <a:ext cx="1678899" cy="998919"/>
          </a:xfrm>
          <a:prstGeom prst="accentCallout3">
            <a:avLst>
              <a:gd name="adj1" fmla="val 18750"/>
              <a:gd name="adj2" fmla="val -8333"/>
              <a:gd name="adj3" fmla="val 18750"/>
              <a:gd name="adj4" fmla="val -16667"/>
              <a:gd name="adj5" fmla="val 100000"/>
              <a:gd name="adj6" fmla="val -16667"/>
              <a:gd name="adj7" fmla="val 245055"/>
              <a:gd name="adj8" fmla="val 3802"/>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solidFill>
                  <a:sysClr val="windowText" lastClr="000000"/>
                </a:solidFill>
              </a:rPr>
              <a:t>Midterms</a:t>
            </a:r>
            <a:r>
              <a:rPr lang="de-DE" dirty="0" smtClean="0">
                <a:solidFill>
                  <a:sysClr val="windowText" lastClr="000000"/>
                </a:solidFill>
              </a:rPr>
              <a:t> </a:t>
            </a:r>
            <a:r>
              <a:rPr lang="de-DE" dirty="0" err="1" smtClean="0">
                <a:solidFill>
                  <a:sysClr val="windowText" lastClr="000000"/>
                </a:solidFill>
              </a:rPr>
              <a:t>and</a:t>
            </a:r>
            <a:r>
              <a:rPr lang="de-DE" dirty="0" smtClean="0">
                <a:solidFill>
                  <a:sysClr val="windowText" lastClr="000000"/>
                </a:solidFill>
              </a:rPr>
              <a:t> May </a:t>
            </a:r>
            <a:r>
              <a:rPr lang="de-DE" dirty="0" err="1" smtClean="0">
                <a:solidFill>
                  <a:sysClr val="windowText" lastClr="000000"/>
                </a:solidFill>
              </a:rPr>
              <a:t>holiday</a:t>
            </a:r>
            <a:endParaRPr lang="en-US" dirty="0">
              <a:solidFill>
                <a:sysClr val="windowText" lastClr="000000"/>
              </a:solidFill>
            </a:endParaRPr>
          </a:p>
        </p:txBody>
      </p:sp>
      <p:sp>
        <p:nvSpPr>
          <p:cNvPr id="13" name="Line Callout 3 (Accent Bar) 12"/>
          <p:cNvSpPr/>
          <p:nvPr/>
        </p:nvSpPr>
        <p:spPr>
          <a:xfrm flipH="1">
            <a:off x="8631723" y="5203460"/>
            <a:ext cx="1573541" cy="998919"/>
          </a:xfrm>
          <a:prstGeom prst="accentCallout3">
            <a:avLst>
              <a:gd name="adj1" fmla="val 18750"/>
              <a:gd name="adj2" fmla="val -8333"/>
              <a:gd name="adj3" fmla="val 18750"/>
              <a:gd name="adj4" fmla="val -16667"/>
              <a:gd name="adj5" fmla="val -48564"/>
              <a:gd name="adj6" fmla="val -16667"/>
              <a:gd name="adj7" fmla="val -75340"/>
              <a:gd name="adj8" fmla="val -43367"/>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solidFill>
                  <a:sysClr val="windowText" lastClr="000000"/>
                </a:solidFill>
              </a:rPr>
              <a:t>Finished</a:t>
            </a:r>
            <a:r>
              <a:rPr lang="de-DE" dirty="0" smtClean="0">
                <a:solidFill>
                  <a:sysClr val="windowText" lastClr="000000"/>
                </a:solidFill>
              </a:rPr>
              <a:t> </a:t>
            </a:r>
            <a:r>
              <a:rPr lang="de-DE" dirty="0" err="1" smtClean="0">
                <a:solidFill>
                  <a:sysClr val="windowText" lastClr="000000"/>
                </a:solidFill>
              </a:rPr>
              <a:t>report</a:t>
            </a:r>
            <a:endParaRPr lang="de-DE" dirty="0" smtClean="0">
              <a:solidFill>
                <a:sysClr val="windowText" lastClr="000000"/>
              </a:solidFill>
            </a:endParaRPr>
          </a:p>
        </p:txBody>
      </p:sp>
      <p:sp>
        <p:nvSpPr>
          <p:cNvPr id="12" name="Pentagon 11"/>
          <p:cNvSpPr/>
          <p:nvPr/>
        </p:nvSpPr>
        <p:spPr>
          <a:xfrm>
            <a:off x="1096963" y="404369"/>
            <a:ext cx="10058400" cy="75066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t>Continously</a:t>
            </a:r>
            <a:r>
              <a:rPr lang="de-DE" dirty="0" smtClean="0"/>
              <a:t> </a:t>
            </a:r>
            <a:r>
              <a:rPr lang="de-DE" dirty="0" err="1" smtClean="0"/>
              <a:t>weekly</a:t>
            </a:r>
            <a:r>
              <a:rPr lang="de-DE" dirty="0" smtClean="0"/>
              <a:t> </a:t>
            </a:r>
            <a:r>
              <a:rPr lang="de-DE" dirty="0" err="1" smtClean="0"/>
              <a:t>meetings</a:t>
            </a:r>
            <a:endParaRPr lang="en-US" dirty="0"/>
          </a:p>
        </p:txBody>
      </p:sp>
      <p:sp>
        <p:nvSpPr>
          <p:cNvPr id="15" name="Line Callout 3 (Accent Bar) 14"/>
          <p:cNvSpPr/>
          <p:nvPr/>
        </p:nvSpPr>
        <p:spPr>
          <a:xfrm flipH="1">
            <a:off x="6746775" y="5227523"/>
            <a:ext cx="1573541" cy="998919"/>
          </a:xfrm>
          <a:prstGeom prst="accentCallout3">
            <a:avLst>
              <a:gd name="adj1" fmla="val 18750"/>
              <a:gd name="adj2" fmla="val -8333"/>
              <a:gd name="adj3" fmla="val 18750"/>
              <a:gd name="adj4" fmla="val -16667"/>
              <a:gd name="adj5" fmla="val -48564"/>
              <a:gd name="adj6" fmla="val -16667"/>
              <a:gd name="adj7" fmla="val -182938"/>
              <a:gd name="adj8" fmla="val 19842"/>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solidFill>
                  <a:sysClr val="windowText" lastClr="000000"/>
                </a:solidFill>
              </a:rPr>
              <a:t>Started</a:t>
            </a:r>
            <a:r>
              <a:rPr lang="de-DE" dirty="0" smtClean="0">
                <a:solidFill>
                  <a:sysClr val="windowText" lastClr="000000"/>
                </a:solidFill>
              </a:rPr>
              <a:t> </a:t>
            </a:r>
            <a:r>
              <a:rPr lang="de-DE" dirty="0" err="1" smtClean="0">
                <a:solidFill>
                  <a:sysClr val="windowText" lastClr="000000"/>
                </a:solidFill>
              </a:rPr>
              <a:t>review</a:t>
            </a:r>
            <a:r>
              <a:rPr lang="de-DE" dirty="0" smtClean="0">
                <a:solidFill>
                  <a:sysClr val="windowText" lastClr="000000"/>
                </a:solidFill>
              </a:rPr>
              <a:t> </a:t>
            </a:r>
            <a:r>
              <a:rPr lang="de-DE" dirty="0" err="1" smtClean="0">
                <a:solidFill>
                  <a:sysClr val="windowText" lastClr="000000"/>
                </a:solidFill>
              </a:rPr>
              <a:t>of</a:t>
            </a:r>
            <a:r>
              <a:rPr lang="de-DE" dirty="0" smtClean="0">
                <a:solidFill>
                  <a:sysClr val="windowText" lastClr="000000"/>
                </a:solidFill>
              </a:rPr>
              <a:t> </a:t>
            </a:r>
            <a:r>
              <a:rPr lang="de-DE" dirty="0" err="1" smtClean="0">
                <a:solidFill>
                  <a:sysClr val="windowText" lastClr="000000"/>
                </a:solidFill>
              </a:rPr>
              <a:t>first</a:t>
            </a:r>
            <a:r>
              <a:rPr lang="de-DE" dirty="0" smtClean="0">
                <a:solidFill>
                  <a:sysClr val="windowText" lastClr="000000"/>
                </a:solidFill>
              </a:rPr>
              <a:t> </a:t>
            </a:r>
            <a:r>
              <a:rPr lang="de-DE" dirty="0" err="1" smtClean="0">
                <a:solidFill>
                  <a:sysClr val="windowText" lastClr="000000"/>
                </a:solidFill>
              </a:rPr>
              <a:t>drafts</a:t>
            </a:r>
            <a:endParaRPr lang="de-DE" dirty="0" smtClean="0">
              <a:solidFill>
                <a:sysClr val="windowText" lastClr="000000"/>
              </a:solidFill>
            </a:endParaRPr>
          </a:p>
        </p:txBody>
      </p:sp>
      <p:sp>
        <p:nvSpPr>
          <p:cNvPr id="16" name="Line Callout 3 (Accent Bar) 15"/>
          <p:cNvSpPr/>
          <p:nvPr/>
        </p:nvSpPr>
        <p:spPr>
          <a:xfrm>
            <a:off x="10286628" y="1771985"/>
            <a:ext cx="1678899" cy="998919"/>
          </a:xfrm>
          <a:prstGeom prst="accentCallout3">
            <a:avLst>
              <a:gd name="adj1" fmla="val 18750"/>
              <a:gd name="adj2" fmla="val -8333"/>
              <a:gd name="adj3" fmla="val 18750"/>
              <a:gd name="adj4" fmla="val -16667"/>
              <a:gd name="adj5" fmla="val 100000"/>
              <a:gd name="adj6" fmla="val -16667"/>
              <a:gd name="adj7" fmla="val 241214"/>
              <a:gd name="adj8" fmla="val -29269"/>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ysClr val="windowText" lastClr="000000"/>
                </a:solidFill>
              </a:rPr>
              <a:t>Start </a:t>
            </a:r>
            <a:r>
              <a:rPr lang="de-DE" dirty="0" err="1" smtClean="0">
                <a:solidFill>
                  <a:sysClr val="windowText" lastClr="000000"/>
                </a:solidFill>
              </a:rPr>
              <a:t>to</a:t>
            </a:r>
            <a:r>
              <a:rPr lang="de-DE" dirty="0" smtClean="0">
                <a:solidFill>
                  <a:sysClr val="windowText" lastClr="000000"/>
                </a:solidFill>
              </a:rPr>
              <a:t> </a:t>
            </a:r>
            <a:r>
              <a:rPr lang="de-DE" dirty="0" err="1" smtClean="0">
                <a:solidFill>
                  <a:sysClr val="windowText" lastClr="000000"/>
                </a:solidFill>
              </a:rPr>
              <a:t>create</a:t>
            </a:r>
            <a:r>
              <a:rPr lang="de-DE" dirty="0" smtClean="0">
                <a:solidFill>
                  <a:sysClr val="windowText" lastClr="000000"/>
                </a:solidFill>
              </a:rPr>
              <a:t> </a:t>
            </a:r>
            <a:r>
              <a:rPr lang="de-DE" dirty="0" err="1" smtClean="0">
                <a:solidFill>
                  <a:sysClr val="windowText" lastClr="000000"/>
                </a:solidFill>
              </a:rPr>
              <a:t>webpage</a:t>
            </a:r>
            <a:endParaRPr lang="en-US" dirty="0">
              <a:solidFill>
                <a:sysClr val="windowText" lastClr="000000"/>
              </a:solidFill>
            </a:endParaRPr>
          </a:p>
        </p:txBody>
      </p:sp>
    </p:spTree>
    <p:extLst>
      <p:ext uri="{BB962C8B-B14F-4D97-AF65-F5344CB8AC3E}">
        <p14:creationId xmlns:p14="http://schemas.microsoft.com/office/powerpoint/2010/main" val="2466803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434" y="47753"/>
            <a:ext cx="9440091" cy="4537766"/>
          </a:xfrm>
          <a:prstGeom prst="rect">
            <a:avLst/>
          </a:prstGeom>
        </p:spPr>
      </p:pic>
      <p:sp>
        <p:nvSpPr>
          <p:cNvPr id="2" name="Title 1"/>
          <p:cNvSpPr>
            <a:spLocks noGrp="1"/>
          </p:cNvSpPr>
          <p:nvPr>
            <p:ph type="ctrTitle"/>
          </p:nvPr>
        </p:nvSpPr>
        <p:spPr/>
        <p:txBody>
          <a:bodyPr>
            <a:normAutofit/>
          </a:bodyPr>
          <a:lstStyle/>
          <a:p>
            <a:pPr algn="ctr"/>
            <a:r>
              <a:rPr lang="en-US" sz="6000" i="1" dirty="0" smtClean="0"/>
              <a:t>THANK YOU FOR YOUR ATTENTION!</a:t>
            </a:r>
            <a:endParaRPr lang="en-US" sz="6000" i="1" dirty="0"/>
          </a:p>
        </p:txBody>
      </p:sp>
      <p:sp>
        <p:nvSpPr>
          <p:cNvPr id="3" name="Subtitle 2"/>
          <p:cNvSpPr>
            <a:spLocks noGrp="1"/>
          </p:cNvSpPr>
          <p:nvPr>
            <p:ph type="subTitle" idx="1"/>
          </p:nvPr>
        </p:nvSpPr>
        <p:spPr/>
        <p:txBody>
          <a:bodyPr/>
          <a:lstStyle/>
          <a:p>
            <a:pPr algn="ctr"/>
            <a:r>
              <a:rPr lang="en-US" dirty="0" smtClean="0"/>
              <a:t>Feel free to ask </a:t>
            </a:r>
            <a:r>
              <a:rPr lang="en-US" dirty="0" err="1" smtClean="0"/>
              <a:t>questionS</a:t>
            </a:r>
            <a:endParaRPr lang="en-US" dirty="0"/>
          </a:p>
        </p:txBody>
      </p:sp>
      <p:sp>
        <p:nvSpPr>
          <p:cNvPr id="5" name="Espace réservé du pied de page 4"/>
          <p:cNvSpPr>
            <a:spLocks noGrp="1"/>
          </p:cNvSpPr>
          <p:nvPr>
            <p:ph type="ftr" sz="quarter" idx="11"/>
          </p:nvPr>
        </p:nvSpPr>
        <p:spPr/>
        <p:txBody>
          <a:bodyPr/>
          <a:lstStyle/>
          <a:p>
            <a:r>
              <a:rPr lang="fr-FR" smtClean="0"/>
              <a:t>Bambu - 17.06.2015</a:t>
            </a:r>
            <a:endParaRPr lang="fr-FR" dirty="0"/>
          </a:p>
        </p:txBody>
      </p:sp>
      <p:sp>
        <p:nvSpPr>
          <p:cNvPr id="6" name="Espace réservé du numéro de diapositive 5"/>
          <p:cNvSpPr>
            <a:spLocks noGrp="1"/>
          </p:cNvSpPr>
          <p:nvPr>
            <p:ph type="sldNum" sz="quarter" idx="12"/>
          </p:nvPr>
        </p:nvSpPr>
        <p:spPr/>
        <p:txBody>
          <a:bodyPr/>
          <a:lstStyle/>
          <a:p>
            <a:r>
              <a:rPr lang="fr-FR" dirty="0" smtClean="0"/>
              <a:t>7</a:t>
            </a:r>
            <a:endParaRPr lang="fr-FR" dirty="0"/>
          </a:p>
        </p:txBody>
      </p:sp>
    </p:spTree>
    <p:extLst>
      <p:ext uri="{BB962C8B-B14F-4D97-AF65-F5344CB8AC3E}">
        <p14:creationId xmlns:p14="http://schemas.microsoft.com/office/powerpoint/2010/main" val="642926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étrospective">
  <a:themeElements>
    <a:clrScheme name="Personnalisé 15">
      <a:dk1>
        <a:sysClr val="windowText" lastClr="000000"/>
      </a:dk1>
      <a:lt1>
        <a:sysClr val="window" lastClr="FFFFFF"/>
      </a:lt1>
      <a:dk2>
        <a:srgbClr val="373545"/>
      </a:dk2>
      <a:lt2>
        <a:srgbClr val="CEDBE6"/>
      </a:lt2>
      <a:accent1>
        <a:srgbClr val="1E467C"/>
      </a:accent1>
      <a:accent2>
        <a:srgbClr val="0C0555"/>
      </a:accent2>
      <a:accent3>
        <a:srgbClr val="646464"/>
      </a:accent3>
      <a:accent4>
        <a:srgbClr val="A5A5A5"/>
      </a:accent4>
      <a:accent5>
        <a:srgbClr val="A5A5A5"/>
      </a:accent5>
      <a:accent6>
        <a:srgbClr val="2683C6"/>
      </a:accent6>
      <a:hlink>
        <a:srgbClr val="002060"/>
      </a:hlink>
      <a:folHlink>
        <a:srgbClr val="CC0099"/>
      </a:folHlink>
    </a:clrScheme>
    <a:fontScheme name="Rétrospectiv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555</Words>
  <Application>Microsoft Office PowerPoint</Application>
  <PresentationFormat>Widescreen</PresentationFormat>
  <Paragraphs>110</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SimSun</vt:lpstr>
      <vt:lpstr>Arial</vt:lpstr>
      <vt:lpstr>Calibri</vt:lpstr>
      <vt:lpstr>Calibri Light</vt:lpstr>
      <vt:lpstr>Times New Roman</vt:lpstr>
      <vt:lpstr>Rétrospective</vt:lpstr>
      <vt:lpstr>PowerPoint Presentation</vt:lpstr>
      <vt:lpstr>FUEL CELL INDUSTRY ANALYSIS REPORT</vt:lpstr>
      <vt:lpstr>BAMBU, THE TEAM</vt:lpstr>
      <vt:lpstr>LOGIC MODEL</vt:lpstr>
      <vt:lpstr>RESOURCES</vt:lpstr>
      <vt:lpstr>Website</vt:lpstr>
      <vt:lpstr>WORK PROCESS</vt:lpstr>
      <vt:lpstr>THANK YOU FOR YOUR ATTENTION!</vt:lpstr>
    </vt:vector>
  </TitlesOfParts>
  <Company>Supelec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Benoit Serot</dc:creator>
  <cp:lastModifiedBy>Konstantin Neumann</cp:lastModifiedBy>
  <cp:revision>92</cp:revision>
  <dcterms:created xsi:type="dcterms:W3CDTF">2015-04-09T11:09:48Z</dcterms:created>
  <dcterms:modified xsi:type="dcterms:W3CDTF">2015-06-16T10:03:02Z</dcterms:modified>
</cp:coreProperties>
</file>