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85" r:id="rId2"/>
    <p:sldId id="298" r:id="rId3"/>
    <p:sldId id="301" r:id="rId4"/>
    <p:sldId id="286" r:id="rId5"/>
    <p:sldId id="303" r:id="rId6"/>
    <p:sldId id="302" r:id="rId7"/>
    <p:sldId id="287" r:id="rId8"/>
    <p:sldId id="297" r:id="rId9"/>
    <p:sldId id="291" r:id="rId10"/>
    <p:sldId id="292" r:id="rId11"/>
    <p:sldId id="296" r:id="rId12"/>
    <p:sldId id="293" r:id="rId13"/>
    <p:sldId id="295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8" autoAdjust="0"/>
    <p:restoredTop sz="74865" autoAdjust="0"/>
  </p:normalViewPr>
  <p:slideViewPr>
    <p:cSldViewPr snapToGrid="0">
      <p:cViewPr>
        <p:scale>
          <a:sx n="75" d="100"/>
          <a:sy n="75" d="100"/>
        </p:scale>
        <p:origin x="54" y="-4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Molar</a:t>
            </a:r>
            <a:r>
              <a:rPr lang="en-US" sz="1800" baseline="0" dirty="0" smtClean="0"/>
              <a:t> Solar System Gas Constitution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8.6074729071905914E-2"/>
          <c:y val="0.30331090893875018"/>
          <c:w val="0.9"/>
          <c:h val="0.37649219467401285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Air constitution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Feuil1!$A$2:$A$4</c:f>
              <c:strCache>
                <c:ptCount val="3"/>
                <c:pt idx="0">
                  <c:v>Dihydrogen</c:v>
                </c:pt>
                <c:pt idx="1">
                  <c:v>Helium</c:v>
                </c:pt>
                <c:pt idx="2">
                  <c:v>Others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0.83528761650887362</c:v>
                </c:pt>
                <c:pt idx="1">
                  <c:v>0.16286733455602248</c:v>
                </c:pt>
                <c:pt idx="2">
                  <c:v>9.6933914202470715E-4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52D8DF-F7ED-47A9-8F1F-1C3DE6A4722F}" type="doc">
      <dgm:prSet loTypeId="urn:microsoft.com/office/officeart/2005/8/layout/hList6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fr-FR"/>
        </a:p>
      </dgm:t>
    </dgm:pt>
    <dgm:pt modelId="{72C3D7C4-1FD3-4E91-B977-28931B3F5ABA}">
      <dgm:prSet phldrT="[Texte]" custT="1"/>
      <dgm:spPr/>
      <dgm:t>
        <a:bodyPr/>
        <a:lstStyle/>
        <a:p>
          <a:r>
            <a:rPr lang="fr-FR" sz="1400" smtClean="0">
              <a:solidFill>
                <a:schemeClr val="accent3">
                  <a:lumMod val="75000"/>
                </a:schemeClr>
              </a:solidFill>
            </a:rPr>
            <a:t>RESOURCES</a:t>
          </a:r>
          <a:endParaRPr lang="fr-FR" sz="1400" dirty="0">
            <a:solidFill>
              <a:schemeClr val="accent3">
                <a:lumMod val="75000"/>
              </a:schemeClr>
            </a:solidFill>
          </a:endParaRPr>
        </a:p>
      </dgm:t>
    </dgm:pt>
    <dgm:pt modelId="{C7E336E9-2747-4995-A749-2C4A0C296DB1}" type="parTrans" cxnId="{383F837F-9DCE-4D5D-B5F0-67D53EEA6ED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C47984D0-4B72-491D-8DA1-F5AEAAF743E6}" type="sibTrans" cxnId="{383F837F-9DCE-4D5D-B5F0-67D53EEA6ED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1EFEFBA2-B851-4A8A-BB22-00008FF41747}">
      <dgm:prSet phldrT="[Texte]" custT="1"/>
      <dgm:spPr/>
      <dgm:t>
        <a:bodyPr/>
        <a:lstStyle/>
        <a:p>
          <a:r>
            <a:rPr lang="fr-FR" sz="1400" dirty="0" smtClean="0">
              <a:solidFill>
                <a:schemeClr val="accent3">
                  <a:lumMod val="75000"/>
                </a:schemeClr>
              </a:solidFill>
            </a:rPr>
            <a:t>ACTIVITIES</a:t>
          </a:r>
          <a:endParaRPr lang="fr-FR" sz="1400" dirty="0">
            <a:solidFill>
              <a:schemeClr val="accent3">
                <a:lumMod val="75000"/>
              </a:schemeClr>
            </a:solidFill>
          </a:endParaRPr>
        </a:p>
      </dgm:t>
    </dgm:pt>
    <dgm:pt modelId="{5237344E-3C45-4CD5-8679-16503A91AA7C}" type="parTrans" cxnId="{35AE9547-F862-45D3-BE5A-E6241C543C34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95B4B51-66E9-4F52-9C30-23146904BC20}" type="sibTrans" cxnId="{35AE9547-F862-45D3-BE5A-E6241C543C34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2BE55610-4D28-42E0-8267-558A7085E18F}">
      <dgm:prSet phldrT="[Texte]" custT="1"/>
      <dgm:spPr/>
      <dgm:t>
        <a:bodyPr/>
        <a:lstStyle/>
        <a:p>
          <a:r>
            <a:rPr lang="fr-FR" sz="1400" dirty="0" smtClean="0">
              <a:solidFill>
                <a:schemeClr val="accent3">
                  <a:lumMod val="75000"/>
                </a:schemeClr>
              </a:solidFill>
            </a:rPr>
            <a:t>OUTPUTS</a:t>
          </a:r>
          <a:endParaRPr lang="fr-FR" sz="1400" dirty="0">
            <a:solidFill>
              <a:schemeClr val="accent3">
                <a:lumMod val="75000"/>
              </a:schemeClr>
            </a:solidFill>
          </a:endParaRPr>
        </a:p>
      </dgm:t>
    </dgm:pt>
    <dgm:pt modelId="{0412D34D-808E-40C7-8F02-8DB8FF4954D5}" type="parTrans" cxnId="{DE556CC3-DF24-4E13-A34B-765D89621F82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6F471C58-641B-49B6-9FAA-ED99D26EF7F1}" type="sibTrans" cxnId="{DE556CC3-DF24-4E13-A34B-765D89621F82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498996AE-4AE4-493E-85FE-F243E011573C}">
      <dgm:prSet phldrT="[Texte]"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IAR 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083F37AC-F742-4756-9721-03926A31C2E0}" type="parTrans" cxnId="{628E5962-57DF-4D87-97D9-0192FBFDD09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48AF3B71-218F-4F8C-B4DE-6B2DE20F7BC5}" type="sibTrans" cxnId="{628E5962-57DF-4D87-97D9-0192FBFDD09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3C62CD8E-8D76-477F-9DB6-910BDF743BA0}">
      <dgm:prSet phldrT="[Texte]"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Fuel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cell</a:t>
          </a:r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authoritiES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ACB6940E-F7AB-4B27-A4AF-138986DD3A81}" type="parTrans" cxnId="{8019387C-88C3-4DCF-810D-DE8619DEB54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15123142-6E4E-45E4-807A-07C399AF1AF7}" type="sibTrans" cxnId="{8019387C-88C3-4DCF-810D-DE8619DEB54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27B8F497-EEFE-4724-A7DB-6F628DE3891D}">
      <dgm:prSet phldrT="[Texte]"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Create</a:t>
          </a:r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the IAR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326F6861-A2B9-4697-8835-2FE6175350B9}" type="parTrans" cxnId="{AE803186-1124-46E1-8F1A-37AB7FE2A10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CBB21267-DEF5-4514-82CE-4C0594486F84}" type="sibTrans" cxnId="{AE803186-1124-46E1-8F1A-37AB7FE2A10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9DB0AEFC-F7C0-4A47-A9D2-B66B67BDF166}">
      <dgm:prSet phldrT="[Texte]" custT="1"/>
      <dgm:spPr/>
      <dgm:t>
        <a:bodyPr/>
        <a:lstStyle/>
        <a:p>
          <a:r>
            <a:rPr lang="fr-FR" sz="1400" dirty="0" smtClean="0">
              <a:solidFill>
                <a:schemeClr val="accent3">
                  <a:lumMod val="75000"/>
                </a:schemeClr>
              </a:solidFill>
            </a:rPr>
            <a:t>OUTCOMES</a:t>
          </a:r>
          <a:endParaRPr lang="fr-FR" sz="1400" dirty="0">
            <a:solidFill>
              <a:schemeClr val="accent3">
                <a:lumMod val="75000"/>
              </a:schemeClr>
            </a:solidFill>
          </a:endParaRPr>
        </a:p>
      </dgm:t>
    </dgm:pt>
    <dgm:pt modelId="{A4CF8F00-895D-40E4-8450-D92BA3CAA82B}" type="parTrans" cxnId="{5681C565-D35A-4FEA-A0B2-C51EC399EE0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89C62A47-94B4-428D-B017-3F9FAE42CBB2}" type="sibTrans" cxnId="{5681C565-D35A-4FEA-A0B2-C51EC399EE0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0EB01263-FD3B-4AC7-BF83-D803022CDB57}">
      <dgm:prSet phldrT="[Texte]" custT="1"/>
      <dgm:spPr/>
      <dgm:t>
        <a:bodyPr/>
        <a:lstStyle/>
        <a:p>
          <a:r>
            <a:rPr lang="en-US" sz="1050" dirty="0" smtClean="0">
              <a:solidFill>
                <a:schemeClr val="accent3">
                  <a:lumMod val="75000"/>
                </a:schemeClr>
              </a:solidFill>
            </a:rPr>
            <a:t> Condensed Information about the fuel cell industry available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B7ADEEA4-5653-4A7C-A171-75A7C360D0C6}" type="parTrans" cxnId="{ED06762B-FC36-4EB7-BB42-21BF2D41A4B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F439DA5-2B90-41D6-942D-A9D10364DF29}" type="sibTrans" cxnId="{ED06762B-FC36-4EB7-BB42-21BF2D41A4B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C4398932-60E9-428B-BB59-BB2FDF42C249}">
      <dgm:prSet phldrT="[Texte]" custT="1"/>
      <dgm:spPr/>
      <dgm:t>
        <a:bodyPr/>
        <a:lstStyle/>
        <a:p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3D0B83B2-1075-4391-96AD-404B4EC50D02}" type="parTrans" cxnId="{42F76715-AFEB-4F17-93DB-8ADEB8228C3E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413CF9B1-273D-4A5D-A540-DEA45D415D55}" type="sibTrans" cxnId="{42F76715-AFEB-4F17-93DB-8ADEB8228C3E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3134A35E-5F85-4AA0-82AC-DC8AF808B10B}">
      <dgm:prSet phldrT="[Texte]" custT="1"/>
      <dgm:spPr/>
      <dgm:t>
        <a:bodyPr/>
        <a:lstStyle/>
        <a:p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4996416F-3E3B-4A82-B815-CAAA109D65A0}" type="parTrans" cxnId="{9FE6B04F-043F-4842-94C7-BFE97A8E63F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9C551CA4-A023-4452-9361-07B91AA4E205}" type="sibTrans" cxnId="{9FE6B04F-043F-4842-94C7-BFE97A8E63F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A3AC2FB3-0EB1-4B08-81CB-415AD7D924BD}">
      <dgm:prSet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Scientific publications</a:t>
          </a:r>
        </a:p>
      </dgm:t>
    </dgm:pt>
    <dgm:pt modelId="{2B8D19A5-F9C2-4727-A570-45A82536B46A}" type="parTrans" cxnId="{FC395D7D-EDD8-402B-B114-D200F9A9E7E2}">
      <dgm:prSet/>
      <dgm:spPr/>
      <dgm:t>
        <a:bodyPr/>
        <a:lstStyle/>
        <a:p>
          <a:endParaRPr lang="fr-FR"/>
        </a:p>
      </dgm:t>
    </dgm:pt>
    <dgm:pt modelId="{0FB1D22F-A717-416D-996E-E2C5DBCE4FF3}" type="sibTrans" cxnId="{FC395D7D-EDD8-402B-B114-D200F9A9E7E2}">
      <dgm:prSet/>
      <dgm:spPr/>
      <dgm:t>
        <a:bodyPr/>
        <a:lstStyle/>
        <a:p>
          <a:endParaRPr lang="fr-FR"/>
        </a:p>
      </dgm:t>
    </dgm:pt>
    <dgm:pt modelId="{501AD31A-A917-4AA9-BB27-AC42F939E6C7}">
      <dgm:prSet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Company</a:t>
          </a:r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websites</a:t>
          </a:r>
          <a:endParaRPr lang="fr-FR" sz="105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6FA99C3A-F407-417F-83DE-0391C15E10E9}" type="parTrans" cxnId="{0DE55D2D-33B4-4963-9CA5-925682AFA090}">
      <dgm:prSet/>
      <dgm:spPr/>
      <dgm:t>
        <a:bodyPr/>
        <a:lstStyle/>
        <a:p>
          <a:endParaRPr lang="fr-FR"/>
        </a:p>
      </dgm:t>
    </dgm:pt>
    <dgm:pt modelId="{7CF3A3B9-782C-4075-B06F-2F935C3C2DE2}" type="sibTrans" cxnId="{0DE55D2D-33B4-4963-9CA5-925682AFA090}">
      <dgm:prSet/>
      <dgm:spPr/>
      <dgm:t>
        <a:bodyPr/>
        <a:lstStyle/>
        <a:p>
          <a:endParaRPr lang="fr-FR"/>
        </a:p>
      </dgm:t>
    </dgm:pt>
    <dgm:pt modelId="{F2F81127-8604-4ECD-9F9E-207835E79493}">
      <dgm:prSet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Newspapers</a:t>
          </a:r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and magazines</a:t>
          </a:r>
        </a:p>
      </dgm:t>
    </dgm:pt>
    <dgm:pt modelId="{99A45E88-8DDE-48D1-8F65-2DC2BFDC1B91}" type="parTrans" cxnId="{1AF38BB0-8239-4FB1-AD88-E895B84302D6}">
      <dgm:prSet/>
      <dgm:spPr/>
      <dgm:t>
        <a:bodyPr/>
        <a:lstStyle/>
        <a:p>
          <a:endParaRPr lang="fr-FR"/>
        </a:p>
      </dgm:t>
    </dgm:pt>
    <dgm:pt modelId="{D3A54DFC-B2DF-4EA2-B582-F300D0C6C9D1}" type="sibTrans" cxnId="{1AF38BB0-8239-4FB1-AD88-E895B84302D6}">
      <dgm:prSet/>
      <dgm:spPr/>
      <dgm:t>
        <a:bodyPr/>
        <a:lstStyle/>
        <a:p>
          <a:endParaRPr lang="fr-FR"/>
        </a:p>
      </dgm:t>
    </dgm:pt>
    <dgm:pt modelId="{A7E412B7-27EE-4512-911E-68B463084553}">
      <dgm:prSet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Governmental</a:t>
          </a:r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authorities</a:t>
          </a:r>
          <a:endParaRPr lang="fr-FR" sz="105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10DE53D3-699E-4FAB-93E6-2D4B0644106C}" type="parTrans" cxnId="{17706F1F-9A48-4FB3-AFC9-7F173426B60D}">
      <dgm:prSet/>
      <dgm:spPr/>
      <dgm:t>
        <a:bodyPr/>
        <a:lstStyle/>
        <a:p>
          <a:endParaRPr lang="fr-FR"/>
        </a:p>
      </dgm:t>
    </dgm:pt>
    <dgm:pt modelId="{0A18CE13-150F-44E7-9CBF-4C503416DB9C}" type="sibTrans" cxnId="{17706F1F-9A48-4FB3-AFC9-7F173426B60D}">
      <dgm:prSet/>
      <dgm:spPr/>
      <dgm:t>
        <a:bodyPr/>
        <a:lstStyle/>
        <a:p>
          <a:endParaRPr lang="fr-FR"/>
        </a:p>
      </dgm:t>
    </dgm:pt>
    <dgm:pt modelId="{6C89E8F9-F492-45E6-8918-60E8E347286B}">
      <dgm:prSet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Statistic</a:t>
          </a:r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databases</a:t>
          </a:r>
          <a:endParaRPr lang="fr-FR" sz="105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D3A19BD5-5EF9-4F4A-A53B-A482174EDFCA}" type="parTrans" cxnId="{4800A4EE-6F16-46D8-84D1-83B908998DA3}">
      <dgm:prSet/>
      <dgm:spPr/>
      <dgm:t>
        <a:bodyPr/>
        <a:lstStyle/>
        <a:p>
          <a:endParaRPr lang="fr-FR"/>
        </a:p>
      </dgm:t>
    </dgm:pt>
    <dgm:pt modelId="{46BCADFF-F8C3-4EBF-8866-723D1B07C2AA}" type="sibTrans" cxnId="{4800A4EE-6F16-46D8-84D1-83B908998DA3}">
      <dgm:prSet/>
      <dgm:spPr/>
      <dgm:t>
        <a:bodyPr/>
        <a:lstStyle/>
        <a:p>
          <a:endParaRPr lang="fr-FR"/>
        </a:p>
      </dgm:t>
    </dgm:pt>
    <dgm:pt modelId="{BFA6EAEA-D702-4114-802D-1D05CB97BDA4}">
      <dgm:prSet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Online Tools</a:t>
          </a:r>
        </a:p>
      </dgm:t>
    </dgm:pt>
    <dgm:pt modelId="{A6625999-54BE-479A-9837-A4952987CE4D}" type="parTrans" cxnId="{2D15631C-8040-45D9-ADE8-6CC3B32092BC}">
      <dgm:prSet/>
      <dgm:spPr/>
      <dgm:t>
        <a:bodyPr/>
        <a:lstStyle/>
        <a:p>
          <a:endParaRPr lang="fr-FR"/>
        </a:p>
      </dgm:t>
    </dgm:pt>
    <dgm:pt modelId="{96E32F97-D294-4F13-A842-48D9E400D2DE}" type="sibTrans" cxnId="{2D15631C-8040-45D9-ADE8-6CC3B32092BC}">
      <dgm:prSet/>
      <dgm:spPr/>
      <dgm:t>
        <a:bodyPr/>
        <a:lstStyle/>
        <a:p>
          <a:endParaRPr lang="fr-FR"/>
        </a:p>
      </dgm:t>
    </dgm:pt>
    <dgm:pt modelId="{8060FE38-94C9-45D0-A618-12DAAC482145}">
      <dgm:prSet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Software</a:t>
          </a:r>
        </a:p>
      </dgm:t>
    </dgm:pt>
    <dgm:pt modelId="{61FAE307-BC03-4CB9-B9C3-8AF901F5CA93}" type="parTrans" cxnId="{05D05F4D-A4C7-4304-B0A9-389F05CC2E11}">
      <dgm:prSet/>
      <dgm:spPr/>
      <dgm:t>
        <a:bodyPr/>
        <a:lstStyle/>
        <a:p>
          <a:endParaRPr lang="fr-FR"/>
        </a:p>
      </dgm:t>
    </dgm:pt>
    <dgm:pt modelId="{7AB311FF-CFF5-416A-ADC5-23F42AE7362B}" type="sibTrans" cxnId="{05D05F4D-A4C7-4304-B0A9-389F05CC2E11}">
      <dgm:prSet/>
      <dgm:spPr/>
      <dgm:t>
        <a:bodyPr/>
        <a:lstStyle/>
        <a:p>
          <a:endParaRPr lang="fr-FR"/>
        </a:p>
      </dgm:t>
    </dgm:pt>
    <dgm:pt modelId="{46960BC8-27AA-45F8-AEEF-22352CF1450C}">
      <dgm:prSet custT="1"/>
      <dgm:spPr/>
      <dgm:t>
        <a:bodyPr/>
        <a:lstStyle/>
        <a:p>
          <a:endParaRPr lang="fr-FR" sz="1050" dirty="0" err="1" smtClean="0">
            <a:solidFill>
              <a:schemeClr val="accent3">
                <a:lumMod val="75000"/>
              </a:schemeClr>
            </a:solidFill>
          </a:endParaRPr>
        </a:p>
      </dgm:t>
    </dgm:pt>
    <dgm:pt modelId="{CDFC704C-CE99-4629-BDE1-B0283A7800AE}" type="parTrans" cxnId="{487D58D9-3B31-4424-9840-F9C066D7CF4E}">
      <dgm:prSet/>
      <dgm:spPr/>
      <dgm:t>
        <a:bodyPr/>
        <a:lstStyle/>
        <a:p>
          <a:endParaRPr lang="fr-FR"/>
        </a:p>
      </dgm:t>
    </dgm:pt>
    <dgm:pt modelId="{EBBA58DB-C3E1-4881-9269-F2C8513B005E}" type="sibTrans" cxnId="{487D58D9-3B31-4424-9840-F9C066D7CF4E}">
      <dgm:prSet/>
      <dgm:spPr/>
      <dgm:t>
        <a:bodyPr/>
        <a:lstStyle/>
        <a:p>
          <a:endParaRPr lang="fr-FR"/>
        </a:p>
      </dgm:t>
    </dgm:pt>
    <dgm:pt modelId="{5E6EC759-EDF1-444D-A55D-A9E18EFE3F70}">
      <dgm:prSet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Introduction</a:t>
          </a:r>
        </a:p>
      </dgm:t>
    </dgm:pt>
    <dgm:pt modelId="{F19CC7AA-3C5B-4D8E-8479-B3D326318C7E}" type="parTrans" cxnId="{340637D5-1948-4365-8839-9CE07222EBA5}">
      <dgm:prSet/>
      <dgm:spPr/>
      <dgm:t>
        <a:bodyPr/>
        <a:lstStyle/>
        <a:p>
          <a:endParaRPr lang="fr-FR"/>
        </a:p>
      </dgm:t>
    </dgm:pt>
    <dgm:pt modelId="{5E72C6B2-3576-469F-95BF-CB19BB54CC5B}" type="sibTrans" cxnId="{340637D5-1948-4365-8839-9CE07222EBA5}">
      <dgm:prSet/>
      <dgm:spPr/>
      <dgm:t>
        <a:bodyPr/>
        <a:lstStyle/>
        <a:p>
          <a:endParaRPr lang="fr-FR"/>
        </a:p>
      </dgm:t>
    </dgm:pt>
    <dgm:pt modelId="{7107FF6F-355C-479F-868D-84C11CD2F69F}">
      <dgm:prSet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Github</a:t>
          </a:r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page</a:t>
          </a:r>
        </a:p>
      </dgm:t>
    </dgm:pt>
    <dgm:pt modelId="{7A65574C-3B6E-4B7B-B4F2-48654D15DA37}" type="parTrans" cxnId="{F3A2B4D6-BB4E-42BA-B583-A65FB9B18334}">
      <dgm:prSet/>
      <dgm:spPr/>
      <dgm:t>
        <a:bodyPr/>
        <a:lstStyle/>
        <a:p>
          <a:endParaRPr lang="fr-FR"/>
        </a:p>
      </dgm:t>
    </dgm:pt>
    <dgm:pt modelId="{B5AFDB0E-9BE2-4139-B603-4FE23277675B}" type="sibTrans" cxnId="{F3A2B4D6-BB4E-42BA-B583-A65FB9B18334}">
      <dgm:prSet/>
      <dgm:spPr/>
      <dgm:t>
        <a:bodyPr/>
        <a:lstStyle/>
        <a:p>
          <a:endParaRPr lang="fr-FR"/>
        </a:p>
      </dgm:t>
    </dgm:pt>
    <dgm:pt modelId="{A500FA09-F245-42CB-B0DE-04ADA5451810}">
      <dgm:prSet custT="1"/>
      <dgm:spPr/>
      <dgm:t>
        <a:bodyPr/>
        <a:lstStyle/>
        <a:p>
          <a:endParaRPr lang="fr-FR" sz="105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603B18AA-B746-4BE6-8BEA-FD31384938C6}" type="parTrans" cxnId="{0F0AF83D-F9E7-40C1-B4B7-F7B2DDCA42D9}">
      <dgm:prSet/>
      <dgm:spPr/>
      <dgm:t>
        <a:bodyPr/>
        <a:lstStyle/>
        <a:p>
          <a:endParaRPr lang="fr-FR"/>
        </a:p>
      </dgm:t>
    </dgm:pt>
    <dgm:pt modelId="{AAC1C1C9-4CEC-49A8-AF46-36E16998BC0D}" type="sibTrans" cxnId="{0F0AF83D-F9E7-40C1-B4B7-F7B2DDCA42D9}">
      <dgm:prSet/>
      <dgm:spPr/>
      <dgm:t>
        <a:bodyPr/>
        <a:lstStyle/>
        <a:p>
          <a:endParaRPr lang="fr-FR"/>
        </a:p>
      </dgm:t>
    </dgm:pt>
    <dgm:pt modelId="{B196A722-E82D-49E7-A43B-B2DE9174D042}">
      <dgm:prSet custT="1"/>
      <dgm:spPr/>
      <dgm:t>
        <a:bodyPr/>
        <a:lstStyle/>
        <a:p>
          <a:r>
            <a:rPr lang="en-US" sz="1050" dirty="0" smtClean="0">
              <a:solidFill>
                <a:schemeClr val="accent3">
                  <a:lumMod val="75000"/>
                </a:schemeClr>
              </a:solidFill>
            </a:rPr>
            <a:t> IAR understandable by everyone</a:t>
          </a:r>
          <a:endParaRPr lang="fr-FR" sz="105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4A52D62C-336E-4896-9BFA-2AC0BB8CCA72}" type="parTrans" cxnId="{1AEBB793-C715-4571-8F8B-F0663D661153}">
      <dgm:prSet/>
      <dgm:spPr/>
      <dgm:t>
        <a:bodyPr/>
        <a:lstStyle/>
        <a:p>
          <a:endParaRPr lang="fr-FR"/>
        </a:p>
      </dgm:t>
    </dgm:pt>
    <dgm:pt modelId="{6465AB99-B41B-4687-AEDE-0EC7C4DA1254}" type="sibTrans" cxnId="{1AEBB793-C715-4571-8F8B-F0663D661153}">
      <dgm:prSet/>
      <dgm:spPr/>
      <dgm:t>
        <a:bodyPr/>
        <a:lstStyle/>
        <a:p>
          <a:endParaRPr lang="fr-FR"/>
        </a:p>
      </dgm:t>
    </dgm:pt>
    <dgm:pt modelId="{D760DDB8-0289-40E9-9715-B6E03035CD20}">
      <dgm:prSet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Interaction with other contributors</a:t>
          </a:r>
          <a:endParaRPr lang="fr-FR" sz="105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418BFCA9-ADF9-4154-8C0E-C8BBB94EE0F5}" type="parTrans" cxnId="{4B146B3D-1D4F-4979-974C-F51B971B0DB4}">
      <dgm:prSet/>
      <dgm:spPr/>
      <dgm:t>
        <a:bodyPr/>
        <a:lstStyle/>
        <a:p>
          <a:endParaRPr lang="fr-FR"/>
        </a:p>
      </dgm:t>
    </dgm:pt>
    <dgm:pt modelId="{5E203340-B9D1-4A51-8377-0DB15908F943}" type="sibTrans" cxnId="{4B146B3D-1D4F-4979-974C-F51B971B0DB4}">
      <dgm:prSet/>
      <dgm:spPr/>
      <dgm:t>
        <a:bodyPr/>
        <a:lstStyle/>
        <a:p>
          <a:endParaRPr lang="fr-FR"/>
        </a:p>
      </dgm:t>
    </dgm:pt>
    <dgm:pt modelId="{7A1C1FF7-6355-49B1-87E0-60DAEACD27AD}">
      <dgm:prSet custT="1"/>
      <dgm:spPr/>
      <dgm:t>
        <a:bodyPr/>
        <a:lstStyle/>
        <a:p>
          <a:endParaRPr lang="fr-FR" sz="105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9B50F22F-7C27-4615-A141-2BE7584B5239}" type="parTrans" cxnId="{6955C85A-D5BB-44F7-9537-5C04E372D714}">
      <dgm:prSet/>
      <dgm:spPr/>
      <dgm:t>
        <a:bodyPr/>
        <a:lstStyle/>
        <a:p>
          <a:endParaRPr lang="fr-FR"/>
        </a:p>
      </dgm:t>
    </dgm:pt>
    <dgm:pt modelId="{E42DFC01-96EA-412A-A668-EAA80CFE8962}" type="sibTrans" cxnId="{6955C85A-D5BB-44F7-9537-5C04E372D714}">
      <dgm:prSet/>
      <dgm:spPr/>
      <dgm:t>
        <a:bodyPr/>
        <a:lstStyle/>
        <a:p>
          <a:endParaRPr lang="fr-FR"/>
        </a:p>
      </dgm:t>
    </dgm:pt>
    <dgm:pt modelId="{0F97B7B9-C085-4D5B-971D-A65CB4C29F66}">
      <dgm:prSet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Product description</a:t>
          </a:r>
        </a:p>
      </dgm:t>
    </dgm:pt>
    <dgm:pt modelId="{CFD2C302-92B2-4A8C-83D7-F6422F15A5EF}" type="parTrans" cxnId="{64BC6DBF-E184-45F6-A5D3-6B7F1802F38D}">
      <dgm:prSet/>
      <dgm:spPr/>
      <dgm:t>
        <a:bodyPr/>
        <a:lstStyle/>
        <a:p>
          <a:endParaRPr lang="fr-FR"/>
        </a:p>
      </dgm:t>
    </dgm:pt>
    <dgm:pt modelId="{D202FFD1-8D7C-4D98-A07D-8FBC3A34B848}" type="sibTrans" cxnId="{64BC6DBF-E184-45F6-A5D3-6B7F1802F38D}">
      <dgm:prSet/>
      <dgm:spPr/>
      <dgm:t>
        <a:bodyPr/>
        <a:lstStyle/>
        <a:p>
          <a:endParaRPr lang="fr-FR"/>
        </a:p>
      </dgm:t>
    </dgm:pt>
    <dgm:pt modelId="{00C52DB7-3417-4F6B-B717-76196F512E98}">
      <dgm:prSet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Market</a:t>
          </a:r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description</a:t>
          </a:r>
        </a:p>
      </dgm:t>
    </dgm:pt>
    <dgm:pt modelId="{B019318C-8DCB-4417-8172-D25D40A6AB63}" type="parTrans" cxnId="{A409618B-F9B4-434E-8080-C1E81A8E848C}">
      <dgm:prSet/>
      <dgm:spPr/>
      <dgm:t>
        <a:bodyPr/>
        <a:lstStyle/>
        <a:p>
          <a:endParaRPr lang="fr-FR"/>
        </a:p>
      </dgm:t>
    </dgm:pt>
    <dgm:pt modelId="{8D8F9D44-A46A-48DA-A7A5-5460AA7C4ADB}" type="sibTrans" cxnId="{A409618B-F9B4-434E-8080-C1E81A8E848C}">
      <dgm:prSet/>
      <dgm:spPr/>
      <dgm:t>
        <a:bodyPr/>
        <a:lstStyle/>
        <a:p>
          <a:endParaRPr lang="fr-FR"/>
        </a:p>
      </dgm:t>
    </dgm:pt>
    <dgm:pt modelId="{66B0C640-CB58-484B-A666-981FE46A3EAA}">
      <dgm:prSet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Policy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framework</a:t>
          </a:r>
          <a:endParaRPr lang="fr-FR" sz="105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FA016A62-5D47-475B-AD26-75E551EC4E2A}" type="parTrans" cxnId="{37BFBA5A-B457-486E-BF6A-F3C1A42C9351}">
      <dgm:prSet/>
      <dgm:spPr/>
      <dgm:t>
        <a:bodyPr/>
        <a:lstStyle/>
        <a:p>
          <a:endParaRPr lang="fr-FR"/>
        </a:p>
      </dgm:t>
    </dgm:pt>
    <dgm:pt modelId="{A0B68A0B-723F-45B4-AB16-3FE329370EF8}" type="sibTrans" cxnId="{37BFBA5A-B457-486E-BF6A-F3C1A42C9351}">
      <dgm:prSet/>
      <dgm:spPr/>
      <dgm:t>
        <a:bodyPr/>
        <a:lstStyle/>
        <a:p>
          <a:endParaRPr lang="fr-FR"/>
        </a:p>
      </dgm:t>
    </dgm:pt>
    <dgm:pt modelId="{DCAA0985-226B-4387-B730-F449DFD3C2E3}">
      <dgm:prSet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Future perspective</a:t>
          </a:r>
        </a:p>
      </dgm:t>
    </dgm:pt>
    <dgm:pt modelId="{823A40A3-55FB-4600-ADD5-DBD0C2AEC55C}" type="parTrans" cxnId="{D4D17999-A1DE-45DF-88D3-6DC17F9EFCE5}">
      <dgm:prSet/>
      <dgm:spPr/>
      <dgm:t>
        <a:bodyPr/>
        <a:lstStyle/>
        <a:p>
          <a:endParaRPr lang="fr-FR"/>
        </a:p>
      </dgm:t>
    </dgm:pt>
    <dgm:pt modelId="{88A1FB42-90BC-454F-97CA-1ACC5136176B}" type="sibTrans" cxnId="{D4D17999-A1DE-45DF-88D3-6DC17F9EFCE5}">
      <dgm:prSet/>
      <dgm:spPr/>
      <dgm:t>
        <a:bodyPr/>
        <a:lstStyle/>
        <a:p>
          <a:endParaRPr lang="fr-FR"/>
        </a:p>
      </dgm:t>
    </dgm:pt>
    <dgm:pt modelId="{65820A23-5088-47CA-BA30-3E010FED1EA7}">
      <dgm:prSet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Conclusion</a:t>
          </a:r>
        </a:p>
      </dgm:t>
    </dgm:pt>
    <dgm:pt modelId="{0DA9102F-0E40-4EC0-87BC-0EF6CF238FC0}" type="parTrans" cxnId="{C856C6C7-A09A-4BA5-8A8D-BD383C92DD2A}">
      <dgm:prSet/>
      <dgm:spPr/>
      <dgm:t>
        <a:bodyPr/>
        <a:lstStyle/>
        <a:p>
          <a:endParaRPr lang="fr-FR"/>
        </a:p>
      </dgm:t>
    </dgm:pt>
    <dgm:pt modelId="{00602E1F-F497-452C-86E2-CED535679DDC}" type="sibTrans" cxnId="{C856C6C7-A09A-4BA5-8A8D-BD383C92DD2A}">
      <dgm:prSet/>
      <dgm:spPr/>
      <dgm:t>
        <a:bodyPr/>
        <a:lstStyle/>
        <a:p>
          <a:endParaRPr lang="fr-FR"/>
        </a:p>
      </dgm:t>
    </dgm:pt>
    <dgm:pt modelId="{F5D42B0E-A74A-4B70-A5D1-5044D8743CE2}">
      <dgm:prSet custT="1"/>
      <dgm:spPr/>
      <dgm:t>
        <a:bodyPr/>
        <a:lstStyle/>
        <a:p>
          <a:r>
            <a:rPr lang="en-US" sz="1050" dirty="0" smtClean="0">
              <a:solidFill>
                <a:schemeClr val="accent3">
                  <a:lumMod val="75000"/>
                </a:schemeClr>
              </a:solidFill>
            </a:rPr>
            <a:t> IAR available to everyone</a:t>
          </a:r>
          <a:endParaRPr lang="fr-FR" sz="105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D55899BE-9D08-4A57-AE57-4825F1B359F3}" type="sibTrans" cxnId="{4D8E0CA6-ADA0-4773-A89A-E9F7C1E688F9}">
      <dgm:prSet/>
      <dgm:spPr/>
      <dgm:t>
        <a:bodyPr/>
        <a:lstStyle/>
        <a:p>
          <a:endParaRPr lang="fr-FR"/>
        </a:p>
      </dgm:t>
    </dgm:pt>
    <dgm:pt modelId="{7A6CE080-2E23-488F-B819-CE4A3AF04735}" type="parTrans" cxnId="{4D8E0CA6-ADA0-4773-A89A-E9F7C1E688F9}">
      <dgm:prSet/>
      <dgm:spPr/>
      <dgm:t>
        <a:bodyPr/>
        <a:lstStyle/>
        <a:p>
          <a:endParaRPr lang="fr-FR"/>
        </a:p>
      </dgm:t>
    </dgm:pt>
    <dgm:pt modelId="{646CE12A-CECA-48AC-A6F0-D8C0AF1C344D}">
      <dgm:prSet custT="1"/>
      <dgm:spPr/>
      <dgm:t>
        <a:bodyPr/>
        <a:lstStyle/>
        <a:p>
          <a:r>
            <a:rPr lang="en-US" sz="1050" dirty="0" smtClean="0">
              <a:solidFill>
                <a:schemeClr val="accent3">
                  <a:lumMod val="75000"/>
                </a:schemeClr>
              </a:solidFill>
            </a:rPr>
            <a:t> Identify leading </a:t>
          </a:r>
          <a:r>
            <a:rPr lang="en-US" sz="1050" dirty="0">
              <a:solidFill>
                <a:schemeClr val="accent3">
                  <a:lumMod val="75000"/>
                </a:schemeClr>
              </a:solidFill>
            </a:rPr>
            <a:t>technologies and potential applications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4B24C949-5D2C-4001-9511-74A535573CF9}" type="parTrans" cxnId="{1D5FBDE2-344C-40F2-AD28-A0A693BD1E6C}">
      <dgm:prSet/>
      <dgm:spPr/>
      <dgm:t>
        <a:bodyPr/>
        <a:lstStyle/>
        <a:p>
          <a:endParaRPr lang="fr-FR"/>
        </a:p>
      </dgm:t>
    </dgm:pt>
    <dgm:pt modelId="{34E80F1F-E87B-4A1F-AD19-F99AC153B487}" type="sibTrans" cxnId="{1D5FBDE2-344C-40F2-AD28-A0A693BD1E6C}">
      <dgm:prSet/>
      <dgm:spPr/>
      <dgm:t>
        <a:bodyPr/>
        <a:lstStyle/>
        <a:p>
          <a:endParaRPr lang="fr-FR"/>
        </a:p>
      </dgm:t>
    </dgm:pt>
    <dgm:pt modelId="{F5EF96F3-82A8-497D-917C-BC7445CD45BC}">
      <dgm:prSet custT="1"/>
      <dgm:spPr/>
      <dgm:t>
        <a:bodyPr/>
        <a:lstStyle/>
        <a:p>
          <a:r>
            <a:rPr lang="en-US" sz="1050" dirty="0" smtClean="0">
              <a:solidFill>
                <a:schemeClr val="accent3">
                  <a:lumMod val="75000"/>
                </a:schemeClr>
              </a:solidFill>
            </a:rPr>
            <a:t> Determine </a:t>
          </a:r>
          <a:r>
            <a:rPr lang="en-US" sz="1050" dirty="0">
              <a:solidFill>
                <a:schemeClr val="accent3">
                  <a:lumMod val="75000"/>
                </a:schemeClr>
              </a:solidFill>
            </a:rPr>
            <a:t>shipment data, investigate about companies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D33605C6-6F05-4E2A-B706-3342807760A1}" type="parTrans" cxnId="{637D461F-FCB7-49FF-88C2-641C42C908C4}">
      <dgm:prSet/>
      <dgm:spPr/>
      <dgm:t>
        <a:bodyPr/>
        <a:lstStyle/>
        <a:p>
          <a:endParaRPr lang="fr-FR"/>
        </a:p>
      </dgm:t>
    </dgm:pt>
    <dgm:pt modelId="{36FB1E9D-C9C2-40C1-A606-44D4C7A462E5}" type="sibTrans" cxnId="{637D461F-FCB7-49FF-88C2-641C42C908C4}">
      <dgm:prSet/>
      <dgm:spPr/>
      <dgm:t>
        <a:bodyPr/>
        <a:lstStyle/>
        <a:p>
          <a:endParaRPr lang="fr-FR"/>
        </a:p>
      </dgm:t>
    </dgm:pt>
    <dgm:pt modelId="{884C298F-B263-464A-B100-EA57B8F7D880}">
      <dgm:prSet custT="1"/>
      <dgm:spPr/>
      <dgm:t>
        <a:bodyPr/>
        <a:lstStyle/>
        <a:p>
          <a:r>
            <a:rPr lang="en-US" sz="1050" dirty="0" smtClean="0">
              <a:solidFill>
                <a:schemeClr val="accent3">
                  <a:lumMod val="75000"/>
                </a:schemeClr>
              </a:solidFill>
            </a:rPr>
            <a:t> Review </a:t>
          </a:r>
          <a:r>
            <a:rPr lang="en-US" sz="1050" dirty="0">
              <a:solidFill>
                <a:schemeClr val="accent3">
                  <a:lumMod val="75000"/>
                </a:schemeClr>
              </a:solidFill>
            </a:rPr>
            <a:t>governmental </a:t>
          </a:r>
          <a:r>
            <a:rPr lang="en-US" sz="1050" dirty="0" smtClean="0">
              <a:solidFill>
                <a:schemeClr val="accent3">
                  <a:lumMod val="75000"/>
                </a:schemeClr>
              </a:solidFill>
            </a:rPr>
            <a:t>regulations and subsidies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ABA02B3A-F5EF-425E-8A8E-D2E5E59C10D6}" type="parTrans" cxnId="{CA22A8C7-43EA-4A0A-8376-1678CD2C8F5F}">
      <dgm:prSet/>
      <dgm:spPr/>
      <dgm:t>
        <a:bodyPr/>
        <a:lstStyle/>
        <a:p>
          <a:endParaRPr lang="fr-FR"/>
        </a:p>
      </dgm:t>
    </dgm:pt>
    <dgm:pt modelId="{4EA44750-611F-47B6-A612-4262179F900F}" type="sibTrans" cxnId="{CA22A8C7-43EA-4A0A-8376-1678CD2C8F5F}">
      <dgm:prSet/>
      <dgm:spPr/>
      <dgm:t>
        <a:bodyPr/>
        <a:lstStyle/>
        <a:p>
          <a:endParaRPr lang="fr-FR"/>
        </a:p>
      </dgm:t>
    </dgm:pt>
    <dgm:pt modelId="{153C2728-0D46-4336-BCD5-B73E74FC5CFF}">
      <dgm:prSet custT="1"/>
      <dgm:spPr/>
      <dgm:t>
        <a:bodyPr/>
        <a:lstStyle/>
        <a:p>
          <a:r>
            <a:rPr lang="en-US" sz="1050" dirty="0" smtClean="0">
              <a:solidFill>
                <a:schemeClr val="accent3">
                  <a:lumMod val="75000"/>
                </a:schemeClr>
              </a:solidFill>
            </a:rPr>
            <a:t> Analyze </a:t>
          </a:r>
          <a:r>
            <a:rPr lang="en-US" sz="1050" dirty="0">
              <a:solidFill>
                <a:schemeClr val="accent3">
                  <a:lumMod val="75000"/>
                </a:schemeClr>
              </a:solidFill>
            </a:rPr>
            <a:t>potential development and </a:t>
          </a:r>
          <a:r>
            <a:rPr lang="en-US" sz="1050" dirty="0" smtClean="0">
              <a:solidFill>
                <a:schemeClr val="accent3">
                  <a:lumMod val="75000"/>
                </a:schemeClr>
              </a:solidFill>
            </a:rPr>
            <a:t>threads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06BE9495-93B9-4B7D-A13A-D78EBD6A8851}" type="parTrans" cxnId="{3243A3DB-FAE9-4FA7-BE95-130B0022A262}">
      <dgm:prSet/>
      <dgm:spPr/>
      <dgm:t>
        <a:bodyPr/>
        <a:lstStyle/>
        <a:p>
          <a:endParaRPr lang="fr-FR"/>
        </a:p>
      </dgm:t>
    </dgm:pt>
    <dgm:pt modelId="{D4E387F7-0C5F-4639-8537-57320B415B5C}" type="sibTrans" cxnId="{3243A3DB-FAE9-4FA7-BE95-130B0022A262}">
      <dgm:prSet/>
      <dgm:spPr/>
      <dgm:t>
        <a:bodyPr/>
        <a:lstStyle/>
        <a:p>
          <a:endParaRPr lang="fr-FR"/>
        </a:p>
      </dgm:t>
    </dgm:pt>
    <dgm:pt modelId="{CCF0FB11-FBA1-45FE-9378-D89F5B3CD54F}">
      <dgm:prSet phldrT="[Texte]"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Describe</a:t>
          </a:r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historical</a:t>
          </a:r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evolution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34E0EB66-5006-4A57-B5EC-D5DAD4DCAAD8}" type="parTrans" cxnId="{B68DA213-A0EC-4E2D-BFAD-FB4A32754442}">
      <dgm:prSet/>
      <dgm:spPr/>
    </dgm:pt>
    <dgm:pt modelId="{EB9952C1-7CED-419D-AA04-CBC94BDBCAA5}" type="sibTrans" cxnId="{B68DA213-A0EC-4E2D-BFAD-FB4A32754442}">
      <dgm:prSet/>
      <dgm:spPr/>
    </dgm:pt>
    <dgm:pt modelId="{BCC200FD-3EDA-402F-9FA0-E859602A5A1D}">
      <dgm:prSet custT="1"/>
      <dgm:spPr/>
      <dgm:t>
        <a:bodyPr/>
        <a:lstStyle/>
        <a:p>
          <a:r>
            <a:rPr lang="en-US" sz="1050" dirty="0" smtClean="0">
              <a:solidFill>
                <a:schemeClr val="accent3">
                  <a:lumMod val="75000"/>
                </a:schemeClr>
              </a:solidFill>
            </a:rPr>
            <a:t> Publish IAR online and link it to printed version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875838BA-E0E0-438A-85B2-AC0EA2C1DB02}" type="parTrans" cxnId="{2B85F91F-55BD-4B02-AA08-C0B65713F31F}">
      <dgm:prSet/>
      <dgm:spPr/>
    </dgm:pt>
    <dgm:pt modelId="{B448DEC5-1698-4538-8792-F53B01B2F969}" type="sibTrans" cxnId="{2B85F91F-55BD-4B02-AA08-C0B65713F31F}">
      <dgm:prSet/>
      <dgm:spPr/>
    </dgm:pt>
    <dgm:pt modelId="{71E9AA40-D3B4-4753-B77F-6CFE495E434F}" type="pres">
      <dgm:prSet presAssocID="{5252D8DF-F7ED-47A9-8F1F-1C3DE6A4722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DD4DCC5-CD2A-4C80-9516-43D7C916D6B5}" type="pres">
      <dgm:prSet presAssocID="{72C3D7C4-1FD3-4E91-B977-28931B3F5ABA}" presName="node" presStyleLbl="node1" presStyleIdx="0" presStyleCnt="4" custLinFactNeighborX="-47532" custLinFactNeighborY="1209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D0C632-C2B7-419D-B173-A6F16D83E195}" type="pres">
      <dgm:prSet presAssocID="{C47984D0-4B72-491D-8DA1-F5AEAAF743E6}" presName="sibTrans" presStyleCnt="0"/>
      <dgm:spPr/>
      <dgm:t>
        <a:bodyPr/>
        <a:lstStyle/>
        <a:p>
          <a:endParaRPr lang="fr-FR"/>
        </a:p>
      </dgm:t>
    </dgm:pt>
    <dgm:pt modelId="{06BACB2E-25D6-491F-9902-6DE6A89C06CD}" type="pres">
      <dgm:prSet presAssocID="{1EFEFBA2-B851-4A8A-BB22-00008FF41747}" presName="node" presStyleLbl="node1" presStyleIdx="1" presStyleCnt="4" custLinFactNeighborY="-37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F2F446-351F-424B-91AA-DBC95E8A4EE3}" type="pres">
      <dgm:prSet presAssocID="{E95B4B51-66E9-4F52-9C30-23146904BC20}" presName="sibTrans" presStyleCnt="0"/>
      <dgm:spPr/>
      <dgm:t>
        <a:bodyPr/>
        <a:lstStyle/>
        <a:p>
          <a:endParaRPr lang="fr-FR"/>
        </a:p>
      </dgm:t>
    </dgm:pt>
    <dgm:pt modelId="{21D06AF9-7B68-4C50-825D-0A7D198CBF3A}" type="pres">
      <dgm:prSet presAssocID="{2BE55610-4D28-42E0-8267-558A7085E18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17A35C-C5B5-488B-90B4-A60D5D15AEE1}" type="pres">
      <dgm:prSet presAssocID="{6F471C58-641B-49B6-9FAA-ED99D26EF7F1}" presName="sibTrans" presStyleCnt="0"/>
      <dgm:spPr/>
      <dgm:t>
        <a:bodyPr/>
        <a:lstStyle/>
        <a:p>
          <a:endParaRPr lang="fr-FR"/>
        </a:p>
      </dgm:t>
    </dgm:pt>
    <dgm:pt modelId="{F1E2BDB2-0BA9-4FD2-86F9-2CAEA5A63A20}" type="pres">
      <dgm:prSet presAssocID="{9DB0AEFC-F7C0-4A47-A9D2-B66B67BDF166}" presName="node" presStyleLbl="node1" presStyleIdx="3" presStyleCnt="4" custLinFactNeighborY="45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648831F-7A32-468B-8243-3135752783F3}" type="presOf" srcId="{7A1C1FF7-6355-49B1-87E0-60DAEACD27AD}" destId="{F1E2BDB2-0BA9-4FD2-86F9-2CAEA5A63A20}" srcOrd="0" destOrd="5" presId="urn:microsoft.com/office/officeart/2005/8/layout/hList6"/>
    <dgm:cxn modelId="{6017BAA6-EA3D-47F1-A724-6EBF2C0CEED8}" type="presOf" srcId="{C4398932-60E9-428B-BB59-BB2FDF42C249}" destId="{F1E2BDB2-0BA9-4FD2-86F9-2CAEA5A63A20}" srcOrd="0" destOrd="6" presId="urn:microsoft.com/office/officeart/2005/8/layout/hList6"/>
    <dgm:cxn modelId="{CA22A8C7-43EA-4A0A-8376-1678CD2C8F5F}" srcId="{27B8F497-EEFE-4724-A7DB-6F628DE3891D}" destId="{884C298F-B263-464A-B100-EA57B8F7D880}" srcOrd="3" destOrd="0" parTransId="{ABA02B3A-F5EF-425E-8A8E-D2E5E59C10D6}" sibTransId="{4EA44750-611F-47B6-A612-4262179F900F}"/>
    <dgm:cxn modelId="{340637D5-1948-4365-8839-9CE07222EBA5}" srcId="{498996AE-4AE4-493E-85FE-F243E011573C}" destId="{5E6EC759-EDF1-444D-A55D-A9E18EFE3F70}" srcOrd="0" destOrd="0" parTransId="{F19CC7AA-3C5B-4D8E-8479-B3D326318C7E}" sibTransId="{5E72C6B2-3576-469F-95BF-CB19BB54CC5B}"/>
    <dgm:cxn modelId="{E642C729-0B74-4E15-93A9-C07E7A274090}" type="presOf" srcId="{72C3D7C4-1FD3-4E91-B977-28931B3F5ABA}" destId="{3DD4DCC5-CD2A-4C80-9516-43D7C916D6B5}" srcOrd="0" destOrd="0" presId="urn:microsoft.com/office/officeart/2005/8/layout/hList6"/>
    <dgm:cxn modelId="{D4D17999-A1DE-45DF-88D3-6DC17F9EFCE5}" srcId="{498996AE-4AE4-493E-85FE-F243E011573C}" destId="{DCAA0985-226B-4387-B730-F449DFD3C2E3}" srcOrd="4" destOrd="0" parTransId="{823A40A3-55FB-4600-ADD5-DBD0C2AEC55C}" sibTransId="{88A1FB42-90BC-454F-97CA-1ACC5136176B}"/>
    <dgm:cxn modelId="{2B85F91F-55BD-4B02-AA08-C0B65713F31F}" srcId="{1EFEFBA2-B851-4A8A-BB22-00008FF41747}" destId="{BCC200FD-3EDA-402F-9FA0-E859602A5A1D}" srcOrd="1" destOrd="0" parTransId="{875838BA-E0E0-438A-85B2-AC0EA2C1DB02}" sibTransId="{B448DEC5-1698-4538-8792-F53B01B2F969}"/>
    <dgm:cxn modelId="{1AEBB793-C715-4571-8F8B-F0663D661153}" srcId="{0EB01263-FD3B-4AC7-BF83-D803022CDB57}" destId="{B196A722-E82D-49E7-A43B-B2DE9174D042}" srcOrd="1" destOrd="0" parTransId="{4A52D62C-336E-4896-9BFA-2AC0BB8CCA72}" sibTransId="{6465AB99-B41B-4687-AEDE-0EC7C4DA1254}"/>
    <dgm:cxn modelId="{760045C8-BE67-45A2-B186-1DA090D0BC85}" type="presOf" srcId="{BCC200FD-3EDA-402F-9FA0-E859602A5A1D}" destId="{06BACB2E-25D6-491F-9902-6DE6A89C06CD}" srcOrd="0" destOrd="7" presId="urn:microsoft.com/office/officeart/2005/8/layout/hList6"/>
    <dgm:cxn modelId="{1D920CBD-5AC4-49BE-9836-7DE50700D2E7}" type="presOf" srcId="{0EB01263-FD3B-4AC7-BF83-D803022CDB57}" destId="{F1E2BDB2-0BA9-4FD2-86F9-2CAEA5A63A20}" srcOrd="0" destOrd="1" presId="urn:microsoft.com/office/officeart/2005/8/layout/hList6"/>
    <dgm:cxn modelId="{FC395D7D-EDD8-402B-B114-D200F9A9E7E2}" srcId="{72C3D7C4-1FD3-4E91-B977-28931B3F5ABA}" destId="{A3AC2FB3-0EB1-4B08-81CB-415AD7D924BD}" srcOrd="1" destOrd="0" parTransId="{2B8D19A5-F9C2-4727-A570-45A82536B46A}" sibTransId="{0FB1D22F-A717-416D-996E-E2C5DBCE4FF3}"/>
    <dgm:cxn modelId="{37BFBA5A-B457-486E-BF6A-F3C1A42C9351}" srcId="{498996AE-4AE4-493E-85FE-F243E011573C}" destId="{66B0C640-CB58-484B-A666-981FE46A3EAA}" srcOrd="3" destOrd="0" parTransId="{FA016A62-5D47-475B-AD26-75E551EC4E2A}" sibTransId="{A0B68A0B-723F-45B4-AB16-3FE329370EF8}"/>
    <dgm:cxn modelId="{5AB5BC65-6AFB-4EEA-A208-DF1AE0DADD1C}" type="presOf" srcId="{66B0C640-CB58-484B-A666-981FE46A3EAA}" destId="{21D06AF9-7B68-4C50-825D-0A7D198CBF3A}" srcOrd="0" destOrd="5" presId="urn:microsoft.com/office/officeart/2005/8/layout/hList6"/>
    <dgm:cxn modelId="{6955C85A-D5BB-44F7-9537-5C04E372D714}" srcId="{9DB0AEFC-F7C0-4A47-A9D2-B66B67BDF166}" destId="{7A1C1FF7-6355-49B1-87E0-60DAEACD27AD}" srcOrd="2" destOrd="0" parTransId="{9B50F22F-7C27-4615-A141-2BE7584B5239}" sibTransId="{E42DFC01-96EA-412A-A668-EAA80CFE8962}"/>
    <dgm:cxn modelId="{0DFF0C0F-D9EC-4E62-887A-D052689154E7}" type="presOf" srcId="{A7E412B7-27EE-4512-911E-68B463084553}" destId="{3DD4DCC5-CD2A-4C80-9516-43D7C916D6B5}" srcOrd="0" destOrd="5" presId="urn:microsoft.com/office/officeart/2005/8/layout/hList6"/>
    <dgm:cxn modelId="{09500580-C35A-4C3C-8080-5BEF0AB7E5C4}" type="presOf" srcId="{65820A23-5088-47CA-BA30-3E010FED1EA7}" destId="{21D06AF9-7B68-4C50-825D-0A7D198CBF3A}" srcOrd="0" destOrd="7" presId="urn:microsoft.com/office/officeart/2005/8/layout/hList6"/>
    <dgm:cxn modelId="{55566EB4-584D-46AE-9E54-F668131D18F5}" type="presOf" srcId="{3134A35E-5F85-4AA0-82AC-DC8AF808B10B}" destId="{3DD4DCC5-CD2A-4C80-9516-43D7C916D6B5}" srcOrd="0" destOrd="9" presId="urn:microsoft.com/office/officeart/2005/8/layout/hList6"/>
    <dgm:cxn modelId="{A409618B-F9B4-434E-8080-C1E81A8E848C}" srcId="{498996AE-4AE4-493E-85FE-F243E011573C}" destId="{00C52DB7-3417-4F6B-B717-76196F512E98}" srcOrd="2" destOrd="0" parTransId="{B019318C-8DCB-4417-8172-D25D40A6AB63}" sibTransId="{8D8F9D44-A46A-48DA-A7A5-5460AA7C4ADB}"/>
    <dgm:cxn modelId="{2D15631C-8040-45D9-ADE8-6CC3B32092BC}" srcId="{72C3D7C4-1FD3-4E91-B977-28931B3F5ABA}" destId="{BFA6EAEA-D702-4114-802D-1D05CB97BDA4}" srcOrd="6" destOrd="0" parTransId="{A6625999-54BE-479A-9837-A4952987CE4D}" sibTransId="{96E32F97-D294-4F13-A842-48D9E400D2DE}"/>
    <dgm:cxn modelId="{62F1CC26-A54F-4355-8CF1-9538ADE97A0A}" type="presOf" srcId="{501AD31A-A917-4AA9-BB27-AC42F939E6C7}" destId="{3DD4DCC5-CD2A-4C80-9516-43D7C916D6B5}" srcOrd="0" destOrd="3" presId="urn:microsoft.com/office/officeart/2005/8/layout/hList6"/>
    <dgm:cxn modelId="{ED06762B-FC36-4EB7-BB42-21BF2D41A4BC}" srcId="{9DB0AEFC-F7C0-4A47-A9D2-B66B67BDF166}" destId="{0EB01263-FD3B-4AC7-BF83-D803022CDB57}" srcOrd="0" destOrd="0" parTransId="{B7ADEEA4-5653-4A7C-A171-75A7C360D0C6}" sibTransId="{EF439DA5-2B90-41D6-942D-A9D10364DF29}"/>
    <dgm:cxn modelId="{B5F2A0E4-3E0E-4D85-B283-6E56FCA57801}" type="presOf" srcId="{9DB0AEFC-F7C0-4A47-A9D2-B66B67BDF166}" destId="{F1E2BDB2-0BA9-4FD2-86F9-2CAEA5A63A20}" srcOrd="0" destOrd="0" presId="urn:microsoft.com/office/officeart/2005/8/layout/hList6"/>
    <dgm:cxn modelId="{DDBBA678-AD8E-41FE-BD65-2D3C769198F2}" type="presOf" srcId="{F5EF96F3-82A8-497D-917C-BC7445CD45BC}" destId="{06BACB2E-25D6-491F-9902-6DE6A89C06CD}" srcOrd="0" destOrd="4" presId="urn:microsoft.com/office/officeart/2005/8/layout/hList6"/>
    <dgm:cxn modelId="{5681C565-D35A-4FEA-A0B2-C51EC399EE0C}" srcId="{5252D8DF-F7ED-47A9-8F1F-1C3DE6A4722F}" destId="{9DB0AEFC-F7C0-4A47-A9D2-B66B67BDF166}" srcOrd="3" destOrd="0" parTransId="{A4CF8F00-895D-40E4-8450-D92BA3CAA82B}" sibTransId="{89C62A47-94B4-428D-B017-3F9FAE42CBB2}"/>
    <dgm:cxn modelId="{7084742B-C65A-457E-8399-BC407230678B}" type="presOf" srcId="{7107FF6F-355C-479F-868D-84C11CD2F69F}" destId="{21D06AF9-7B68-4C50-825D-0A7D198CBF3A}" srcOrd="0" destOrd="8" presId="urn:microsoft.com/office/officeart/2005/8/layout/hList6"/>
    <dgm:cxn modelId="{59B9FC00-6C5A-43E4-86F4-8523DE87FB65}" type="presOf" srcId="{46960BC8-27AA-45F8-AEEF-22352CF1450C}" destId="{06BACB2E-25D6-491F-9902-6DE6A89C06CD}" srcOrd="0" destOrd="8" presId="urn:microsoft.com/office/officeart/2005/8/layout/hList6"/>
    <dgm:cxn modelId="{03CE11BA-8B87-4DDC-BB40-C3AC1B5AF75B}" type="presOf" srcId="{3C62CD8E-8D76-477F-9DB6-910BDF743BA0}" destId="{3DD4DCC5-CD2A-4C80-9516-43D7C916D6B5}" srcOrd="0" destOrd="1" presId="urn:microsoft.com/office/officeart/2005/8/layout/hList6"/>
    <dgm:cxn modelId="{D86379E3-BFCB-450D-A779-5A8F6DF98537}" type="presOf" srcId="{F2F81127-8604-4ECD-9F9E-207835E79493}" destId="{3DD4DCC5-CD2A-4C80-9516-43D7C916D6B5}" srcOrd="0" destOrd="4" presId="urn:microsoft.com/office/officeart/2005/8/layout/hList6"/>
    <dgm:cxn modelId="{4B9EEC82-B3C0-456B-B515-86C02DE74C6D}" type="presOf" srcId="{A3AC2FB3-0EB1-4B08-81CB-415AD7D924BD}" destId="{3DD4DCC5-CD2A-4C80-9516-43D7C916D6B5}" srcOrd="0" destOrd="2" presId="urn:microsoft.com/office/officeart/2005/8/layout/hList6"/>
    <dgm:cxn modelId="{64BC6DBF-E184-45F6-A5D3-6B7F1802F38D}" srcId="{498996AE-4AE4-493E-85FE-F243E011573C}" destId="{0F97B7B9-C085-4D5B-971D-A65CB4C29F66}" srcOrd="1" destOrd="0" parTransId="{CFD2C302-92B2-4A8C-83D7-F6422F15A5EF}" sibTransId="{D202FFD1-8D7C-4D98-A07D-8FBC3A34B848}"/>
    <dgm:cxn modelId="{8163B6AE-2C6D-448B-950A-BFE70C74FC7C}" type="presOf" srcId="{5E6EC759-EDF1-444D-A55D-A9E18EFE3F70}" destId="{21D06AF9-7B68-4C50-825D-0A7D198CBF3A}" srcOrd="0" destOrd="2" presId="urn:microsoft.com/office/officeart/2005/8/layout/hList6"/>
    <dgm:cxn modelId="{4B146B3D-1D4F-4979-974C-F51B971B0DB4}" srcId="{9DB0AEFC-F7C0-4A47-A9D2-B66B67BDF166}" destId="{D760DDB8-0289-40E9-9715-B6E03035CD20}" srcOrd="1" destOrd="0" parTransId="{418BFCA9-ADF9-4154-8C0E-C8BBB94EE0F5}" sibTransId="{5E203340-B9D1-4A51-8377-0DB15908F943}"/>
    <dgm:cxn modelId="{637D461F-FCB7-49FF-88C2-641C42C908C4}" srcId="{27B8F497-EEFE-4724-A7DB-6F628DE3891D}" destId="{F5EF96F3-82A8-497D-917C-BC7445CD45BC}" srcOrd="2" destOrd="0" parTransId="{D33605C6-6F05-4E2A-B706-3342807760A1}" sibTransId="{36FB1E9D-C9C2-40C1-A606-44D4C7A462E5}"/>
    <dgm:cxn modelId="{7F46FBAF-3A70-4E9E-AEF2-7D7DCE3ABAA5}" type="presOf" srcId="{B196A722-E82D-49E7-A43B-B2DE9174D042}" destId="{F1E2BDB2-0BA9-4FD2-86F9-2CAEA5A63A20}" srcOrd="0" destOrd="3" presId="urn:microsoft.com/office/officeart/2005/8/layout/hList6"/>
    <dgm:cxn modelId="{009C5720-69F2-4568-A764-B25366A409CF}" type="presOf" srcId="{00C52DB7-3417-4F6B-B717-76196F512E98}" destId="{21D06AF9-7B68-4C50-825D-0A7D198CBF3A}" srcOrd="0" destOrd="4" presId="urn:microsoft.com/office/officeart/2005/8/layout/hList6"/>
    <dgm:cxn modelId="{3243A3DB-FAE9-4FA7-BE95-130B0022A262}" srcId="{27B8F497-EEFE-4724-A7DB-6F628DE3891D}" destId="{153C2728-0D46-4336-BCD5-B73E74FC5CFF}" srcOrd="4" destOrd="0" parTransId="{06BE9495-93B9-4B7D-A13A-D78EBD6A8851}" sibTransId="{D4E387F7-0C5F-4639-8537-57320B415B5C}"/>
    <dgm:cxn modelId="{F6FA470A-E621-47ED-9878-4D70D29B0033}" type="presOf" srcId="{27B8F497-EEFE-4724-A7DB-6F628DE3891D}" destId="{06BACB2E-25D6-491F-9902-6DE6A89C06CD}" srcOrd="0" destOrd="1" presId="urn:microsoft.com/office/officeart/2005/8/layout/hList6"/>
    <dgm:cxn modelId="{487D58D9-3B31-4424-9840-F9C066D7CF4E}" srcId="{1EFEFBA2-B851-4A8A-BB22-00008FF41747}" destId="{46960BC8-27AA-45F8-AEEF-22352CF1450C}" srcOrd="2" destOrd="0" parTransId="{CDFC704C-CE99-4629-BDE1-B0283A7800AE}" sibTransId="{EBBA58DB-C3E1-4881-9269-F2C8513B005E}"/>
    <dgm:cxn modelId="{383F837F-9DCE-4D5D-B5F0-67D53EEA6EDB}" srcId="{5252D8DF-F7ED-47A9-8F1F-1C3DE6A4722F}" destId="{72C3D7C4-1FD3-4E91-B977-28931B3F5ABA}" srcOrd="0" destOrd="0" parTransId="{C7E336E9-2747-4995-A749-2C4A0C296DB1}" sibTransId="{C47984D0-4B72-491D-8DA1-F5AEAAF743E6}"/>
    <dgm:cxn modelId="{1D5FBDE2-344C-40F2-AD28-A0A693BD1E6C}" srcId="{27B8F497-EEFE-4724-A7DB-6F628DE3891D}" destId="{646CE12A-CECA-48AC-A6F0-D8C0AF1C344D}" srcOrd="1" destOrd="0" parTransId="{4B24C949-5D2C-4001-9511-74A535573CF9}" sibTransId="{34E80F1F-E87B-4A1F-AD19-F99AC153B487}"/>
    <dgm:cxn modelId="{2D90F8A9-3573-4108-A716-0C9B3D5AFBF1}" type="presOf" srcId="{A500FA09-F245-42CB-B0DE-04ADA5451810}" destId="{21D06AF9-7B68-4C50-825D-0A7D198CBF3A}" srcOrd="0" destOrd="9" presId="urn:microsoft.com/office/officeart/2005/8/layout/hList6"/>
    <dgm:cxn modelId="{B68DA213-A0EC-4E2D-BFAD-FB4A32754442}" srcId="{27B8F497-EEFE-4724-A7DB-6F628DE3891D}" destId="{CCF0FB11-FBA1-45FE-9378-D89F5B3CD54F}" srcOrd="0" destOrd="0" parTransId="{34E0EB66-5006-4A57-B5EC-D5DAD4DCAAD8}" sibTransId="{EB9952C1-7CED-419D-AA04-CBC94BDBCAA5}"/>
    <dgm:cxn modelId="{E389C86B-CE2C-40D6-8881-6563E6CB36FC}" type="presOf" srcId="{F5D42B0E-A74A-4B70-A5D1-5044D8743CE2}" destId="{F1E2BDB2-0BA9-4FD2-86F9-2CAEA5A63A20}" srcOrd="0" destOrd="2" presId="urn:microsoft.com/office/officeart/2005/8/layout/hList6"/>
    <dgm:cxn modelId="{0F0AF83D-F9E7-40C1-B4B7-F7B2DDCA42D9}" srcId="{2BE55610-4D28-42E0-8267-558A7085E18F}" destId="{A500FA09-F245-42CB-B0DE-04ADA5451810}" srcOrd="2" destOrd="0" parTransId="{603B18AA-B746-4BE6-8BEA-FD31384938C6}" sibTransId="{AAC1C1C9-4CEC-49A8-AF46-36E16998BC0D}"/>
    <dgm:cxn modelId="{9FE6B04F-043F-4842-94C7-BFE97A8E63FB}" srcId="{72C3D7C4-1FD3-4E91-B977-28931B3F5ABA}" destId="{3134A35E-5F85-4AA0-82AC-DC8AF808B10B}" srcOrd="8" destOrd="0" parTransId="{4996416F-3E3B-4A82-B815-CAAA109D65A0}" sibTransId="{9C551CA4-A023-4452-9361-07B91AA4E205}"/>
    <dgm:cxn modelId="{DE27CD1D-0730-48AE-A71D-F3A1B69FEC3E}" type="presOf" srcId="{BFA6EAEA-D702-4114-802D-1D05CB97BDA4}" destId="{3DD4DCC5-CD2A-4C80-9516-43D7C916D6B5}" srcOrd="0" destOrd="7" presId="urn:microsoft.com/office/officeart/2005/8/layout/hList6"/>
    <dgm:cxn modelId="{0BEAD79E-FCBE-4D8F-843D-43FDFAFE730C}" type="presOf" srcId="{1EFEFBA2-B851-4A8A-BB22-00008FF41747}" destId="{06BACB2E-25D6-491F-9902-6DE6A89C06CD}" srcOrd="0" destOrd="0" presId="urn:microsoft.com/office/officeart/2005/8/layout/hList6"/>
    <dgm:cxn modelId="{8019387C-88C3-4DCF-810D-DE8619DEB540}" srcId="{72C3D7C4-1FD3-4E91-B977-28931B3F5ABA}" destId="{3C62CD8E-8D76-477F-9DB6-910BDF743BA0}" srcOrd="0" destOrd="0" parTransId="{ACB6940E-F7AB-4B27-A4AF-138986DD3A81}" sibTransId="{15123142-6E4E-45E4-807A-07C399AF1AF7}"/>
    <dgm:cxn modelId="{C9D6D3FC-57F6-411A-B743-6C974C49B44D}" type="presOf" srcId="{0F97B7B9-C085-4D5B-971D-A65CB4C29F66}" destId="{21D06AF9-7B68-4C50-825D-0A7D198CBF3A}" srcOrd="0" destOrd="3" presId="urn:microsoft.com/office/officeart/2005/8/layout/hList6"/>
    <dgm:cxn modelId="{35AE9547-F862-45D3-BE5A-E6241C543C34}" srcId="{5252D8DF-F7ED-47A9-8F1F-1C3DE6A4722F}" destId="{1EFEFBA2-B851-4A8A-BB22-00008FF41747}" srcOrd="1" destOrd="0" parTransId="{5237344E-3C45-4CD5-8679-16503A91AA7C}" sibTransId="{E95B4B51-66E9-4F52-9C30-23146904BC20}"/>
    <dgm:cxn modelId="{42F76715-AFEB-4F17-93DB-8ADEB8228C3E}" srcId="{9DB0AEFC-F7C0-4A47-A9D2-B66B67BDF166}" destId="{C4398932-60E9-428B-BB59-BB2FDF42C249}" srcOrd="3" destOrd="0" parTransId="{3D0B83B2-1075-4391-96AD-404B4EC50D02}" sibTransId="{413CF9B1-273D-4A5D-A540-DEA45D415D55}"/>
    <dgm:cxn modelId="{889E55EE-FE36-468A-8DBC-BD802B8B4A24}" type="presOf" srcId="{D760DDB8-0289-40E9-9715-B6E03035CD20}" destId="{F1E2BDB2-0BA9-4FD2-86F9-2CAEA5A63A20}" srcOrd="0" destOrd="4" presId="urn:microsoft.com/office/officeart/2005/8/layout/hList6"/>
    <dgm:cxn modelId="{B7A0A54C-838F-4B77-95CA-A112C7778DD1}" type="presOf" srcId="{6C89E8F9-F492-45E6-8918-60E8E347286B}" destId="{3DD4DCC5-CD2A-4C80-9516-43D7C916D6B5}" srcOrd="0" destOrd="6" presId="urn:microsoft.com/office/officeart/2005/8/layout/hList6"/>
    <dgm:cxn modelId="{79C2B499-FC9E-4EF2-9AD9-3D7C89C0FC3D}" type="presOf" srcId="{CCF0FB11-FBA1-45FE-9378-D89F5B3CD54F}" destId="{06BACB2E-25D6-491F-9902-6DE6A89C06CD}" srcOrd="0" destOrd="2" presId="urn:microsoft.com/office/officeart/2005/8/layout/hList6"/>
    <dgm:cxn modelId="{6F7C1151-AB38-40FB-821A-629BFB12E557}" type="presOf" srcId="{646CE12A-CECA-48AC-A6F0-D8C0AF1C344D}" destId="{06BACB2E-25D6-491F-9902-6DE6A89C06CD}" srcOrd="0" destOrd="3" presId="urn:microsoft.com/office/officeart/2005/8/layout/hList6"/>
    <dgm:cxn modelId="{AE803186-1124-46E1-8F1A-37AB7FE2A10B}" srcId="{1EFEFBA2-B851-4A8A-BB22-00008FF41747}" destId="{27B8F497-EEFE-4724-A7DB-6F628DE3891D}" srcOrd="0" destOrd="0" parTransId="{326F6861-A2B9-4697-8835-2FE6175350B9}" sibTransId="{CBB21267-DEF5-4514-82CE-4C0594486F84}"/>
    <dgm:cxn modelId="{E9865A40-51BA-42A8-8ED1-FC7226692B6E}" type="presOf" srcId="{884C298F-B263-464A-B100-EA57B8F7D880}" destId="{06BACB2E-25D6-491F-9902-6DE6A89C06CD}" srcOrd="0" destOrd="5" presId="urn:microsoft.com/office/officeart/2005/8/layout/hList6"/>
    <dgm:cxn modelId="{4D8E0CA6-ADA0-4773-A89A-E9F7C1E688F9}" srcId="{0EB01263-FD3B-4AC7-BF83-D803022CDB57}" destId="{F5D42B0E-A74A-4B70-A5D1-5044D8743CE2}" srcOrd="0" destOrd="0" parTransId="{7A6CE080-2E23-488F-B819-CE4A3AF04735}" sibTransId="{D55899BE-9D08-4A57-AE57-4825F1B359F3}"/>
    <dgm:cxn modelId="{628E5962-57DF-4D87-97D9-0192FBFDD090}" srcId="{2BE55610-4D28-42E0-8267-558A7085E18F}" destId="{498996AE-4AE4-493E-85FE-F243E011573C}" srcOrd="0" destOrd="0" parTransId="{083F37AC-F742-4756-9721-03926A31C2E0}" sibTransId="{48AF3B71-218F-4F8C-B4DE-6B2DE20F7BC5}"/>
    <dgm:cxn modelId="{FDDCEA24-EC7C-4D5D-8506-BA871DE2B185}" type="presOf" srcId="{498996AE-4AE4-493E-85FE-F243E011573C}" destId="{21D06AF9-7B68-4C50-825D-0A7D198CBF3A}" srcOrd="0" destOrd="1" presId="urn:microsoft.com/office/officeart/2005/8/layout/hList6"/>
    <dgm:cxn modelId="{547B59A2-9048-495E-9898-70ECA9498859}" type="presOf" srcId="{2BE55610-4D28-42E0-8267-558A7085E18F}" destId="{21D06AF9-7B68-4C50-825D-0A7D198CBF3A}" srcOrd="0" destOrd="0" presId="urn:microsoft.com/office/officeart/2005/8/layout/hList6"/>
    <dgm:cxn modelId="{DC737BB5-46A0-4833-9E70-387B8B74F8DE}" type="presOf" srcId="{153C2728-0D46-4336-BCD5-B73E74FC5CFF}" destId="{06BACB2E-25D6-491F-9902-6DE6A89C06CD}" srcOrd="0" destOrd="6" presId="urn:microsoft.com/office/officeart/2005/8/layout/hList6"/>
    <dgm:cxn modelId="{0DE55D2D-33B4-4963-9CA5-925682AFA090}" srcId="{72C3D7C4-1FD3-4E91-B977-28931B3F5ABA}" destId="{501AD31A-A917-4AA9-BB27-AC42F939E6C7}" srcOrd="2" destOrd="0" parTransId="{6FA99C3A-F407-417F-83DE-0391C15E10E9}" sibTransId="{7CF3A3B9-782C-4075-B06F-2F935C3C2DE2}"/>
    <dgm:cxn modelId="{1AF38BB0-8239-4FB1-AD88-E895B84302D6}" srcId="{72C3D7C4-1FD3-4E91-B977-28931B3F5ABA}" destId="{F2F81127-8604-4ECD-9F9E-207835E79493}" srcOrd="3" destOrd="0" parTransId="{99A45E88-8DDE-48D1-8F65-2DC2BFDC1B91}" sibTransId="{D3A54DFC-B2DF-4EA2-B582-F300D0C6C9D1}"/>
    <dgm:cxn modelId="{C69C6571-5DCB-489E-BA78-B97A4F67D892}" type="presOf" srcId="{DCAA0985-226B-4387-B730-F449DFD3C2E3}" destId="{21D06AF9-7B68-4C50-825D-0A7D198CBF3A}" srcOrd="0" destOrd="6" presId="urn:microsoft.com/office/officeart/2005/8/layout/hList6"/>
    <dgm:cxn modelId="{DE556CC3-DF24-4E13-A34B-765D89621F82}" srcId="{5252D8DF-F7ED-47A9-8F1F-1C3DE6A4722F}" destId="{2BE55610-4D28-42E0-8267-558A7085E18F}" srcOrd="2" destOrd="0" parTransId="{0412D34D-808E-40C7-8F02-8DB8FF4954D5}" sibTransId="{6F471C58-641B-49B6-9FAA-ED99D26EF7F1}"/>
    <dgm:cxn modelId="{F3A2B4D6-BB4E-42BA-B583-A65FB9B18334}" srcId="{2BE55610-4D28-42E0-8267-558A7085E18F}" destId="{7107FF6F-355C-479F-868D-84C11CD2F69F}" srcOrd="1" destOrd="0" parTransId="{7A65574C-3B6E-4B7B-B4F2-48654D15DA37}" sibTransId="{B5AFDB0E-9BE2-4139-B603-4FE23277675B}"/>
    <dgm:cxn modelId="{17706F1F-9A48-4FB3-AFC9-7F173426B60D}" srcId="{72C3D7C4-1FD3-4E91-B977-28931B3F5ABA}" destId="{A7E412B7-27EE-4512-911E-68B463084553}" srcOrd="4" destOrd="0" parTransId="{10DE53D3-699E-4FAB-93E6-2D4B0644106C}" sibTransId="{0A18CE13-150F-44E7-9CBF-4C503416DB9C}"/>
    <dgm:cxn modelId="{05D05F4D-A4C7-4304-B0A9-389F05CC2E11}" srcId="{72C3D7C4-1FD3-4E91-B977-28931B3F5ABA}" destId="{8060FE38-94C9-45D0-A618-12DAAC482145}" srcOrd="7" destOrd="0" parTransId="{61FAE307-BC03-4CB9-B9C3-8AF901F5CA93}" sibTransId="{7AB311FF-CFF5-416A-ADC5-23F42AE7362B}"/>
    <dgm:cxn modelId="{8A3BC528-2D42-4A0A-B95B-60FEB4DC7FB5}" type="presOf" srcId="{5252D8DF-F7ED-47A9-8F1F-1C3DE6A4722F}" destId="{71E9AA40-D3B4-4753-B77F-6CFE495E434F}" srcOrd="0" destOrd="0" presId="urn:microsoft.com/office/officeart/2005/8/layout/hList6"/>
    <dgm:cxn modelId="{FC8B8949-7253-4FB4-9BAB-AB2204650A4A}" type="presOf" srcId="{8060FE38-94C9-45D0-A618-12DAAC482145}" destId="{3DD4DCC5-CD2A-4C80-9516-43D7C916D6B5}" srcOrd="0" destOrd="8" presId="urn:microsoft.com/office/officeart/2005/8/layout/hList6"/>
    <dgm:cxn modelId="{4800A4EE-6F16-46D8-84D1-83B908998DA3}" srcId="{72C3D7C4-1FD3-4E91-B977-28931B3F5ABA}" destId="{6C89E8F9-F492-45E6-8918-60E8E347286B}" srcOrd="5" destOrd="0" parTransId="{D3A19BD5-5EF9-4F4A-A53B-A482174EDFCA}" sibTransId="{46BCADFF-F8C3-4EBF-8866-723D1B07C2AA}"/>
    <dgm:cxn modelId="{C856C6C7-A09A-4BA5-8A8D-BD383C92DD2A}" srcId="{498996AE-4AE4-493E-85FE-F243E011573C}" destId="{65820A23-5088-47CA-BA30-3E010FED1EA7}" srcOrd="5" destOrd="0" parTransId="{0DA9102F-0E40-4EC0-87BC-0EF6CF238FC0}" sibTransId="{00602E1F-F497-452C-86E2-CED535679DDC}"/>
    <dgm:cxn modelId="{3456E43E-2BF4-4189-BAA6-9FF04BCBCAE8}" type="presParOf" srcId="{71E9AA40-D3B4-4753-B77F-6CFE495E434F}" destId="{3DD4DCC5-CD2A-4C80-9516-43D7C916D6B5}" srcOrd="0" destOrd="0" presId="urn:microsoft.com/office/officeart/2005/8/layout/hList6"/>
    <dgm:cxn modelId="{27C76C3C-ED65-4DF4-9734-04FAEAE44E9B}" type="presParOf" srcId="{71E9AA40-D3B4-4753-B77F-6CFE495E434F}" destId="{8FD0C632-C2B7-419D-B173-A6F16D83E195}" srcOrd="1" destOrd="0" presId="urn:microsoft.com/office/officeart/2005/8/layout/hList6"/>
    <dgm:cxn modelId="{D7E53C49-447D-4BF7-99C4-AB115A02D1F5}" type="presParOf" srcId="{71E9AA40-D3B4-4753-B77F-6CFE495E434F}" destId="{06BACB2E-25D6-491F-9902-6DE6A89C06CD}" srcOrd="2" destOrd="0" presId="urn:microsoft.com/office/officeart/2005/8/layout/hList6"/>
    <dgm:cxn modelId="{5D1B9AEB-221F-4371-90DF-941A7A153562}" type="presParOf" srcId="{71E9AA40-D3B4-4753-B77F-6CFE495E434F}" destId="{66F2F446-351F-424B-91AA-DBC95E8A4EE3}" srcOrd="3" destOrd="0" presId="urn:microsoft.com/office/officeart/2005/8/layout/hList6"/>
    <dgm:cxn modelId="{48CBF186-7889-4F33-A721-3D232582D47F}" type="presParOf" srcId="{71E9AA40-D3B4-4753-B77F-6CFE495E434F}" destId="{21D06AF9-7B68-4C50-825D-0A7D198CBF3A}" srcOrd="4" destOrd="0" presId="urn:microsoft.com/office/officeart/2005/8/layout/hList6"/>
    <dgm:cxn modelId="{52C79730-0BDA-4267-A9BB-AA1876FFDE2D}" type="presParOf" srcId="{71E9AA40-D3B4-4753-B77F-6CFE495E434F}" destId="{D617A35C-C5B5-488B-90B4-A60D5D15AEE1}" srcOrd="5" destOrd="0" presId="urn:microsoft.com/office/officeart/2005/8/layout/hList6"/>
    <dgm:cxn modelId="{8251E6A0-09BA-4C0D-AE0E-4BC587157808}" type="presParOf" srcId="{71E9AA40-D3B4-4753-B77F-6CFE495E434F}" destId="{F1E2BDB2-0BA9-4FD2-86F9-2CAEA5A63A20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4DCC5-CD2A-4C80-9516-43D7C916D6B5}">
      <dsp:nvSpPr>
        <dsp:cNvPr id="0" name=""/>
        <dsp:cNvSpPr/>
      </dsp:nvSpPr>
      <dsp:spPr>
        <a:xfrm rot="16200000">
          <a:off x="-666691" y="666691"/>
          <a:ext cx="3428999" cy="2095616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>
              <a:solidFill>
                <a:schemeClr val="accent3">
                  <a:lumMod val="75000"/>
                </a:schemeClr>
              </a:solidFill>
            </a:rPr>
            <a:t>RESOURCES</a:t>
          </a:r>
          <a:endParaRPr lang="fr-FR" sz="140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Fuel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cell</a:t>
          </a: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authoritiES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Scientific publications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Company</a:t>
          </a: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websites</a:t>
          </a:r>
          <a:endParaRPr lang="fr-FR" sz="1050" kern="1200" dirty="0" smtClean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Newspapers</a:t>
          </a: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and magazines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Governmental</a:t>
          </a: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authorities</a:t>
          </a:r>
          <a:endParaRPr lang="fr-FR" sz="1050" kern="1200" dirty="0" smtClean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Statistic</a:t>
          </a: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databases</a:t>
          </a:r>
          <a:endParaRPr lang="fr-FR" sz="1050" kern="1200" dirty="0" smtClean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Online Tools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Software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050" kern="1200">
            <a:solidFill>
              <a:schemeClr val="accent3">
                <a:lumMod val="75000"/>
              </a:schemeClr>
            </a:solidFill>
          </a:endParaRPr>
        </a:p>
      </dsp:txBody>
      <dsp:txXfrm rot="5400000">
        <a:off x="1" y="685799"/>
        <a:ext cx="2095616" cy="2057399"/>
      </dsp:txXfrm>
    </dsp:sp>
    <dsp:sp modelId="{06BACB2E-25D6-491F-9902-6DE6A89C06CD}">
      <dsp:nvSpPr>
        <dsp:cNvPr id="0" name=""/>
        <dsp:cNvSpPr/>
      </dsp:nvSpPr>
      <dsp:spPr>
        <a:xfrm rot="16200000">
          <a:off x="1588231" y="666691"/>
          <a:ext cx="3428999" cy="2095616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accent3">
                  <a:lumMod val="75000"/>
                </a:schemeClr>
              </a:solidFill>
            </a:rPr>
            <a:t>ACTIVITIES</a:t>
          </a:r>
          <a:endParaRPr lang="fr-FR" sz="140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Create</a:t>
          </a: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the IAR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Describe</a:t>
          </a: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historical</a:t>
          </a: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evolution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chemeClr val="accent3">
                  <a:lumMod val="75000"/>
                </a:schemeClr>
              </a:solidFill>
            </a:rPr>
            <a:t> Identify leading </a:t>
          </a:r>
          <a:r>
            <a:rPr lang="en-US" sz="1050" kern="1200" dirty="0">
              <a:solidFill>
                <a:schemeClr val="accent3">
                  <a:lumMod val="75000"/>
                </a:schemeClr>
              </a:solidFill>
            </a:rPr>
            <a:t>technologies and potential applications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chemeClr val="accent3">
                  <a:lumMod val="75000"/>
                </a:schemeClr>
              </a:solidFill>
            </a:rPr>
            <a:t> Determine </a:t>
          </a:r>
          <a:r>
            <a:rPr lang="en-US" sz="1050" kern="1200" dirty="0">
              <a:solidFill>
                <a:schemeClr val="accent3">
                  <a:lumMod val="75000"/>
                </a:schemeClr>
              </a:solidFill>
            </a:rPr>
            <a:t>shipment data, investigate about companies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chemeClr val="accent3">
                  <a:lumMod val="75000"/>
                </a:schemeClr>
              </a:solidFill>
            </a:rPr>
            <a:t> Review </a:t>
          </a:r>
          <a:r>
            <a:rPr lang="en-US" sz="1050" kern="1200" dirty="0">
              <a:solidFill>
                <a:schemeClr val="accent3">
                  <a:lumMod val="75000"/>
                </a:schemeClr>
              </a:solidFill>
            </a:rPr>
            <a:t>governmental </a:t>
          </a:r>
          <a:r>
            <a:rPr lang="en-US" sz="1050" kern="1200" dirty="0" smtClean="0">
              <a:solidFill>
                <a:schemeClr val="accent3">
                  <a:lumMod val="75000"/>
                </a:schemeClr>
              </a:solidFill>
            </a:rPr>
            <a:t>regulations and subsidies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chemeClr val="accent3">
                  <a:lumMod val="75000"/>
                </a:schemeClr>
              </a:solidFill>
            </a:rPr>
            <a:t> Analyze </a:t>
          </a:r>
          <a:r>
            <a:rPr lang="en-US" sz="1050" kern="1200" dirty="0">
              <a:solidFill>
                <a:schemeClr val="accent3">
                  <a:lumMod val="75000"/>
                </a:schemeClr>
              </a:solidFill>
            </a:rPr>
            <a:t>potential development and </a:t>
          </a:r>
          <a:r>
            <a:rPr lang="en-US" sz="1050" kern="1200" dirty="0" smtClean="0">
              <a:solidFill>
                <a:schemeClr val="accent3">
                  <a:lumMod val="75000"/>
                </a:schemeClr>
              </a:solidFill>
            </a:rPr>
            <a:t>threads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chemeClr val="accent3">
                  <a:lumMod val="75000"/>
                </a:schemeClr>
              </a:solidFill>
            </a:rPr>
            <a:t> Publish IAR online and link it to printed version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050" kern="1200" dirty="0" err="1" smtClean="0">
            <a:solidFill>
              <a:schemeClr val="accent3">
                <a:lumMod val="75000"/>
              </a:schemeClr>
            </a:solidFill>
          </a:endParaRPr>
        </a:p>
      </dsp:txBody>
      <dsp:txXfrm rot="5400000">
        <a:off x="2254923" y="685799"/>
        <a:ext cx="2095616" cy="2057399"/>
      </dsp:txXfrm>
    </dsp:sp>
    <dsp:sp modelId="{21D06AF9-7B68-4C50-825D-0A7D198CBF3A}">
      <dsp:nvSpPr>
        <dsp:cNvPr id="0" name=""/>
        <dsp:cNvSpPr/>
      </dsp:nvSpPr>
      <dsp:spPr>
        <a:xfrm rot="16200000">
          <a:off x="3841019" y="666691"/>
          <a:ext cx="3428999" cy="2095616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accent3">
                  <a:lumMod val="75000"/>
                </a:schemeClr>
              </a:solidFill>
            </a:rPr>
            <a:t>OUTPUTS</a:t>
          </a:r>
          <a:endParaRPr lang="fr-FR" sz="140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IAR 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Introduction</a:t>
          </a: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Product description</a:t>
          </a: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Market</a:t>
          </a: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description</a:t>
          </a: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Policy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framework</a:t>
          </a:r>
          <a:endParaRPr lang="fr-FR" sz="1050" kern="1200" dirty="0" smtClean="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Future perspective</a:t>
          </a: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Conclusion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Github</a:t>
          </a: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page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050" kern="1200" dirty="0" smtClean="0">
            <a:solidFill>
              <a:schemeClr val="accent3">
                <a:lumMod val="75000"/>
              </a:schemeClr>
            </a:solidFill>
          </a:endParaRPr>
        </a:p>
      </dsp:txBody>
      <dsp:txXfrm rot="5400000">
        <a:off x="4507711" y="685799"/>
        <a:ext cx="2095616" cy="2057399"/>
      </dsp:txXfrm>
    </dsp:sp>
    <dsp:sp modelId="{F1E2BDB2-0BA9-4FD2-86F9-2CAEA5A63A20}">
      <dsp:nvSpPr>
        <dsp:cNvPr id="0" name=""/>
        <dsp:cNvSpPr/>
      </dsp:nvSpPr>
      <dsp:spPr>
        <a:xfrm rot="16200000">
          <a:off x="6093806" y="666691"/>
          <a:ext cx="3428999" cy="2095616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accent3">
                  <a:lumMod val="75000"/>
                </a:schemeClr>
              </a:solidFill>
            </a:rPr>
            <a:t>OUTCOMES</a:t>
          </a:r>
          <a:endParaRPr lang="fr-FR" sz="140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chemeClr val="accent3">
                  <a:lumMod val="75000"/>
                </a:schemeClr>
              </a:solidFill>
            </a:rPr>
            <a:t> Condensed Information about the fuel cell industry available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chemeClr val="accent3">
                  <a:lumMod val="75000"/>
                </a:schemeClr>
              </a:solidFill>
            </a:rPr>
            <a:t> IAR available to everyone</a:t>
          </a:r>
          <a:endParaRPr lang="fr-FR" sz="1050" kern="1200" dirty="0" smtClean="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chemeClr val="accent3">
                  <a:lumMod val="75000"/>
                </a:schemeClr>
              </a:solidFill>
            </a:rPr>
            <a:t> IAR understandable by everyone</a:t>
          </a:r>
          <a:endParaRPr lang="fr-FR" sz="1050" kern="1200" dirty="0" smtClean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Interaction with other contributors</a:t>
          </a:r>
          <a:endParaRPr lang="fr-FR" sz="1050" kern="1200" dirty="0" smtClean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050" kern="1200" dirty="0" smtClean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050" kern="1200">
            <a:solidFill>
              <a:schemeClr val="accent3">
                <a:lumMod val="75000"/>
              </a:schemeClr>
            </a:solidFill>
          </a:endParaRPr>
        </a:p>
      </dsp:txBody>
      <dsp:txXfrm rot="5400000">
        <a:off x="6760498" y="685799"/>
        <a:ext cx="2095616" cy="2057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A47B-3C97-470F-9E92-6634E455912F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4E867-41F4-48E7-8B36-52D0CC1AAF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E867-41F4-48E7-8B36-52D0CC1AAF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4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4452-2088-46C7-8121-271356E8511E}" type="datetime1">
              <a:rPr lang="fr-FR" smtClean="0"/>
              <a:t>14/06/2015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5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9EE9-E6DE-4CFF-9ECE-0F54FDE20F4B}" type="datetime1">
              <a:rPr lang="fr-FR" smtClean="0"/>
              <a:t>14/06/2015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74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513E-FE9D-418D-A202-255A4E4C6AC5}" type="datetime1">
              <a:rPr lang="fr-FR" smtClean="0"/>
              <a:t>14/06/2015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8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1D82-E167-4565-95B5-D8341A5A6D5B}" type="datetime1">
              <a:rPr lang="fr-FR" smtClean="0"/>
              <a:t>14/06/2015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05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5423-CF2A-41A1-B998-779941211E29}" type="datetime1">
              <a:rPr lang="fr-FR" smtClean="0"/>
              <a:t>14/06/2015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CB30-7913-4FD5-8453-6D9FF22AA427}" type="datetime1">
              <a:rPr lang="fr-FR" smtClean="0"/>
              <a:t>14/06/2015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2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C0EE-E481-43F3-94DA-D1A25CEC40DE}" type="datetime1">
              <a:rPr lang="fr-FR" smtClean="0"/>
              <a:t>14/06/2015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6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B399-98EB-4874-922C-FD316CDCF690}" type="datetime1">
              <a:rPr lang="fr-FR" smtClean="0"/>
              <a:t>14/06/2015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0B9D-8152-464B-A496-6DA29EB38900}" type="datetime1">
              <a:rPr lang="fr-FR" smtClean="0"/>
              <a:t>14/06/2015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96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8" y="6459795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EB72BB81-321C-47C9-8EF1-F64E7E3280BC}" type="datetime1">
              <a:rPr lang="fr-FR" smtClean="0"/>
              <a:t>14/06/2015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8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2307-685A-4E72-8E0A-45F85857C52E}" type="datetime1">
              <a:rPr lang="fr-FR" smtClean="0"/>
              <a:t>14/06/2015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69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7" y="645979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2A1CD3-8443-43C6-8EE4-FA26CE5A5F83}" type="datetime1">
              <a:rPr lang="fr-FR" smtClean="0"/>
              <a:t>14/06/2015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5" y="645979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419" y="729605"/>
            <a:ext cx="703261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3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FUEL </a:t>
            </a:r>
            <a:r>
              <a:rPr lang="en-US" sz="6000" dirty="0" smtClean="0"/>
              <a:t>CELL INDUSTRY ANALYSIS REPORT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Global Manufacturing Strategy</a:t>
            </a:r>
            <a:endParaRPr lang="en-US" dirty="0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407474" y="-288109"/>
            <a:ext cx="9601301" cy="4778518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Bambu</a:t>
            </a:r>
            <a:r>
              <a:rPr lang="fr-FR" dirty="0" smtClean="0"/>
              <a:t> </a:t>
            </a:r>
            <a:r>
              <a:rPr lang="fr-FR" dirty="0" smtClean="0"/>
              <a:t>- </a:t>
            </a:r>
            <a:r>
              <a:rPr lang="fr-FR" dirty="0" smtClean="0"/>
              <a:t>17</a:t>
            </a:r>
            <a:r>
              <a:rPr lang="fr-FR" dirty="0" smtClean="0"/>
              <a:t>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12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Data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067" y="2140178"/>
            <a:ext cx="8886825" cy="2447925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5" name="ZoneTexte 4"/>
          <p:cNvSpPr txBox="1"/>
          <p:nvPr/>
        </p:nvSpPr>
        <p:spPr>
          <a:xfrm>
            <a:off x="4513943" y="4588103"/>
            <a:ext cx="605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err="1" smtClean="0">
                <a:solidFill>
                  <a:schemeClr val="accent3"/>
                </a:solidFill>
              </a:rPr>
              <a:t>BambuGMS</a:t>
            </a:r>
            <a:r>
              <a:rPr lang="fr-FR" i="1" dirty="0" smtClean="0">
                <a:solidFill>
                  <a:schemeClr val="accent3"/>
                </a:solidFill>
              </a:rPr>
              <a:t> Group contributions. </a:t>
            </a:r>
            <a:r>
              <a:rPr lang="fr-FR" i="1" dirty="0" err="1" smtClean="0">
                <a:solidFill>
                  <a:schemeClr val="accent3"/>
                </a:solidFill>
              </a:rPr>
              <a:t>GitHub</a:t>
            </a:r>
            <a:r>
              <a:rPr lang="fr-FR" i="1" dirty="0" smtClean="0">
                <a:solidFill>
                  <a:schemeClr val="accent3"/>
                </a:solidFill>
              </a:rPr>
              <a:t>, Inc.</a:t>
            </a:r>
            <a:endParaRPr lang="fr-FR" i="1" dirty="0">
              <a:solidFill>
                <a:schemeClr val="accent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0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IAR Progress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‘LM ACTIVITIES’ And ‘Work-in-progress’</a:t>
            </a:r>
            <a:endParaRPr lang="en-US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93" y="505460"/>
            <a:ext cx="2754187" cy="39476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3816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IAR Progress : LM Activities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249358"/>
              </p:ext>
            </p:extLst>
          </p:nvPr>
        </p:nvGraphicFramePr>
        <p:xfrm>
          <a:off x="1097280" y="2305907"/>
          <a:ext cx="96139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/>
                <a:gridCol w="4806950"/>
              </a:tblGrid>
              <a:tr h="207394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Review</a:t>
                      </a:r>
                      <a:r>
                        <a:rPr lang="en-US" sz="1400" baseline="0" dirty="0" smtClean="0"/>
                        <a:t> Fuel Cell Information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Extract IAR Structure from</a:t>
                      </a:r>
                      <a:r>
                        <a:rPr lang="en-US" sz="1400" baseline="0" dirty="0" smtClean="0"/>
                        <a:t> existing literature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Build a personalized outline for the IAR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Develop a personalized</a:t>
                      </a:r>
                      <a:r>
                        <a:rPr lang="en-US" sz="1400" baseline="0" dirty="0" smtClean="0"/>
                        <a:t> template for the IAR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Collect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 PROGRESS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Write IAR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 PROGRESS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Design IAR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 PROGRESS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Review and Edit IAR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AWAITING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Present IAR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AWAITING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97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 rot="19513347">
            <a:off x="1905994" y="4344949"/>
            <a:ext cx="1155382" cy="1187029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2" name="Oval 41"/>
          <p:cNvSpPr/>
          <p:nvPr/>
        </p:nvSpPr>
        <p:spPr>
          <a:xfrm rot="19513347">
            <a:off x="5183711" y="4363621"/>
            <a:ext cx="1155382" cy="1187029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4" name="Oval 43"/>
          <p:cNvSpPr/>
          <p:nvPr/>
        </p:nvSpPr>
        <p:spPr>
          <a:xfrm rot="19513347">
            <a:off x="8577739" y="4285079"/>
            <a:ext cx="1155382" cy="1187029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6" name="Oval 45"/>
          <p:cNvSpPr/>
          <p:nvPr/>
        </p:nvSpPr>
        <p:spPr>
          <a:xfrm rot="19513347">
            <a:off x="8557491" y="2440040"/>
            <a:ext cx="1155382" cy="1187029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IAR Progress : </a:t>
            </a:r>
            <a:r>
              <a:rPr lang="en-US" dirty="0" smtClean="0"/>
              <a:t>Work-in-Progress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124700" y="2433038"/>
            <a:ext cx="3949700" cy="1729720"/>
            <a:chOff x="6921500" y="2802370"/>
            <a:chExt cx="3949700" cy="1729720"/>
          </a:xfrm>
        </p:grpSpPr>
        <p:sp>
          <p:nvSpPr>
            <p:cNvPr id="22" name="Pie 21"/>
            <p:cNvSpPr/>
            <p:nvPr/>
          </p:nvSpPr>
          <p:spPr>
            <a:xfrm>
              <a:off x="8255000" y="2802370"/>
              <a:ext cx="1282700" cy="1206500"/>
            </a:xfrm>
            <a:prstGeom prst="pie">
              <a:avLst>
                <a:gd name="adj1" fmla="val 19395152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21500" y="4008870"/>
              <a:ext cx="3949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IAR: Law and Governmental Regulations</a:t>
              </a:r>
            </a:p>
            <a:p>
              <a:endParaRPr lang="en-US" sz="14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3400" y="4320698"/>
            <a:ext cx="3949700" cy="1528791"/>
            <a:chOff x="6921500" y="2787856"/>
            <a:chExt cx="3949700" cy="1528791"/>
          </a:xfrm>
        </p:grpSpPr>
        <p:sp>
          <p:nvSpPr>
            <p:cNvPr id="25" name="Pie 24"/>
            <p:cNvSpPr/>
            <p:nvPr/>
          </p:nvSpPr>
          <p:spPr>
            <a:xfrm>
              <a:off x="8240486" y="2787856"/>
              <a:ext cx="1296000" cy="1224000"/>
            </a:xfrm>
            <a:prstGeom prst="pie">
              <a:avLst>
                <a:gd name="adj1" fmla="val 542913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21500" y="4008870"/>
              <a:ext cx="394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54"/>
              <a:r>
                <a:rPr lang="en-US" sz="1400" b="1" dirty="0">
                  <a:solidFill>
                    <a:schemeClr val="accent1"/>
                  </a:solidFill>
                </a:rPr>
                <a:t>IAR : Comparison to other </a:t>
              </a:r>
              <a:r>
                <a:rPr lang="en-US" sz="1400" b="1" dirty="0" smtClean="0">
                  <a:solidFill>
                    <a:schemeClr val="accent1"/>
                  </a:solidFill>
                </a:rPr>
                <a:t>Technologies</a:t>
              </a:r>
              <a:endParaRPr lang="en-US" sz="1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816350" y="4346074"/>
            <a:ext cx="3949700" cy="1514277"/>
            <a:chOff x="6921500" y="2802370"/>
            <a:chExt cx="3949700" cy="1514277"/>
          </a:xfrm>
        </p:grpSpPr>
        <p:sp>
          <p:nvSpPr>
            <p:cNvPr id="28" name="Pie 27"/>
            <p:cNvSpPr/>
            <p:nvPr/>
          </p:nvSpPr>
          <p:spPr>
            <a:xfrm>
              <a:off x="8255000" y="2802370"/>
              <a:ext cx="1282700" cy="1206500"/>
            </a:xfrm>
            <a:prstGeom prst="pie">
              <a:avLst>
                <a:gd name="adj1" fmla="val 13340748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21500" y="4008870"/>
              <a:ext cx="394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IAR : Future Perspectives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05980" y="4256826"/>
            <a:ext cx="3949700" cy="1514277"/>
            <a:chOff x="6921500" y="2802370"/>
            <a:chExt cx="3949700" cy="1514277"/>
          </a:xfrm>
        </p:grpSpPr>
        <p:sp>
          <p:nvSpPr>
            <p:cNvPr id="32" name="Pie 31"/>
            <p:cNvSpPr/>
            <p:nvPr/>
          </p:nvSpPr>
          <p:spPr>
            <a:xfrm>
              <a:off x="8255000" y="2802370"/>
              <a:ext cx="1282700" cy="1206500"/>
            </a:xfrm>
            <a:prstGeom prst="pie">
              <a:avLst>
                <a:gd name="adj1" fmla="val 7612194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1500" y="4008870"/>
              <a:ext cx="394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IAR : Final Revision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041015" y="241780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90%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375400" y="2408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  <a:r>
              <a:rPr lang="en-US" b="1" dirty="0" smtClean="0"/>
              <a:t>0%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842500" y="241482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85%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41015" y="42581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50%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432550" y="42581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dirty="0" smtClean="0"/>
              <a:t>0%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842500" y="425682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r>
              <a:rPr lang="en-US" b="1" dirty="0" smtClean="0"/>
              <a:t>0%</a:t>
            </a:r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 rot="19513347">
            <a:off x="1935957" y="2446006"/>
            <a:ext cx="1155382" cy="1081968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33400" y="2409835"/>
            <a:ext cx="3949700" cy="1514277"/>
            <a:chOff x="6921500" y="2802370"/>
            <a:chExt cx="3949700" cy="1514277"/>
          </a:xfrm>
        </p:grpSpPr>
        <p:sp>
          <p:nvSpPr>
            <p:cNvPr id="14" name="Pie 13"/>
            <p:cNvSpPr/>
            <p:nvPr/>
          </p:nvSpPr>
          <p:spPr>
            <a:xfrm>
              <a:off x="8255000" y="2802370"/>
              <a:ext cx="1282700" cy="1206500"/>
            </a:xfrm>
            <a:prstGeom prst="pie">
              <a:avLst>
                <a:gd name="adj1" fmla="val 18694568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21500" y="4008870"/>
              <a:ext cx="394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54"/>
              <a:r>
                <a:rPr lang="en-US" sz="1400" b="1" dirty="0">
                  <a:solidFill>
                    <a:schemeClr val="accent1"/>
                  </a:solidFill>
                </a:rPr>
                <a:t>IAR: Product Perspectives</a:t>
              </a:r>
            </a:p>
          </p:txBody>
        </p:sp>
      </p:grpSp>
      <p:sp>
        <p:nvSpPr>
          <p:cNvPr id="43" name="Oval 42"/>
          <p:cNvSpPr/>
          <p:nvPr/>
        </p:nvSpPr>
        <p:spPr>
          <a:xfrm rot="19513347">
            <a:off x="5241614" y="2444606"/>
            <a:ext cx="1155382" cy="1187029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6350" y="2433038"/>
            <a:ext cx="3949700" cy="1514277"/>
            <a:chOff x="6921500" y="2802370"/>
            <a:chExt cx="3949700" cy="1514277"/>
          </a:xfrm>
        </p:grpSpPr>
        <p:sp>
          <p:nvSpPr>
            <p:cNvPr id="19" name="Pie 18"/>
            <p:cNvSpPr/>
            <p:nvPr/>
          </p:nvSpPr>
          <p:spPr>
            <a:xfrm>
              <a:off x="8255000" y="2802370"/>
              <a:ext cx="1282700" cy="1206500"/>
            </a:xfrm>
            <a:prstGeom prst="pie">
              <a:avLst>
                <a:gd name="adj1" fmla="val 20021582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21500" y="4008870"/>
              <a:ext cx="394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54"/>
              <a:r>
                <a:rPr lang="en-US" sz="1400" b="1" dirty="0">
                  <a:solidFill>
                    <a:schemeClr val="accent1"/>
                  </a:solidFill>
                </a:rPr>
                <a:t>IAR : Market Perspectives</a:t>
              </a:r>
            </a:p>
          </p:txBody>
        </p:sp>
      </p:grp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44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BAMBU, THE TEAM</a:t>
            </a:r>
            <a:endParaRPr lang="fr-FR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901194"/>
              </p:ext>
            </p:extLst>
          </p:nvPr>
        </p:nvGraphicFramePr>
        <p:xfrm>
          <a:off x="1096963" y="1846263"/>
          <a:ext cx="10062000" cy="417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000"/>
                <a:gridCol w="360000"/>
                <a:gridCol w="3114000"/>
                <a:gridCol w="360000"/>
                <a:gridCol w="3114000"/>
              </a:tblGrid>
              <a:tr h="359919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575781">
                <a:tc>
                  <a:txBody>
                    <a:bodyPr/>
                    <a:lstStyle/>
                    <a:p>
                      <a:pPr algn="ctr"/>
                      <a:r>
                        <a:rPr lang="fr-FR" sz="2400" b="1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Benoit Serot</a:t>
                      </a:r>
                      <a:endParaRPr lang="fr-FR" sz="2400" b="1" kern="1200" dirty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kern="1200" dirty="0" err="1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Pongsathorn</a:t>
                      </a:r>
                      <a:r>
                        <a:rPr lang="fr-FR" sz="2400" b="1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400" b="1" kern="1200" dirty="0" err="1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Tiranun</a:t>
                      </a:r>
                      <a:endParaRPr lang="fr-FR" sz="2400" b="1" kern="1200" dirty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Konstantin Neumann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2</a:t>
            </a:fld>
            <a:endParaRPr lang="fr-FR"/>
          </a:p>
        </p:txBody>
      </p:sp>
      <p:pic>
        <p:nvPicPr>
          <p:cNvPr id="13" name="Picture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07109" y="2161995"/>
            <a:ext cx="2254112" cy="30062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8928" y="2161995"/>
            <a:ext cx="2255103" cy="3006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1738" y="2161995"/>
            <a:ext cx="2253897" cy="3006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70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BACKGROUND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831941" y="1845735"/>
            <a:ext cx="8323739" cy="4023360"/>
          </a:xfrm>
        </p:spPr>
        <p:txBody>
          <a:bodyPr/>
          <a:lstStyle/>
          <a:p>
            <a:r>
              <a:rPr lang="fr-FR" dirty="0" smtClean="0"/>
              <a:t>In </a:t>
            </a:r>
            <a:r>
              <a:rPr lang="fr-FR" dirty="0" err="1" smtClean="0"/>
              <a:t>terms</a:t>
            </a:r>
            <a:r>
              <a:rPr lang="fr-FR" dirty="0" smtClean="0"/>
              <a:t> of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molecules</a:t>
            </a:r>
            <a:r>
              <a:rPr lang="fr-FR" dirty="0" smtClean="0"/>
              <a:t>, </a:t>
            </a:r>
            <a:r>
              <a:rPr lang="fr-FR" dirty="0" err="1" smtClean="0"/>
              <a:t>Hydrogen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abundant</a:t>
            </a:r>
            <a:r>
              <a:rPr lang="fr-FR" dirty="0" smtClean="0"/>
              <a:t> </a:t>
            </a:r>
            <a:r>
              <a:rPr lang="fr-FR" dirty="0" err="1" smtClean="0"/>
              <a:t>gas</a:t>
            </a:r>
            <a:r>
              <a:rPr lang="fr-FR" dirty="0" smtClean="0"/>
              <a:t> on the Solar system.</a:t>
            </a:r>
          </a:p>
          <a:p>
            <a:endParaRPr lang="fr-FR" dirty="0"/>
          </a:p>
          <a:p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combination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Oxygen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lead to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3</a:t>
            </a:fld>
            <a:endParaRPr lang="fr-FR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27846606"/>
              </p:ext>
            </p:extLst>
          </p:nvPr>
        </p:nvGraphicFramePr>
        <p:xfrm>
          <a:off x="1096963" y="1846263"/>
          <a:ext cx="1697037" cy="330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059021" y="5081695"/>
            <a:ext cx="177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Arnett, David (1996</a:t>
            </a:r>
            <a:r>
              <a:rPr lang="en-US" sz="1200" dirty="0" smtClean="0">
                <a:solidFill>
                  <a:schemeClr val="accent5"/>
                </a:solidFill>
              </a:rPr>
              <a:t>). </a:t>
            </a:r>
            <a:r>
              <a:rPr lang="en-US" sz="1200" i="1" dirty="0" smtClean="0">
                <a:solidFill>
                  <a:schemeClr val="accent5"/>
                </a:solidFill>
              </a:rPr>
              <a:t>Supernovae and Nucleosynthesis</a:t>
            </a:r>
            <a:r>
              <a:rPr lang="en-US" sz="1200" dirty="0">
                <a:solidFill>
                  <a:schemeClr val="accent5"/>
                </a:solidFill>
              </a:rPr>
              <a:t> (First ed.). </a:t>
            </a:r>
            <a:r>
              <a:rPr lang="en-US" sz="1200" dirty="0">
                <a:solidFill>
                  <a:schemeClr val="accent5"/>
                </a:solidFill>
              </a:rPr>
              <a:t>Princeton, New Jersey: Princeton University Press</a:t>
            </a:r>
            <a:r>
              <a:rPr lang="en-US" sz="1200" dirty="0">
                <a:solidFill>
                  <a:schemeClr val="accent5"/>
                </a:solidFill>
              </a:rPr>
              <a:t>.</a:t>
            </a:r>
            <a:endParaRPr lang="fr-FR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94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Model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203461"/>
              </p:ext>
            </p:extLst>
          </p:nvPr>
        </p:nvGraphicFramePr>
        <p:xfrm>
          <a:off x="1617028" y="1826933"/>
          <a:ext cx="8902827" cy="630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4987"/>
                <a:gridCol w="811784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PROBLEM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Fuel cells are an alternative to fossil fuels, yet there is a lack of knowledge about fuel cells and the state of the industry.</a:t>
                      </a:r>
                      <a:endParaRPr lang="fr-FR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0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fr-FR" sz="4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fr-FR" sz="7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GOAL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Provide an open Industry Analysis Report (IAR) in order for global knowledge and development opportunities to become available to anyone especially global policy makers.</a:t>
                      </a:r>
                      <a:r>
                        <a:rPr lang="en-GB" sz="12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endParaRPr lang="fr-FR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417996"/>
              </p:ext>
            </p:extLst>
          </p:nvPr>
        </p:nvGraphicFramePr>
        <p:xfrm>
          <a:off x="1615440" y="6056170"/>
          <a:ext cx="9019413" cy="195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3028"/>
                <a:gridCol w="790638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RATIONALES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IAR beneficial for consumer, global policy institutions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932583963"/>
              </p:ext>
            </p:extLst>
          </p:nvPr>
        </p:nvGraphicFramePr>
        <p:xfrm>
          <a:off x="1666875" y="2514600"/>
          <a:ext cx="8858250" cy="3428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8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01159" lvl="1" indent="0">
              <a:buNone/>
            </a:pPr>
            <a:r>
              <a:rPr lang="fr-FR" dirty="0"/>
              <a:t>ONLINE </a:t>
            </a:r>
            <a:r>
              <a:rPr lang="fr-FR" dirty="0" err="1"/>
              <a:t>TOols</a:t>
            </a:r>
            <a:endParaRPr lang="fr-FR" dirty="0"/>
          </a:p>
          <a:p>
            <a:pPr lvl="1"/>
            <a:r>
              <a:rPr lang="en-US" dirty="0" smtClean="0"/>
              <a:t>GitHub</a:t>
            </a:r>
            <a:endParaRPr lang="fr-FR" dirty="0"/>
          </a:p>
          <a:p>
            <a:pPr lvl="1"/>
            <a:r>
              <a:rPr lang="en-US" dirty="0" err="1"/>
              <a:t>Teambition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01159" lvl="1" indent="0">
              <a:buNone/>
            </a:pPr>
            <a:r>
              <a:rPr lang="fr-FR" dirty="0" smtClean="0"/>
              <a:t>SOFTWARES</a:t>
            </a:r>
            <a:endParaRPr lang="en-US" dirty="0" smtClean="0"/>
          </a:p>
          <a:p>
            <a:pPr lvl="1"/>
            <a:r>
              <a:rPr lang="en-US" dirty="0" smtClean="0"/>
              <a:t>MS </a:t>
            </a:r>
            <a:r>
              <a:rPr lang="en-US" dirty="0"/>
              <a:t>Office</a:t>
            </a:r>
            <a:endParaRPr lang="fr-FR" dirty="0"/>
          </a:p>
          <a:p>
            <a:pPr lvl="1"/>
            <a:r>
              <a:rPr lang="en-US" dirty="0"/>
              <a:t>Atom</a:t>
            </a:r>
            <a:endParaRPr lang="fr-FR" dirty="0"/>
          </a:p>
          <a:p>
            <a:pPr lvl="1"/>
            <a:r>
              <a:rPr lang="en-US" dirty="0" err="1"/>
              <a:t>Citavi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21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RESOURCES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ONLINE </a:t>
            </a:r>
            <a:r>
              <a:rPr lang="fr-FR" dirty="0" err="1" smtClean="0"/>
              <a:t>TOols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/>
              <a:t>GitHub</a:t>
            </a:r>
            <a:endParaRPr lang="fr-FR" dirty="0"/>
          </a:p>
          <a:p>
            <a:pPr lvl="1"/>
            <a:r>
              <a:rPr lang="en-US" dirty="0" err="1" smtClean="0"/>
              <a:t>Teambition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SOFTWARES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lang="en-US" dirty="0"/>
              <a:t>MS Office</a:t>
            </a:r>
            <a:endParaRPr lang="fr-FR" dirty="0"/>
          </a:p>
          <a:p>
            <a:pPr lvl="1"/>
            <a:r>
              <a:rPr lang="en-US" dirty="0"/>
              <a:t>Atom</a:t>
            </a:r>
            <a:endParaRPr lang="fr-FR" dirty="0"/>
          </a:p>
          <a:p>
            <a:pPr lvl="1"/>
            <a:r>
              <a:rPr lang="en-US" dirty="0" err="1" smtClean="0"/>
              <a:t>Citavi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0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Variables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accordance with 3T- MODEL</a:t>
            </a:r>
            <a:endParaRPr lang="en-US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93" y="505460"/>
            <a:ext cx="2754187" cy="39476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968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Variables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280830"/>
              </p:ext>
            </p:extLst>
          </p:nvPr>
        </p:nvGraphicFramePr>
        <p:xfrm>
          <a:off x="1346200" y="1964266"/>
          <a:ext cx="9809480" cy="412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246"/>
                <a:gridCol w="3465457"/>
                <a:gridCol w="2766777"/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en-US" sz="24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Technology</a:t>
                      </a:r>
                      <a:endParaRPr lang="en-US" sz="24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en-US" sz="24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Tolerance</a:t>
                      </a:r>
                      <a:endParaRPr lang="en-US" sz="24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en-US" sz="24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Talent</a:t>
                      </a:r>
                      <a:endParaRPr lang="en-US" sz="24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Fuel</a:t>
                      </a:r>
                      <a:r>
                        <a:rPr lang="en-US" baseline="0" dirty="0" smtClean="0"/>
                        <a:t> Types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 smtClean="0"/>
                        <a:t>Governmental</a:t>
                      </a:r>
                      <a:r>
                        <a:rPr lang="en-US" b="1" baseline="0" dirty="0" smtClean="0"/>
                        <a:t> Incentives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 smtClean="0"/>
                        <a:t>Power Output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 smtClean="0"/>
                        <a:t>Region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 smtClean="0"/>
                        <a:t>Access to Institutions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Efficiency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Safety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Military Interests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 smtClean="0"/>
                        <a:t>Applications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Distance per Fuel Load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R&amp;D Focus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Production Capacity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Price of Fuel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System Stability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Device Portability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 smtClean="0"/>
                        <a:t>Global Awareness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Operation and Maintenance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Supply</a:t>
                      </a:r>
                      <a:r>
                        <a:rPr lang="en-US" baseline="0" dirty="0" smtClean="0"/>
                        <a:t> Limit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Expertise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Distribution</a:t>
                      </a:r>
                      <a:r>
                        <a:rPr lang="en-US" baseline="0" dirty="0" smtClean="0"/>
                        <a:t> Energy Resources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 smtClean="0"/>
                        <a:t>Market</a:t>
                      </a:r>
                      <a:r>
                        <a:rPr lang="en-US" b="1" baseline="0" dirty="0" smtClean="0"/>
                        <a:t> Size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Environmental Exposure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Fuel Delivery Module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Social Policy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 smtClean="0"/>
                        <a:t>Law and Regulations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1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Activity traces on github.com</a:t>
            </a:r>
            <a:endParaRPr lang="en-US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93" y="505460"/>
            <a:ext cx="2754187" cy="39476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963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Personnalisé 15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1E467C"/>
      </a:accent1>
      <a:accent2>
        <a:srgbClr val="0C0555"/>
      </a:accent2>
      <a:accent3>
        <a:srgbClr val="646464"/>
      </a:accent3>
      <a:accent4>
        <a:srgbClr val="A5A5A5"/>
      </a:accent4>
      <a:accent5>
        <a:srgbClr val="A5A5A5"/>
      </a:accent5>
      <a:accent6>
        <a:srgbClr val="2683C6"/>
      </a:accent6>
      <a:hlink>
        <a:srgbClr val="002060"/>
      </a:hlink>
      <a:folHlink>
        <a:srgbClr val="CC0099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511</Words>
  <Application>Microsoft Office PowerPoint</Application>
  <PresentationFormat>Grand écran</PresentationFormat>
  <Paragraphs>168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SimSun</vt:lpstr>
      <vt:lpstr>Arial</vt:lpstr>
      <vt:lpstr>Calibri</vt:lpstr>
      <vt:lpstr>Calibri Light</vt:lpstr>
      <vt:lpstr>Times New Roman</vt:lpstr>
      <vt:lpstr>Rétrospective</vt:lpstr>
      <vt:lpstr>FUEL CELL INDUSTRY ANALYSIS REPORT</vt:lpstr>
      <vt:lpstr>BAMBU, THE TEAM</vt:lpstr>
      <vt:lpstr>BACKGROUND</vt:lpstr>
      <vt:lpstr>Logic Model</vt:lpstr>
      <vt:lpstr>RESOURCES</vt:lpstr>
      <vt:lpstr>RESOURCES</vt:lpstr>
      <vt:lpstr>List of Variables </vt:lpstr>
      <vt:lpstr>List of Variables</vt:lpstr>
      <vt:lpstr>Process Data</vt:lpstr>
      <vt:lpstr>Process Data</vt:lpstr>
      <vt:lpstr>IAR Progress</vt:lpstr>
      <vt:lpstr>IAR Progress : LM Activities</vt:lpstr>
      <vt:lpstr>IAR Progress : Work-in-Progress</vt:lpstr>
    </vt:vector>
  </TitlesOfParts>
  <Company>Supelec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Serot</dc:creator>
  <cp:lastModifiedBy>Benoit Serot</cp:lastModifiedBy>
  <cp:revision>77</cp:revision>
  <dcterms:created xsi:type="dcterms:W3CDTF">2015-04-09T11:09:48Z</dcterms:created>
  <dcterms:modified xsi:type="dcterms:W3CDTF">2015-06-14T09:41:09Z</dcterms:modified>
</cp:coreProperties>
</file>