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AF519-DC38-4D6C-B0C2-1F0DA87B17A3}" type="datetimeFigureOut">
              <a:rPr lang="ru-RU" smtClean="0"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96182-5CA1-40AF-A7BA-F566B6CBC56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96182-5CA1-40AF-A7BA-F566B6CBC56B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8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8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37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58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42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4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32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54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0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093-8B7F-4954-8BB9-4177907D57D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AB54-2C5A-43A2-A990-E1629545324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5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ram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4732" y="1125908"/>
            <a:ext cx="9144000" cy="1106653"/>
          </a:xfrm>
        </p:spPr>
        <p:txBody>
          <a:bodyPr/>
          <a:lstStyle/>
          <a:p>
            <a:r>
              <a:rPr lang="ru-RU" i="1" dirty="0" smtClean="0">
                <a:latin typeface="Segoe Script" panose="030B0504020000000003" pitchFamily="66" charset="0"/>
              </a:rPr>
              <a:t>Франция</a:t>
            </a:r>
            <a:endParaRPr lang="ru-RU" i="1" dirty="0">
              <a:latin typeface="Segoe Script" panose="030B0504020000000003" pitchFamily="66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765" y="3075709"/>
            <a:ext cx="11245933" cy="2731324"/>
          </a:xfrm>
        </p:spPr>
        <p:txBody>
          <a:bodyPr>
            <a:normAutofit fontScale="92500" lnSpcReduction="10000"/>
          </a:bodyPr>
          <a:lstStyle/>
          <a:p>
            <a:r>
              <a:rPr lang="ru-RU" sz="4300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Информационный сайт</a:t>
            </a: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endParaRPr lang="ru-RU" dirty="0" smtClean="0">
              <a:latin typeface="Sitka Small" panose="02000505000000020004" pitchFamily="2" charset="0"/>
            </a:endParaRPr>
          </a:p>
          <a:p>
            <a:pPr algn="r"/>
            <a:endParaRPr lang="ru-RU" dirty="0">
              <a:latin typeface="Sitka Small" panose="02000505000000020004" pitchFamily="2" charset="0"/>
            </a:endParaRPr>
          </a:p>
          <a:p>
            <a:pPr algn="r"/>
            <a:r>
              <a:rPr lang="ru-RU" dirty="0" smtClean="0">
                <a:latin typeface="Sitka Small" panose="02000505000000020004" pitchFamily="2" charset="0"/>
              </a:rPr>
              <a:t>Кучин </a:t>
            </a:r>
            <a:r>
              <a:rPr lang="ru-RU" sz="3000" dirty="0" smtClean="0">
                <a:latin typeface="Sitka Small" panose="02000505000000020004" pitchFamily="2" charset="0"/>
              </a:rPr>
              <a:t>Александр</a:t>
            </a:r>
          </a:p>
          <a:p>
            <a:r>
              <a:rPr lang="en-US" dirty="0" smtClean="0">
                <a:latin typeface="Sitka Small" panose="02000505000000020004" pitchFamily="2" charset="0"/>
              </a:rPr>
              <a:t>                                                                                                     </a:t>
            </a:r>
            <a:r>
              <a:rPr lang="ru-RU" dirty="0" smtClean="0">
                <a:latin typeface="Sitka Small" panose="02000505000000020004" pitchFamily="2" charset="0"/>
              </a:rPr>
              <a:t>14 лет</a:t>
            </a:r>
            <a:endParaRPr lang="ru-RU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2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Segoe Script" panose="030B0504020000000003" pitchFamily="66" charset="0"/>
              </a:rPr>
              <a:t>Франция – это красиво</a:t>
            </a:r>
            <a:endParaRPr lang="ru-RU" sz="5400" dirty="0">
              <a:latin typeface="Segoe Script" panose="030B0504020000000003" pitchFamily="66" charset="0"/>
            </a:endParaRPr>
          </a:p>
        </p:txBody>
      </p:sp>
      <p:pic>
        <p:nvPicPr>
          <p:cNvPr id="1030" name="Picture 6" descr="Достопримечательности Франции: Топ-25 (МНОГО ФОТО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3669">
            <a:off x="1256842" y="1625922"/>
            <a:ext cx="3240798" cy="216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Достопримечательности Франции: список, описа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43963">
            <a:off x="4660263" y="1883295"/>
            <a:ext cx="3181823" cy="211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8 интереснейших достопримечательностей Франци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4566">
            <a:off x="6142279" y="4274015"/>
            <a:ext cx="3267642" cy="204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Главные достопримечательности Франции – что надо посмотреть обязательно"/>
          <p:cNvPicPr>
            <a:picLocks noGrp="1" noChangeAspect="1" noChangeArrowheads="1"/>
          </p:cNvPicPr>
          <p:nvPr>
            <p:ph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46571">
            <a:off x="8093448" y="1787159"/>
            <a:ext cx="3544490" cy="236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Топ 35 — достопримечательности Франции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24259">
            <a:off x="2757350" y="4155139"/>
            <a:ext cx="3016231" cy="201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4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366510"/>
          </a:xfrm>
        </p:spPr>
        <p:txBody>
          <a:bodyPr>
            <a:normAutofit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524000" y="1517809"/>
            <a:ext cx="9345186" cy="4358244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Цель</a:t>
            </a:r>
            <a:r>
              <a:rPr lang="ru-RU" sz="2800" dirty="0">
                <a:latin typeface="Comic Sans MS" panose="030F0702030302020204" pitchFamily="66" charset="0"/>
              </a:rPr>
              <a:t>: </a:t>
            </a:r>
            <a:r>
              <a:rPr lang="ru-RU" sz="2800" dirty="0" smtClean="0">
                <a:latin typeface="Comic Sans MS" panose="030F0702030302020204" pitchFamily="66" charset="0"/>
              </a:rPr>
              <a:t>изучить основы </a:t>
            </a:r>
            <a:r>
              <a:rPr lang="ru-RU" sz="2800" dirty="0">
                <a:latin typeface="Comic Sans MS" panose="030F0702030302020204" pitchFamily="66" charset="0"/>
              </a:rPr>
              <a:t>верстки сайтов с помощью </a:t>
            </a:r>
            <a:r>
              <a:rPr lang="en-US" sz="2800" dirty="0">
                <a:latin typeface="Comic Sans MS" panose="030F0702030302020204" pitchFamily="66" charset="0"/>
              </a:rPr>
              <a:t>CSS</a:t>
            </a:r>
            <a:r>
              <a:rPr lang="ru-RU" sz="2800" dirty="0">
                <a:latin typeface="Comic Sans MS" panose="030F0702030302020204" pitchFamily="66" charset="0"/>
              </a:rPr>
              <a:t>, </a:t>
            </a:r>
            <a:r>
              <a:rPr lang="en-US" sz="2800" dirty="0">
                <a:latin typeface="Comic Sans MS" panose="030F0702030302020204" pitchFamily="66" charset="0"/>
              </a:rPr>
              <a:t>HTML </a:t>
            </a:r>
            <a:r>
              <a:rPr lang="ru-RU" sz="2800" dirty="0">
                <a:latin typeface="Comic Sans MS" panose="030F0702030302020204" pitchFamily="66" charset="0"/>
              </a:rPr>
              <a:t>и </a:t>
            </a:r>
            <a:r>
              <a:rPr lang="en-US" sz="2800" dirty="0" smtClean="0">
                <a:latin typeface="Comic Sans MS" panose="030F0702030302020204" pitchFamily="66" charset="0"/>
              </a:rPr>
              <a:t>JavaScript</a:t>
            </a:r>
            <a:r>
              <a:rPr lang="ru-RU" sz="2800" dirty="0" smtClean="0">
                <a:latin typeface="Comic Sans MS" panose="030F0702030302020204" pitchFamily="66" charset="0"/>
              </a:rPr>
              <a:t> и создать сайт.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solidFill>
                  <a:srgbClr val="7030A0"/>
                </a:solidFill>
                <a:latin typeface="Comic Sans MS" panose="030F0702030302020204" pitchFamily="66" charset="0"/>
              </a:rPr>
              <a:t>Задачи</a:t>
            </a:r>
            <a:r>
              <a:rPr lang="ru-RU" sz="2800" dirty="0">
                <a:latin typeface="Comic Sans MS" panose="030F0702030302020204" pitchFamily="66" charset="0"/>
              </a:rPr>
              <a:t>: 1) Изучить </a:t>
            </a:r>
            <a:r>
              <a:rPr lang="ru-RU" sz="2800" dirty="0" smtClean="0">
                <a:latin typeface="Comic Sans MS" panose="030F0702030302020204" pitchFamily="66" charset="0"/>
              </a:rPr>
              <a:t>особенности </a:t>
            </a:r>
            <a:r>
              <a:rPr lang="ru-RU" sz="2800" dirty="0">
                <a:latin typeface="Comic Sans MS" panose="030F0702030302020204" pitchFamily="66" charset="0"/>
              </a:rPr>
              <a:t>Франции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2) Создать структуру сайта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  	   3) Сделать макет в </a:t>
            </a:r>
            <a:r>
              <a:rPr lang="en-US" sz="2800" dirty="0">
                <a:latin typeface="Comic Sans MS" panose="030F0702030302020204" pitchFamily="66" charset="0"/>
              </a:rPr>
              <a:t>Figma</a:t>
            </a:r>
            <a:endParaRPr lang="ru-RU" sz="2800" dirty="0">
              <a:latin typeface="Comic Sans MS" panose="030F0702030302020204" pitchFamily="66" charset="0"/>
            </a:endParaRP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 	   4) Подобрать информацию для разделов 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5) Сверстать все в единое целое</a:t>
            </a:r>
          </a:p>
          <a:p>
            <a:pPr algn="l"/>
            <a:r>
              <a:rPr lang="ru-RU" sz="2800" dirty="0">
                <a:latin typeface="Comic Sans MS" panose="030F0702030302020204" pitchFamily="66" charset="0"/>
              </a:rPr>
              <a:t>	   6) Выложить сайт в сети Интернет</a:t>
            </a:r>
          </a:p>
        </p:txBody>
      </p:sp>
      <p:pic>
        <p:nvPicPr>
          <p:cNvPr id="1030" name="Picture 6" descr="🇫🇷 Флаг Франции эмодзи — Значение, Скопирова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1875">
            <a:off x="10267949" y="4122318"/>
            <a:ext cx="1524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Сборная Франции по футболу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6331">
            <a:off x="676285" y="3537941"/>
            <a:ext cx="1293056" cy="22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8192" y="365125"/>
            <a:ext cx="8057408" cy="763588"/>
          </a:xfrm>
        </p:spPr>
        <p:txBody>
          <a:bodyPr/>
          <a:lstStyle/>
          <a:p>
            <a:pPr algn="ctr"/>
            <a:r>
              <a:rPr lang="ru-RU" dirty="0" smtClean="0">
                <a:latin typeface="Comic Sans MS" panose="030F0702030302020204" pitchFamily="66" charset="0"/>
              </a:rPr>
              <a:t>Средства создания</a:t>
            </a: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2018804" y="1282700"/>
            <a:ext cx="8496795" cy="2398651"/>
          </a:xfrm>
        </p:spPr>
        <p:txBody>
          <a:bodyPr/>
          <a:lstStyle/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1)Язык разметки гипертекста </a:t>
            </a:r>
            <a:r>
              <a:rPr lang="en-US" sz="2800" dirty="0" smtClean="0">
                <a:latin typeface="Sitka Small" panose="02000505000000020004" pitchFamily="2" charset="0"/>
              </a:rPr>
              <a:t>HTML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2)Каскадные таблицы стилей </a:t>
            </a:r>
            <a:r>
              <a:rPr lang="en-US" sz="2800" dirty="0" smtClean="0">
                <a:latin typeface="Sitka Small" panose="02000505000000020004" pitchFamily="2" charset="0"/>
              </a:rPr>
              <a:t>CSS</a:t>
            </a:r>
          </a:p>
          <a:p>
            <a:pPr marL="457200" lvl="1" indent="0" algn="ctr">
              <a:buNone/>
            </a:pPr>
            <a:r>
              <a:rPr lang="en-US" sz="2800" dirty="0" smtClean="0">
                <a:latin typeface="Sitka Small" panose="02000505000000020004" pitchFamily="2" charset="0"/>
              </a:rPr>
              <a:t>3)</a:t>
            </a:r>
            <a:r>
              <a:rPr lang="ru-RU" sz="2800" dirty="0" smtClean="0">
                <a:latin typeface="Sitka Small" panose="02000505000000020004" pitchFamily="2" charset="0"/>
              </a:rPr>
              <a:t>Язык программирования </a:t>
            </a:r>
            <a:r>
              <a:rPr lang="en-US" sz="2800" dirty="0" smtClean="0">
                <a:latin typeface="Sitka Small" panose="02000505000000020004" pitchFamily="2" charset="0"/>
              </a:rPr>
              <a:t>JavaScript</a:t>
            </a:r>
          </a:p>
          <a:p>
            <a:pPr marL="457200" lvl="1" indent="0" algn="ctr">
              <a:buNone/>
            </a:pPr>
            <a:r>
              <a:rPr lang="ru-RU" sz="2800" dirty="0" smtClean="0">
                <a:latin typeface="Sitka Small" panose="02000505000000020004" pitchFamily="2" charset="0"/>
              </a:rPr>
              <a:t>4)Графический редактор </a:t>
            </a:r>
            <a:r>
              <a:rPr lang="en-US" sz="2800" dirty="0" smtClean="0">
                <a:latin typeface="Sitka Small" panose="02000505000000020004" pitchFamily="2" charset="0"/>
              </a:rPr>
              <a:t>GIMP</a:t>
            </a:r>
          </a:p>
          <a:p>
            <a:pPr marL="457200" lvl="1" indent="0" algn="ctr">
              <a:buNone/>
            </a:pPr>
            <a:endParaRPr lang="ru-RU" dirty="0" smtClean="0"/>
          </a:p>
        </p:txBody>
      </p:sp>
      <p:pic>
        <p:nvPicPr>
          <p:cNvPr id="2050" name="Picture 2" descr="Справочник HTML | WebRefer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6643">
            <a:off x="8453114" y="3397672"/>
            <a:ext cx="1837037" cy="18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Иконка CSS 3 - Png картинки и иконки без фо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2279">
            <a:off x="2253204" y="3396450"/>
            <a:ext cx="1839479" cy="18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ttawa JS Logo [ Download - Logo - icon ] png 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6" y="3551716"/>
            <a:ext cx="1501375" cy="169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IMP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380" y="3172224"/>
            <a:ext cx="1955031" cy="229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2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052452" y="1217221"/>
            <a:ext cx="8087096" cy="55472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0" y="237508"/>
            <a:ext cx="12192000" cy="1140034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7030A0"/>
                </a:solidFill>
                <a:latin typeface="Sitka Small" panose="02000505000000020004" pitchFamily="2" charset="0"/>
              </a:rPr>
              <a:t>Структура</a:t>
            </a:r>
            <a:endParaRPr lang="ru-RU" sz="4800" b="1" dirty="0">
              <a:solidFill>
                <a:srgbClr val="7030A0"/>
              </a:solidFill>
              <a:latin typeface="Sitka Small" panose="02000505000000020004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93520" y="1217221"/>
            <a:ext cx="5937662" cy="9975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Меню</a:t>
            </a:r>
            <a:endParaRPr lang="ru-RU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2452" y="2214745"/>
            <a:ext cx="8087096" cy="13151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Слайдер</a:t>
            </a:r>
            <a:endParaRPr lang="ru-RU" sz="28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93520" y="5985163"/>
            <a:ext cx="5937662" cy="7793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Подвал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093520" y="3529937"/>
            <a:ext cx="5937662" cy="24552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Основная часть</a:t>
            </a:r>
            <a:endParaRPr lang="ru-RU" sz="4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1657350" y="694055"/>
            <a:ext cx="8778240" cy="144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latin typeface="Gabriola" panose="04040605051002020D02" pitchFamily="82" charset="0"/>
              </a:rPr>
              <a:t>Для навигации создано меню с вытекающем подменю</a:t>
            </a:r>
            <a:endParaRPr lang="ru-RU" sz="4000" dirty="0">
              <a:latin typeface="Gabriola" panose="04040605051002020D02" pitchFamily="8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137410"/>
            <a:ext cx="4039164" cy="2810267"/>
          </a:xfrm>
          <a:prstGeom prst="rect">
            <a:avLst/>
          </a:prstGeom>
        </p:spPr>
      </p:pic>
      <p:pic>
        <p:nvPicPr>
          <p:cNvPr id="2060" name="Picture 12" descr="Что делать, если курсор исчезает в Windows 8.1 – WindowsTips.Ru. Новости и  совет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85" y="2269247"/>
            <a:ext cx="539793" cy="7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6046470" y="2125223"/>
            <a:ext cx="4389120" cy="28102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Такая анимация была создана с помощью </a:t>
            </a:r>
            <a:r>
              <a:rPr lang="ru-RU" sz="2800" dirty="0" err="1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псевдокласса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hover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а также задержка для плавности движений с помощью тега</a:t>
            </a:r>
            <a:r>
              <a:rPr lang="en-US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transition </a:t>
            </a:r>
            <a:r>
              <a:rPr lang="ru-RU" sz="2800" dirty="0" smtClean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</a:t>
            </a:r>
            <a:endParaRPr lang="ru-RU" sz="2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8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2960" y="593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Слайдер</a:t>
            </a:r>
            <a:endParaRPr lang="ru-RU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4350" y="1514475"/>
            <a:ext cx="5067300" cy="4562474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На сайте также есть слайдер, который показывает 5 тематических картинок на каждой странице. Он был создан с помощью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CSS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 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и </a:t>
            </a:r>
            <a:r>
              <a:rPr lang="en-US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JavaScript</a:t>
            </a:r>
            <a:r>
              <a:rPr lang="ru-RU" sz="2200" dirty="0" smtClean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ea typeface="Segoe UI Black" panose="020B0A02040204020203" pitchFamily="34" charset="0"/>
                <a:cs typeface="Calibri Light" panose="020F0302020204030204" pitchFamily="34" charset="0"/>
              </a:rPr>
              <a:t>. Функции данного языка программирования позволили установить задержку слайдера, функцию прокрутки, пролистывания на 1 слайд вправо и влево. Сделать элементы сайта блочными</a:t>
            </a:r>
            <a:endParaRPr lang="ru-RU" sz="22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ea typeface="Segoe UI Black" panose="020B0A02040204020203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5435" y="1794510"/>
            <a:ext cx="4034009" cy="221742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75436" y="4179113"/>
            <a:ext cx="4034008" cy="182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75751" y="749508"/>
            <a:ext cx="4766872" cy="49767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59568" y="1139252"/>
            <a:ext cx="5096656" cy="3252867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Сайт </a:t>
            </a:r>
            <a:r>
              <a:rPr lang="ru-RU" sz="2400" b="1" dirty="0" err="1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резинится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 при изменении разрешения страницы. Это создано благодаря ширине в процентах, а также минимальной и максимальной ширине блоков в </a:t>
            </a:r>
            <a:r>
              <a:rPr lang="en-US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CSS</a:t>
            </a:r>
            <a:r>
              <a:rPr lang="ru-RU" sz="2400" b="1" dirty="0" smtClean="0">
                <a:solidFill>
                  <a:schemeClr val="tx1"/>
                </a:solidFill>
                <a:latin typeface="Segoe UI Light" pitchFamily="34" charset="0"/>
                <a:cs typeface="Segoe UI Light" pitchFamily="34" charset="0"/>
              </a:rPr>
              <a:t>.</a:t>
            </a:r>
          </a:p>
        </p:txBody>
      </p:sp>
      <p:pic>
        <p:nvPicPr>
          <p:cNvPr id="1026" name="Picture 2" descr="О резиновой вёрстк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721" y="794480"/>
            <a:ext cx="4661127" cy="48400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75767" y="1690688"/>
            <a:ext cx="10043410" cy="4233862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ru-RU" i="1" dirty="0" smtClean="0">
                <a:solidFill>
                  <a:srgbClr val="7030A0"/>
                </a:solidFill>
                <a:latin typeface="Arial Black" pitchFamily="34" charset="0"/>
              </a:rPr>
              <a:t>Вывод</a:t>
            </a:r>
            <a:endParaRPr lang="ru-RU" i="1" dirty="0">
              <a:solidFill>
                <a:srgbClr val="7030A0"/>
              </a:solidFill>
              <a:latin typeface="Arial Black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75766" y="1825626"/>
            <a:ext cx="10043411" cy="4213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		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По итогам работы, я создал резиновый сайт с интересной информацией о Франции, смог углубиться в изучение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CSS, HTML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 и начал изучать основы </a:t>
            </a:r>
            <a:r>
              <a:rPr lang="en-US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JavaScript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. Выложил сайт в сети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</a:rPr>
              <a:t>в </a:t>
            </a:r>
            <a:r>
              <a:rPr lang="ru-RU" sz="4000" dirty="0" smtClean="0">
                <a:latin typeface="Segoe Print" pitchFamily="2" charset="0"/>
                <a:ea typeface="Segoe UI Emoji" pitchFamily="34" charset="0"/>
                <a:cs typeface="Segoe UI Light" pitchFamily="34" charset="0"/>
                <a:hlinkClick r:id="rId3" action="ppaction://hlinkfile"/>
              </a:rPr>
              <a:t>облачное хранилище</a:t>
            </a:r>
            <a:endParaRPr lang="ru-RU" sz="4000" dirty="0" smtClean="0">
              <a:latin typeface="Segoe Print" pitchFamily="2" charset="0"/>
              <a:ea typeface="Segoe UI Emoji" pitchFamily="34" charset="0"/>
              <a:cs typeface="Segoe UI Light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161</Words>
  <Application>Microsoft Office PowerPoint</Application>
  <PresentationFormat>Широкоэкранный</PresentationFormat>
  <Paragraphs>34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Comic Sans MS</vt:lpstr>
      <vt:lpstr>Gabriola</vt:lpstr>
      <vt:lpstr>Microsoft Sans Serif</vt:lpstr>
      <vt:lpstr>Segoe Print</vt:lpstr>
      <vt:lpstr>Segoe Script</vt:lpstr>
      <vt:lpstr>Segoe UI Black</vt:lpstr>
      <vt:lpstr>Segoe UI Emoji</vt:lpstr>
      <vt:lpstr>Segoe UI Light</vt:lpstr>
      <vt:lpstr>Sitka Small</vt:lpstr>
      <vt:lpstr>Тема Office</vt:lpstr>
      <vt:lpstr>Франция</vt:lpstr>
      <vt:lpstr>Франция – это красиво</vt:lpstr>
      <vt:lpstr>   </vt:lpstr>
      <vt:lpstr>Средства создания</vt:lpstr>
      <vt:lpstr>Структура</vt:lpstr>
      <vt:lpstr>Презентация PowerPoint</vt:lpstr>
      <vt:lpstr>Слайдер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Франция</dc:title>
  <dc:creator>Velton</dc:creator>
  <cp:lastModifiedBy>Velton</cp:lastModifiedBy>
  <cp:revision>24</cp:revision>
  <dcterms:created xsi:type="dcterms:W3CDTF">2021-04-14T15:44:54Z</dcterms:created>
  <dcterms:modified xsi:type="dcterms:W3CDTF">2021-04-20T06:24:24Z</dcterms:modified>
</cp:coreProperties>
</file>