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94488" y="2398165"/>
            <a:ext cx="8361229" cy="2098226"/>
          </a:xfrm>
        </p:spPr>
        <p:txBody>
          <a:bodyPr/>
          <a:lstStyle/>
          <a:p>
            <a:r>
              <a:rPr lang="de-DE" dirty="0" err="1" smtClean="0"/>
              <a:t>Neingag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7962" y="4374509"/>
            <a:ext cx="6831673" cy="1086237"/>
          </a:xfrm>
        </p:spPr>
        <p:txBody>
          <a:bodyPr/>
          <a:lstStyle/>
          <a:p>
            <a:r>
              <a:rPr lang="de-DE" dirty="0" smtClean="0"/>
              <a:t>von Moritz Vetter und Björn Ammon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2" y="1317941"/>
            <a:ext cx="3910882" cy="39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Warum „</a:t>
            </a:r>
            <a:r>
              <a:rPr lang="de-DE" dirty="0" err="1" smtClean="0"/>
              <a:t>Neingag</a:t>
            </a:r>
            <a:r>
              <a:rPr lang="de-DE" dirty="0" smtClean="0"/>
              <a:t>“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Was kann „</a:t>
            </a:r>
            <a:r>
              <a:rPr lang="de-DE" dirty="0" err="1" smtClean="0"/>
              <a:t>Neingag</a:t>
            </a:r>
            <a:r>
              <a:rPr lang="de-DE" dirty="0" smtClean="0"/>
              <a:t>“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/>
              <a:t>Neingags</a:t>
            </a:r>
            <a:r>
              <a:rPr lang="de-DE" dirty="0" smtClean="0"/>
              <a:t>“ Feind</a:t>
            </a:r>
            <a:br>
              <a:rPr lang="de-DE" dirty="0" smtClean="0"/>
            </a:br>
            <a:endParaRPr lang="de-DE" dirty="0"/>
          </a:p>
          <a:p>
            <a:r>
              <a:rPr lang="de-DE" dirty="0" smtClean="0"/>
              <a:t>Quellenangabe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94" y="255537"/>
            <a:ext cx="1521012" cy="15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„</a:t>
            </a:r>
            <a:r>
              <a:rPr lang="de-DE" dirty="0" err="1" smtClean="0"/>
              <a:t>Neingag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18857"/>
          </a:xfrm>
        </p:spPr>
        <p:txBody>
          <a:bodyPr>
            <a:normAutofit/>
          </a:bodyPr>
          <a:lstStyle/>
          <a:p>
            <a:r>
              <a:rPr lang="de-DE" dirty="0" smtClean="0"/>
              <a:t>Lachen kann ungesund sein</a:t>
            </a:r>
          </a:p>
          <a:p>
            <a:pPr lvl="1"/>
            <a:r>
              <a:rPr lang="fr-FR" dirty="0" err="1"/>
              <a:t>Studie</a:t>
            </a:r>
            <a:r>
              <a:rPr lang="fr-FR" dirty="0"/>
              <a:t> des NYU </a:t>
            </a:r>
            <a:r>
              <a:rPr lang="fr-FR" dirty="0" err="1"/>
              <a:t>Medical</a:t>
            </a:r>
            <a:r>
              <a:rPr lang="fr-FR" dirty="0"/>
              <a:t> Centre</a:t>
            </a:r>
            <a:endParaRPr lang="de-DE" dirty="0" smtClean="0"/>
          </a:p>
          <a:p>
            <a:pPr lvl="2"/>
            <a:r>
              <a:rPr lang="de-DE" dirty="0" smtClean="0"/>
              <a:t>Asthmaanfälle eher durch lachen als Staub</a:t>
            </a:r>
          </a:p>
          <a:p>
            <a:pPr lvl="1"/>
            <a:r>
              <a:rPr lang="de-DE" dirty="0" smtClean="0"/>
              <a:t>Muskelschmerzen</a:t>
            </a:r>
          </a:p>
          <a:p>
            <a:pPr lvl="1"/>
            <a:r>
              <a:rPr lang="de-DE" dirty="0" smtClean="0"/>
              <a:t>Lachkrampf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Lachen macht hässlich</a:t>
            </a:r>
          </a:p>
          <a:p>
            <a:pPr lvl="1"/>
            <a:r>
              <a:rPr lang="de-DE" dirty="0" smtClean="0"/>
              <a:t>Lachfalten</a:t>
            </a:r>
          </a:p>
          <a:p>
            <a:endParaRPr lang="de-DE" dirty="0"/>
          </a:p>
          <a:p>
            <a:r>
              <a:rPr lang="de-DE" dirty="0" smtClean="0"/>
              <a:t>Marktlücke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94" y="255537"/>
            <a:ext cx="1521012" cy="15210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60" y="2889910"/>
            <a:ext cx="3314946" cy="33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kann „</a:t>
            </a:r>
            <a:r>
              <a:rPr lang="de-DE" dirty="0" err="1" smtClean="0"/>
              <a:t>Neingag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879669"/>
          </a:xfrm>
        </p:spPr>
        <p:txBody>
          <a:bodyPr>
            <a:normAutofit/>
          </a:bodyPr>
          <a:lstStyle/>
          <a:p>
            <a:r>
              <a:rPr lang="de-DE" dirty="0" smtClean="0"/>
              <a:t>Upload von Bildern</a:t>
            </a:r>
          </a:p>
          <a:p>
            <a:pPr lvl="1"/>
            <a:r>
              <a:rPr lang="de-DE" dirty="0" smtClean="0"/>
              <a:t>Bilder löschen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Bildern bewerten </a:t>
            </a:r>
          </a:p>
          <a:p>
            <a:pPr lvl="1"/>
            <a:r>
              <a:rPr lang="de-DE" dirty="0" err="1" smtClean="0"/>
              <a:t>Boring</a:t>
            </a:r>
            <a:endParaRPr lang="de-DE" dirty="0" smtClean="0"/>
          </a:p>
          <a:p>
            <a:pPr lvl="1"/>
            <a:r>
              <a:rPr lang="de-DE" dirty="0" err="1" smtClean="0"/>
              <a:t>Too</a:t>
            </a:r>
            <a:r>
              <a:rPr lang="de-DE" dirty="0" smtClean="0"/>
              <a:t> Funny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Kommentieren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Profilseite bearbeiten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94" y="255537"/>
            <a:ext cx="1521012" cy="15210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41" y="2171700"/>
            <a:ext cx="2724530" cy="357237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71" y="2171700"/>
            <a:ext cx="6499135" cy="383721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71" y="2171700"/>
            <a:ext cx="4048821" cy="3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Neingags</a:t>
            </a:r>
            <a:r>
              <a:rPr lang="de-DE" dirty="0" smtClean="0"/>
              <a:t>“ größter Feind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9gag.com 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Ist viel zu witzig</a:t>
            </a:r>
          </a:p>
          <a:p>
            <a:pPr lvl="1"/>
            <a:r>
              <a:rPr lang="de-DE" dirty="0" smtClean="0"/>
              <a:t>Macht dich hässlich </a:t>
            </a:r>
          </a:p>
          <a:p>
            <a:pPr lvl="1"/>
            <a:r>
              <a:rPr lang="de-DE" dirty="0" smtClean="0"/>
              <a:t>Lachen ist ungesund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Leichte Bedienbarkeit erheitert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94" y="255537"/>
            <a:ext cx="1521012" cy="15210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98" y="2171700"/>
            <a:ext cx="5613108" cy="27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Quellenangabe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2226129"/>
            <a:ext cx="9601200" cy="3581400"/>
          </a:xfrm>
        </p:spPr>
        <p:txBody>
          <a:bodyPr/>
          <a:lstStyle/>
          <a:p>
            <a:r>
              <a:rPr lang="de-DE" dirty="0" err="1" smtClean="0"/>
              <a:t>Faktastisch</a:t>
            </a:r>
            <a:r>
              <a:rPr lang="de-DE" dirty="0" smtClean="0"/>
              <a:t>-Bild</a:t>
            </a:r>
            <a:r>
              <a:rPr lang="de-DE" dirty="0"/>
              <a:t>:  https://</a:t>
            </a:r>
            <a:r>
              <a:rPr lang="de-DE" dirty="0" smtClean="0"/>
              <a:t>me.me/i/der-griechische-philosoph-chrysippus-starb-an-			       einem-lachanfall-er-hat-sich-10256584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Lachen kann ungesund sein: </a:t>
            </a:r>
            <a:r>
              <a:rPr lang="de-DE" dirty="0"/>
              <a:t>https://</a:t>
            </a:r>
            <a:r>
              <a:rPr lang="de-DE" dirty="0" smtClean="0"/>
              <a:t>www.wissenschaft.de/gesundheit-					            </a:t>
            </a:r>
            <a:r>
              <a:rPr lang="de-DE" dirty="0" err="1" smtClean="0"/>
              <a:t>medizin</a:t>
            </a:r>
            <a:r>
              <a:rPr lang="de-DE" dirty="0" smtClean="0"/>
              <a:t>/lachen-ist-ungesund/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9gag Übersicht: </a:t>
            </a:r>
            <a:br>
              <a:rPr lang="de-DE" dirty="0" smtClean="0"/>
            </a:br>
            <a:endParaRPr lang="de-DE" dirty="0" smtClean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94" y="255537"/>
            <a:ext cx="1521012" cy="15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3175" y="4609268"/>
            <a:ext cx="5502921" cy="1485900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54" y="428384"/>
            <a:ext cx="3764965" cy="37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61</Words>
  <Application>Microsoft Office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Neingag</vt:lpstr>
      <vt:lpstr>Agenda</vt:lpstr>
      <vt:lpstr>Warum „Neingag“</vt:lpstr>
      <vt:lpstr>Was kann „Neingag“</vt:lpstr>
      <vt:lpstr>„Neingags“ größter Feind</vt:lpstr>
      <vt:lpstr>Quellenangabe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Neingag</dc:title>
  <dc:creator>Bjoern Ammon</dc:creator>
  <cp:lastModifiedBy>Bjoern Ammon</cp:lastModifiedBy>
  <cp:revision>26</cp:revision>
  <dcterms:created xsi:type="dcterms:W3CDTF">2018-02-21T07:17:18Z</dcterms:created>
  <dcterms:modified xsi:type="dcterms:W3CDTF">2018-02-25T11:28:11Z</dcterms:modified>
</cp:coreProperties>
</file>