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8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A886-FE14-6B4C-89DA-B92F38D03558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EBCA0-2E96-7641-821A-BF205085D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37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EBCA0-2E96-7641-821A-BF205085D34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96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EBCA0-2E96-7641-821A-BF205085D34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92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7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5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6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2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2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damienmusset/Documents/FormationDeveloppeurWeb/Projet5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Triangles colorés créant une conception transparente">
            <a:extLst>
              <a:ext uri="{FF2B5EF4-FFF2-40B4-BE49-F238E27FC236}">
                <a16:creationId xmlns:a16="http://schemas.microsoft.com/office/drawing/2014/main" id="{30B598A9-B9FE-40F9-B8E6-378B34C85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505" r="-1" b="811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F86B66-5F52-844E-9810-9AA41B47F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0800" dirty="0"/>
              <a:t>Projet </a:t>
            </a:r>
            <a:r>
              <a:rPr lang="fr-FR" sz="10800" dirty="0" err="1"/>
              <a:t>OrinoCam</a:t>
            </a:r>
            <a:endParaRPr lang="fr-FR" sz="1080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6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D340C-8D60-CB44-8391-2439E865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Directives à suivre pour l’API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11792-B8AE-F04A-BBF7-2A3F876F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/>
              <a:t>4 pages </a:t>
            </a:r>
            <a:r>
              <a:rPr lang="fr-FR" dirty="0"/>
              <a:t>= Page accueil/ Page produit / Page Panier / Page de confirmation de commande</a:t>
            </a:r>
          </a:p>
          <a:p>
            <a:r>
              <a:rPr lang="fr-FR" b="1" dirty="0"/>
              <a:t>Page de vue de tous les articles </a:t>
            </a:r>
            <a:r>
              <a:rPr lang="fr-FR" dirty="0"/>
              <a:t>= Récupération des infos de chaque article dans l’API</a:t>
            </a:r>
          </a:p>
          <a:p>
            <a:r>
              <a:rPr lang="fr-FR" b="1" dirty="0"/>
              <a:t>Page Produit </a:t>
            </a:r>
            <a:r>
              <a:rPr lang="fr-FR" dirty="0"/>
              <a:t>= Récupération dans l’API des infos du produits sélectionné + affichage des options de lentilles</a:t>
            </a:r>
          </a:p>
          <a:p>
            <a:r>
              <a:rPr lang="fr-FR" b="1" dirty="0"/>
              <a:t>Page Panier </a:t>
            </a:r>
            <a:r>
              <a:rPr lang="fr-FR" dirty="0"/>
              <a:t>= Récupération des infos dans l’API des produits ajouté aux paniers et affichage de ses produits + bouton supprimer le panier + bouton valider la commande avec apparition formulaire.</a:t>
            </a:r>
          </a:p>
          <a:p>
            <a:r>
              <a:rPr lang="fr-FR" dirty="0"/>
              <a:t>Contrôle des entrées utilisateurs dans le formulaire avant envoie à l’API</a:t>
            </a:r>
          </a:p>
          <a:p>
            <a:r>
              <a:rPr lang="fr-FR" b="1" dirty="0"/>
              <a:t>Page Confirmation de commande </a:t>
            </a:r>
            <a:r>
              <a:rPr lang="fr-FR" dirty="0"/>
              <a:t>= Récupération </a:t>
            </a:r>
            <a:r>
              <a:rPr lang="fr-FR" dirty="0" err="1"/>
              <a:t>order.id</a:t>
            </a:r>
            <a:r>
              <a:rPr lang="fr-FR" dirty="0"/>
              <a:t> et prix total via URL</a:t>
            </a:r>
          </a:p>
          <a:p>
            <a:r>
              <a:rPr lang="fr-FR" dirty="0"/>
              <a:t>Plan de tests unitaires</a:t>
            </a:r>
          </a:p>
        </p:txBody>
      </p:sp>
    </p:spTree>
    <p:extLst>
      <p:ext uri="{BB962C8B-B14F-4D97-AF65-F5344CB8AC3E}">
        <p14:creationId xmlns:p14="http://schemas.microsoft.com/office/powerpoint/2010/main" val="137313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EAF21-E9ED-4748-806D-6D963DD7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7C36ED-5464-DB40-B711-74E4E188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 tous les articles disponible à la vente.</a:t>
            </a:r>
          </a:p>
          <a:p>
            <a:r>
              <a:rPr lang="fr-FR" dirty="0"/>
              <a:t>Utilisation FETCH pour récupérer donner de l’API</a:t>
            </a:r>
          </a:p>
          <a:p>
            <a:r>
              <a:rPr lang="fr-FR" dirty="0"/>
              <a:t>Utilisation méthode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 ) </a:t>
            </a:r>
            <a:r>
              <a:rPr lang="fr-FR" dirty="0"/>
              <a:t>et méthode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join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(‘’) </a:t>
            </a:r>
            <a:r>
              <a:rPr lang="fr-FR" dirty="0"/>
              <a:t>pour affichage des produits</a:t>
            </a:r>
          </a:p>
          <a:p>
            <a:r>
              <a:rPr lang="fr-FR" dirty="0"/>
              <a:t>Introduction id du produit dans le lien URL sur bouton « Détails »</a:t>
            </a:r>
          </a:p>
          <a:p>
            <a:r>
              <a:rPr lang="fr-FR" dirty="0"/>
              <a:t>Animation icone Panier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2C0024-4B1D-CA4C-AA12-0D48E39329F2}"/>
              </a:ext>
            </a:extLst>
          </p:cNvPr>
          <p:cNvSpPr txBox="1"/>
          <p:nvPr/>
        </p:nvSpPr>
        <p:spPr>
          <a:xfrm>
            <a:off x="2398816" y="926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90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AC348-DD05-6747-B02F-354F1EB6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AB355-D313-F54A-9E46-8781D254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37"/>
            <a:ext cx="10515600" cy="4251960"/>
          </a:xfrm>
        </p:spPr>
        <p:txBody>
          <a:bodyPr/>
          <a:lstStyle/>
          <a:p>
            <a:r>
              <a:rPr lang="fr-FR" dirty="0"/>
              <a:t>Récupération id du produit dans URL</a:t>
            </a:r>
          </a:p>
          <a:p>
            <a:r>
              <a:rPr lang="fr-FR" dirty="0"/>
              <a:t>Utilisation FETCH pour récupérer information du produit en fonction de l’id</a:t>
            </a:r>
          </a:p>
          <a:p>
            <a:r>
              <a:rPr lang="fr-FR" dirty="0"/>
              <a:t>Affichage des options du produit avec la fonction </a:t>
            </a:r>
            <a:r>
              <a:rPr lang="fr-FR" dirty="0" err="1"/>
              <a:t>showLenses</a:t>
            </a:r>
            <a:r>
              <a:rPr lang="fr-FR" dirty="0"/>
              <a:t> et la méthode </a:t>
            </a:r>
            <a:r>
              <a:rPr lang="fr-FR" dirty="0" err="1"/>
              <a:t>forEach</a:t>
            </a:r>
            <a:r>
              <a:rPr lang="fr-FR" dirty="0"/>
              <a:t>( )</a:t>
            </a:r>
          </a:p>
          <a:p>
            <a:r>
              <a:rPr lang="fr-FR" dirty="0"/>
              <a:t>Ajout au panier avec </a:t>
            </a:r>
            <a:r>
              <a:rPr lang="fr-FR" dirty="0" err="1"/>
              <a:t>addEventListener</a:t>
            </a:r>
            <a:r>
              <a:rPr lang="fr-FR" dirty="0"/>
              <a:t> sur bouton «  Ajout au panier »</a:t>
            </a:r>
          </a:p>
          <a:p>
            <a:r>
              <a:rPr lang="fr-FR" dirty="0"/>
              <a:t>Utilisation </a:t>
            </a:r>
            <a:r>
              <a:rPr lang="fr-FR" dirty="0" err="1"/>
              <a:t>localStorage</a:t>
            </a:r>
            <a:r>
              <a:rPr lang="fr-FR" dirty="0"/>
              <a:t> pour transmettre les données produits au panier</a:t>
            </a:r>
          </a:p>
        </p:txBody>
      </p:sp>
    </p:spTree>
    <p:extLst>
      <p:ext uri="{BB962C8B-B14F-4D97-AF65-F5344CB8AC3E}">
        <p14:creationId xmlns:p14="http://schemas.microsoft.com/office/powerpoint/2010/main" val="116738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54ADB-D66B-9040-9F0B-15D94204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Panier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C557A-061F-5646-BCE6-7D144081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Récupération des données des produits présents dans le </a:t>
            </a:r>
            <a:r>
              <a:rPr lang="fr-FR" dirty="0" err="1"/>
              <a:t>localStorage</a:t>
            </a:r>
            <a:r>
              <a:rPr lang="fr-FR" dirty="0"/>
              <a:t> </a:t>
            </a:r>
          </a:p>
          <a:p>
            <a:r>
              <a:rPr lang="fr-FR" dirty="0"/>
              <a:t>Utilisation FETCH pour récupérer données de l ’API</a:t>
            </a:r>
          </a:p>
          <a:p>
            <a:r>
              <a:rPr lang="fr-FR" dirty="0"/>
              <a:t>Comparaison des données </a:t>
            </a:r>
            <a:r>
              <a:rPr lang="fr-FR" dirty="0" err="1"/>
              <a:t>localStorage</a:t>
            </a:r>
            <a:r>
              <a:rPr lang="fr-FR" dirty="0"/>
              <a:t> et API pour récupérer toutes les données des produits du panier.</a:t>
            </a:r>
          </a:p>
          <a:p>
            <a:r>
              <a:rPr lang="fr-FR" dirty="0"/>
              <a:t>Fonctions pour la mise à jour des prix en fonction des quantités et pour supprimer un produit du panier</a:t>
            </a:r>
          </a:p>
          <a:p>
            <a:r>
              <a:rPr lang="fr-FR" dirty="0"/>
              <a:t>Calcul du prix total</a:t>
            </a:r>
          </a:p>
          <a:p>
            <a:r>
              <a:rPr lang="fr-FR" dirty="0"/>
              <a:t>Apparition formulaire avec </a:t>
            </a:r>
            <a:r>
              <a:rPr lang="fr-FR" dirty="0" err="1"/>
              <a:t>addEventListener</a:t>
            </a:r>
            <a:r>
              <a:rPr lang="fr-FR" dirty="0"/>
              <a:t> sur bouton « Valider mon panier »</a:t>
            </a:r>
          </a:p>
          <a:p>
            <a:r>
              <a:rPr lang="fr-FR" dirty="0"/>
              <a:t>Contrôle des inputs clients via API Validation</a:t>
            </a:r>
          </a:p>
          <a:p>
            <a:r>
              <a:rPr lang="fr-FR" dirty="0"/>
              <a:t>Requête POST pour retourner l’objet contact et le tableau produits.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4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26F00-9E2C-F94F-8374-3EDF5889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Confirmation de commande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0FD3C-272D-824A-BC52-19E8E12F5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Récupération de l’</a:t>
            </a:r>
            <a:r>
              <a:rPr lang="fr-FR" dirty="0" err="1"/>
              <a:t>order</a:t>
            </a:r>
            <a:r>
              <a:rPr lang="fr-FR" dirty="0"/>
              <a:t> id et du prix </a:t>
            </a:r>
            <a:r>
              <a:rPr lang="fr-FR" dirty="0" err="1"/>
              <a:t>totaldans</a:t>
            </a:r>
            <a:r>
              <a:rPr lang="fr-FR" dirty="0"/>
              <a:t> l’URL</a:t>
            </a:r>
          </a:p>
          <a:p>
            <a:r>
              <a:rPr lang="fr-FR" dirty="0"/>
              <a:t>Affichage confirmation de commande avec </a:t>
            </a:r>
            <a:r>
              <a:rPr lang="fr-FR" dirty="0" err="1"/>
              <a:t>order</a:t>
            </a:r>
            <a:r>
              <a:rPr lang="fr-FR" dirty="0"/>
              <a:t> id et prix total.</a:t>
            </a:r>
          </a:p>
          <a:p>
            <a:r>
              <a:rPr lang="fr-FR" dirty="0"/>
              <a:t>Effacer </a:t>
            </a:r>
            <a:r>
              <a:rPr lang="fr-FR" dirty="0" err="1"/>
              <a:t>localStorage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46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CE3EE-56D8-F640-9CEE-2AC953CE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34137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  <p:sp>
        <p:nvSpPr>
          <p:cNvPr id="4" name="ZoneTexte 3">
            <a:hlinkClick r:id="rId2"/>
            <a:extLst>
              <a:ext uri="{FF2B5EF4-FFF2-40B4-BE49-F238E27FC236}">
                <a16:creationId xmlns:a16="http://schemas.microsoft.com/office/drawing/2014/main" id="{9E9944D5-1297-1545-9912-99D65C4CDFFE}"/>
              </a:ext>
            </a:extLst>
          </p:cNvPr>
          <p:cNvSpPr txBox="1"/>
          <p:nvPr/>
        </p:nvSpPr>
        <p:spPr>
          <a:xfrm>
            <a:off x="2173184" y="3136612"/>
            <a:ext cx="857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i="1" dirty="0"/>
              <a:t>file:///</a:t>
            </a:r>
            <a:r>
              <a:rPr lang="fr-FR" sz="3200" b="1" i="1" dirty="0" err="1"/>
              <a:t>Users</a:t>
            </a:r>
            <a:r>
              <a:rPr lang="fr-FR" sz="3200" b="1" i="1" dirty="0"/>
              <a:t>/</a:t>
            </a:r>
            <a:r>
              <a:rPr lang="fr-FR" sz="3200" b="1" i="1" dirty="0" err="1"/>
              <a:t>damienmusset</a:t>
            </a:r>
            <a:r>
              <a:rPr lang="fr-FR" sz="3200" b="1" i="1" dirty="0"/>
              <a:t>/Documents/</a:t>
            </a:r>
            <a:r>
              <a:rPr lang="fr-FR" sz="3200" b="1" i="1" dirty="0" err="1"/>
              <a:t>FormationDeveloppeurWeb</a:t>
            </a:r>
            <a:r>
              <a:rPr lang="fr-FR" sz="3200" b="1" i="1" dirty="0"/>
              <a:t>/Projet5/</a:t>
            </a:r>
            <a:r>
              <a:rPr lang="fr-FR" sz="3200" b="1" i="1" dirty="0" err="1"/>
              <a:t>index.html</a:t>
            </a:r>
            <a:endParaRPr 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203426110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D33D56"/>
      </a:accent1>
      <a:accent2>
        <a:srgbClr val="C12B83"/>
      </a:accent2>
      <a:accent3>
        <a:srgbClr val="D33DD3"/>
      </a:accent3>
      <a:accent4>
        <a:srgbClr val="822BC1"/>
      </a:accent4>
      <a:accent5>
        <a:srgbClr val="563DD3"/>
      </a:accent5>
      <a:accent6>
        <a:srgbClr val="2B51C1"/>
      </a:accent6>
      <a:hlink>
        <a:srgbClr val="309282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55254</TotalTime>
  <Words>352</Words>
  <Application>Microsoft Macintosh PowerPoint</Application>
  <PresentationFormat>Grand écran</PresentationFormat>
  <Paragraphs>38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Modern Love</vt:lpstr>
      <vt:lpstr>The Hand</vt:lpstr>
      <vt:lpstr>SketchyVTI</vt:lpstr>
      <vt:lpstr>Projet OrinoCam</vt:lpstr>
      <vt:lpstr>Directives à suivre pour l’API</vt:lpstr>
      <vt:lpstr>Page Accueil</vt:lpstr>
      <vt:lpstr>Page Produit</vt:lpstr>
      <vt:lpstr>Page Panier</vt:lpstr>
      <vt:lpstr>Page Confirmation de commande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OrinoCam</dc:title>
  <dc:creator>Damien Musset</dc:creator>
  <cp:lastModifiedBy>Damien Musset</cp:lastModifiedBy>
  <cp:revision>14</cp:revision>
  <dcterms:created xsi:type="dcterms:W3CDTF">2021-02-16T11:45:29Z</dcterms:created>
  <dcterms:modified xsi:type="dcterms:W3CDTF">2021-03-28T17:53:02Z</dcterms:modified>
</cp:coreProperties>
</file>