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0049" y="3164230"/>
            <a:ext cx="7053395" cy="18721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1230" y="8952010"/>
            <a:ext cx="605082" cy="504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7646" y="3478735"/>
            <a:ext cx="5741812" cy="238729"/>
            <a:chOff x="1537646" y="3478735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7646" y="3478735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7899" y="1769880"/>
            <a:ext cx="659494" cy="578299"/>
            <a:chOff x="1207899" y="1769880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899" y="1769880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6221" y="2720459"/>
            <a:ext cx="6103630" cy="114503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9078" y="4356364"/>
            <a:ext cx="12181250" cy="27819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33" y="9267906"/>
            <a:ext cx="1584472" cy="4159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8262" y="1527872"/>
            <a:ext cx="10161018" cy="8323998"/>
            <a:chOff x="2618262" y="1527872"/>
            <a:chExt cx="10161018" cy="83239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262" y="1527872"/>
              <a:ext cx="10161018" cy="83239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8307" y="1240164"/>
            <a:ext cx="5741812" cy="238729"/>
            <a:chOff x="1228307" y="1240164"/>
            <a:chExt cx="5741812" cy="2387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307" y="1240164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8919" y="218859"/>
            <a:ext cx="659494" cy="578299"/>
            <a:chOff x="358919" y="218859"/>
            <a:chExt cx="659494" cy="5782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919" y="218859"/>
              <a:ext cx="659494" cy="57829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6878" y="481889"/>
            <a:ext cx="5207267" cy="10579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9324" y="2478611"/>
            <a:ext cx="6171429" cy="5913210"/>
            <a:chOff x="1669324" y="2478611"/>
            <a:chExt cx="6171429" cy="59132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9324" y="2478611"/>
              <a:ext cx="6171429" cy="59132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8307" y="1240164"/>
            <a:ext cx="5741812" cy="238729"/>
            <a:chOff x="1228307" y="1240164"/>
            <a:chExt cx="5741812" cy="2387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307" y="1240164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8919" y="218859"/>
            <a:ext cx="659494" cy="578299"/>
            <a:chOff x="358919" y="218859"/>
            <a:chExt cx="659494" cy="5782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919" y="218859"/>
              <a:ext cx="659494" cy="57829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6878" y="481889"/>
            <a:ext cx="5734306" cy="105795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42857" y="2478611"/>
            <a:ext cx="6171429" cy="5913210"/>
            <a:chOff x="9142857" y="2478611"/>
            <a:chExt cx="6171429" cy="591321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478611"/>
              <a:ext cx="6171429" cy="59132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37209" y="5584275"/>
            <a:ext cx="5746401" cy="908748"/>
            <a:chOff x="2037209" y="5584275"/>
            <a:chExt cx="5746401" cy="9087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7209" y="5584275"/>
              <a:ext cx="5746401" cy="9087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65780" y="7258250"/>
            <a:ext cx="5746401" cy="908748"/>
            <a:chOff x="2065780" y="7258250"/>
            <a:chExt cx="5746401" cy="9087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65780" y="7258250"/>
              <a:ext cx="5746401" cy="9087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39313" y="5422370"/>
            <a:ext cx="5746401" cy="908748"/>
            <a:chOff x="9539313" y="5422370"/>
            <a:chExt cx="5746401" cy="90874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39313" y="5422370"/>
              <a:ext cx="5746401" cy="9087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67885" y="7220155"/>
            <a:ext cx="5746401" cy="908748"/>
            <a:chOff x="9567885" y="7220155"/>
            <a:chExt cx="5746401" cy="90874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67885" y="7220155"/>
              <a:ext cx="5746401" cy="908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8307" y="1240164"/>
            <a:ext cx="5741812" cy="238729"/>
            <a:chOff x="1228307" y="1240164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307" y="1240164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8919" y="218859"/>
            <a:ext cx="659494" cy="578299"/>
            <a:chOff x="358919" y="218859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919" y="218859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6878" y="481889"/>
            <a:ext cx="5734306" cy="1057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8307" y="1779297"/>
            <a:ext cx="7064052" cy="7258682"/>
            <a:chOff x="1228307" y="1779297"/>
            <a:chExt cx="7064052" cy="72586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8307" y="1779297"/>
              <a:ext cx="7064052" cy="72586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5862982"/>
            <a:ext cx="6171429" cy="2430811"/>
            <a:chOff x="9142857" y="5862982"/>
            <a:chExt cx="6171429" cy="24308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5862982"/>
              <a:ext cx="6171429" cy="24308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42857" y="2284280"/>
            <a:ext cx="6171429" cy="2468571"/>
            <a:chOff x="9142857" y="2284280"/>
            <a:chExt cx="6171429" cy="24685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2284280"/>
              <a:ext cx="6171429" cy="246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2186" y="3492381"/>
            <a:ext cx="5171152" cy="16960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3614" y="3107411"/>
            <a:ext cx="4571624" cy="5703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7901" y="5095238"/>
            <a:ext cx="1224229" cy="47619"/>
            <a:chOff x="1207901" y="5095238"/>
            <a:chExt cx="1224229" cy="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07901" y="5095238"/>
              <a:ext cx="1224229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7646" y="3478735"/>
            <a:ext cx="5741812" cy="238729"/>
            <a:chOff x="1537646" y="3478735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7646" y="3478735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7899" y="1769880"/>
            <a:ext cx="659494" cy="578299"/>
            <a:chOff x="1207899" y="1769880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899" y="1769880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6220" y="2720462"/>
            <a:ext cx="5422419" cy="10579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9078" y="4356364"/>
            <a:ext cx="12177679" cy="347427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33" y="9267906"/>
            <a:ext cx="1584472" cy="4159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8307" y="1240164"/>
            <a:ext cx="5741812" cy="238729"/>
            <a:chOff x="1228307" y="1240164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307" y="1240164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8919" y="218859"/>
            <a:ext cx="659494" cy="578299"/>
            <a:chOff x="358919" y="218859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919" y="218859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6882" y="481889"/>
            <a:ext cx="5775572" cy="12223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85760" y="1478893"/>
            <a:ext cx="14412187" cy="8222901"/>
            <a:chOff x="985760" y="1478893"/>
            <a:chExt cx="14412187" cy="82229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5760" y="1478893"/>
              <a:ext cx="14412187" cy="8222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8307" y="1240164"/>
            <a:ext cx="5741812" cy="238729"/>
            <a:chOff x="1228307" y="1240164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307" y="1240164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8919" y="218859"/>
            <a:ext cx="659494" cy="578299"/>
            <a:chOff x="358919" y="218859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919" y="218859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6882" y="481889"/>
            <a:ext cx="5775572" cy="12223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9504" y="1593179"/>
            <a:ext cx="6819418" cy="8539540"/>
            <a:chOff x="689504" y="1593179"/>
            <a:chExt cx="6819418" cy="85395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504" y="1593179"/>
              <a:ext cx="6819418" cy="85395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15183" y="1462566"/>
            <a:ext cx="8019386" cy="8697092"/>
            <a:chOff x="7715183" y="1462566"/>
            <a:chExt cx="8019386" cy="86970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5183" y="1462566"/>
              <a:ext cx="8019386" cy="8697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8307" y="1240164"/>
            <a:ext cx="5741812" cy="238729"/>
            <a:chOff x="1228307" y="1240164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307" y="1240164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8919" y="218859"/>
            <a:ext cx="659494" cy="578299"/>
            <a:chOff x="358919" y="218859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919" y="218859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6882" y="481889"/>
            <a:ext cx="5775572" cy="12223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4225" y="2897182"/>
            <a:ext cx="13212755" cy="5029371"/>
            <a:chOff x="1424225" y="2897182"/>
            <a:chExt cx="13212755" cy="50293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4225" y="2897182"/>
              <a:ext cx="13212755" cy="50293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8307" y="1240164"/>
            <a:ext cx="5741812" cy="238729"/>
            <a:chOff x="1228307" y="1240164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307" y="1240164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8919" y="218859"/>
            <a:ext cx="659494" cy="578299"/>
            <a:chOff x="358919" y="218859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919" y="218859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6878" y="481889"/>
            <a:ext cx="5207267" cy="1057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58542" y="1478893"/>
            <a:ext cx="11664131" cy="8323998"/>
            <a:chOff x="1458542" y="1478893"/>
            <a:chExt cx="11664131" cy="83239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8542" y="1478893"/>
              <a:ext cx="11664131" cy="8323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8307" y="1240164"/>
            <a:ext cx="5741812" cy="238729"/>
            <a:chOff x="1228307" y="1240164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307" y="1240164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8919" y="218859"/>
            <a:ext cx="659494" cy="578299"/>
            <a:chOff x="358919" y="218859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919" y="218859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6878" y="481889"/>
            <a:ext cx="5207267" cy="10579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45809" y="2229913"/>
            <a:ext cx="9799745" cy="6206636"/>
            <a:chOff x="345809" y="2229913"/>
            <a:chExt cx="9799745" cy="62066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809" y="2229913"/>
              <a:ext cx="9799745" cy="62066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55833" y="4715041"/>
            <a:ext cx="9365862" cy="4236044"/>
            <a:chOff x="7655833" y="4715041"/>
            <a:chExt cx="9365862" cy="42360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5833" y="4715041"/>
              <a:ext cx="9365862" cy="4236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8307" y="1240164"/>
            <a:ext cx="5741812" cy="238729"/>
            <a:chOff x="1228307" y="1240164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307" y="1240164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8919" y="218859"/>
            <a:ext cx="659494" cy="578299"/>
            <a:chOff x="358919" y="218859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919" y="218859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6878" y="481889"/>
            <a:ext cx="5207267" cy="10579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45045" y="1542123"/>
            <a:ext cx="10237902" cy="8645632"/>
            <a:chOff x="2145045" y="1542123"/>
            <a:chExt cx="10237902" cy="86456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5045" y="1542123"/>
              <a:ext cx="10237902" cy="86456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0049" y="3164230"/>
            <a:ext cx="7913766" cy="18721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1230" y="8952010"/>
            <a:ext cx="605082" cy="504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2022-09-19T08:56:53Z</dcterms:created>
  <dcterms:modified xsi:type="dcterms:W3CDTF">2022-09-19T08:56:53Z</dcterms:modified>
</cp:coreProperties>
</file>