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8" r:id="rId7"/>
    <p:sldId id="264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62" y="-968"/>
            <a:ext cx="3970638" cy="28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5" y="1905001"/>
            <a:ext cx="7271923" cy="2401691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3" y="2176635"/>
            <a:ext cx="646013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b="1" spc="6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상권분석을 통한 </a:t>
            </a:r>
            <a:endParaRPr lang="en-US" altLang="ko-KR" b="1" spc="600" dirty="0">
              <a:solidFill>
                <a:schemeClr val="bg2">
                  <a:lumMod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b="1" spc="6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맞춤 정보 시스템</a:t>
            </a:r>
            <a:endParaRPr lang="ru-RU" altLang="ko-KR" b="1" spc="600" dirty="0">
              <a:solidFill>
                <a:schemeClr val="bg2">
                  <a:lumMod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50683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Database project </a:t>
            </a:r>
            <a:endParaRPr lang="ru-RU" altLang="ko-KR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1" y="4837553"/>
            <a:ext cx="469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컴퓨터정보학과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2014270250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신현준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2014270259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김성환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2014270221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김지호</a:t>
            </a: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19528" y="-42009"/>
            <a:ext cx="11272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>
                    <a:alpha val="8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endParaRPr lang="ko-KR" altLang="en-US" sz="11500" b="1" dirty="0">
              <a:solidFill>
                <a:schemeClr val="accent2">
                  <a:alpha val="8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2322" y="969093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 err="1">
                <a:solidFill>
                  <a:schemeClr val="accent2">
                    <a:alpha val="8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ontents</a:t>
            </a:r>
            <a:endParaRPr lang="ko-KR" altLang="en-US" sz="3600" spc="600" dirty="0">
              <a:solidFill>
                <a:schemeClr val="accent2">
                  <a:alpha val="8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78554" y="3350246"/>
            <a:ext cx="2107958" cy="597643"/>
            <a:chOff x="1471799" y="2717800"/>
            <a:chExt cx="2107958" cy="59764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3527" y="2730668"/>
              <a:ext cx="1446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ER </a:t>
              </a:r>
              <a:r>
                <a:rPr lang="ko-KR" altLang="en-US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4176" y="277220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002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478554" y="4315446"/>
            <a:ext cx="2367644" cy="597643"/>
            <a:chOff x="1471799" y="2717800"/>
            <a:chExt cx="2367644" cy="597643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33527" y="2730668"/>
              <a:ext cx="17059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예상 결과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4176" y="277220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003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78554" y="2347114"/>
            <a:ext cx="3359903" cy="597643"/>
            <a:chOff x="1471799" y="2717800"/>
            <a:chExt cx="3359903" cy="597643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527" y="2730668"/>
              <a:ext cx="2698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배경</a:t>
              </a:r>
              <a:r>
                <a:rPr lang="en-US" altLang="ko-KR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4176" y="277220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001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478554" y="5293514"/>
            <a:ext cx="1760106" cy="597643"/>
            <a:chOff x="1471799" y="2717800"/>
            <a:chExt cx="1760106" cy="59764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133527" y="2730668"/>
              <a:ext cx="10983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 &amp; A</a:t>
              </a:r>
              <a:endPara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4176" y="277220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004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050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37" y="1615424"/>
            <a:ext cx="5093033" cy="4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869732" y="25066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학교에 신입생들이 처음 입학할 때 선배들의 도움 말고는 딱히 지역상권에 대한 유용한 정보들을 쉽게 접하기 힘듦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세종소재 대학교 재학생과 지역주민들이 상권에 대한 많은 정보를 쉽게 얻을 수 있게 하는 시스템이 없음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체계적으로 정리된 지역정보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바탕으로 검색기능을 추가한 </a:t>
            </a:r>
            <a:r>
              <a:rPr lang="ko-KR" altLang="en-US" sz="3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맞춤정보 시스템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필요성 대두 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 descr="https://t1.daumcdn.net/cfile/tistory/2270AA50520EE83E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459" y="0"/>
            <a:ext cx="2055541" cy="26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t1.daumcdn.net/cfile/tistory/2270AA50520EE83E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0"/>
            <a:ext cx="2055541" cy="26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690687" y="1132012"/>
            <a:ext cx="82798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배경</a:t>
            </a:r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 </a:t>
            </a:r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ru-RU" altLang="ko-KR" sz="44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90687" y="1132012"/>
            <a:ext cx="82798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배경</a:t>
            </a:r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 </a:t>
            </a:r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ru-RU" altLang="ko-KR" sz="44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885497" y="258912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당구장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학원 등 필요에 따라 찾아볼 수 있도록 지역상권을 저장한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Database system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업종을 기본으로 각 업종별로 상가업소번호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상호명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대분류명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소분류명으로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구성된 각각의 테이블 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업종에서 상가 업소번호에 접근한 후 이를 참조하여 주소테이블에 접근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 전국으로 확장될 경우를 대비 주소를 기반으로 고유한 상가업소번호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시도명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행정동명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도로명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테이블이 요구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데이터는 공공데이터포털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(data.go.kr)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확보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146" name="Picture 2" descr="í¬ë¡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63" y="0"/>
            <a:ext cx="4296937" cy="25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연결선 97"/>
          <p:cNvCxnSpPr>
            <a:endCxn id="105" idx="0"/>
          </p:cNvCxnSpPr>
          <p:nvPr/>
        </p:nvCxnSpPr>
        <p:spPr>
          <a:xfrm>
            <a:off x="6151467" y="1449103"/>
            <a:ext cx="59287" cy="1875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105" idx="1"/>
          </p:cNvCxnSpPr>
          <p:nvPr/>
        </p:nvCxnSpPr>
        <p:spPr>
          <a:xfrm>
            <a:off x="2125710" y="1449103"/>
            <a:ext cx="3024174" cy="2255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105" idx="3"/>
          </p:cNvCxnSpPr>
          <p:nvPr/>
        </p:nvCxnSpPr>
        <p:spPr>
          <a:xfrm flipH="1">
            <a:off x="7271624" y="1471891"/>
            <a:ext cx="2954857" cy="2232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69358" y="4758851"/>
            <a:ext cx="82798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ER </a:t>
            </a:r>
            <a:r>
              <a:rPr lang="ko-KR" altLang="en-US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endParaRPr lang="ru-RU" altLang="ko-KR" sz="44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5908" y="303850"/>
            <a:ext cx="3538784" cy="1154248"/>
            <a:chOff x="773007" y="506707"/>
            <a:chExt cx="7531658" cy="2425014"/>
          </a:xfrm>
        </p:grpSpPr>
        <p:sp>
          <p:nvSpPr>
            <p:cNvPr id="9" name="직사각형 8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관광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여가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오락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14" name="직선 연결선 13"/>
            <p:cNvCxnSpPr>
              <a:stCxn id="9" idx="0"/>
              <a:endCxn id="10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9" idx="0"/>
              <a:endCxn id="11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9" idx="0"/>
              <a:endCxn id="12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9" idx="0"/>
              <a:endCxn id="13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/>
          <p:cNvSpPr/>
          <p:nvPr/>
        </p:nvSpPr>
        <p:spPr>
          <a:xfrm>
            <a:off x="1777872" y="5726274"/>
            <a:ext cx="2590590" cy="87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상가업소번호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378617" y="5729004"/>
            <a:ext cx="1924452" cy="87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시도명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303069" y="5726274"/>
            <a:ext cx="1924452" cy="87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행정동명</a:t>
            </a:r>
          </a:p>
        </p:txBody>
      </p:sp>
      <p:sp>
        <p:nvSpPr>
          <p:cNvPr id="21" name="타원 20"/>
          <p:cNvSpPr/>
          <p:nvPr/>
        </p:nvSpPr>
        <p:spPr>
          <a:xfrm>
            <a:off x="8227522" y="5726274"/>
            <a:ext cx="1924452" cy="87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도로명</a:t>
            </a:r>
            <a:endParaRPr lang="ko-KR" altLang="en-US" dirty="0"/>
          </a:p>
        </p:txBody>
      </p:sp>
      <p:cxnSp>
        <p:nvCxnSpPr>
          <p:cNvPr id="22" name="직선 연결선 21"/>
          <p:cNvCxnSpPr>
            <a:stCxn id="106" idx="2"/>
            <a:endCxn id="18" idx="0"/>
          </p:cNvCxnSpPr>
          <p:nvPr/>
        </p:nvCxnSpPr>
        <p:spPr>
          <a:xfrm flipH="1">
            <a:off x="3073167" y="5072228"/>
            <a:ext cx="3102446" cy="65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6" idx="2"/>
            <a:endCxn id="19" idx="0"/>
          </p:cNvCxnSpPr>
          <p:nvPr/>
        </p:nvCxnSpPr>
        <p:spPr>
          <a:xfrm flipH="1">
            <a:off x="5340843" y="5072228"/>
            <a:ext cx="834770" cy="65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6" idx="2"/>
            <a:endCxn id="20" idx="0"/>
          </p:cNvCxnSpPr>
          <p:nvPr/>
        </p:nvCxnSpPr>
        <p:spPr>
          <a:xfrm>
            <a:off x="6175613" y="5072228"/>
            <a:ext cx="1089682" cy="65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6" idx="2"/>
            <a:endCxn id="21" idx="0"/>
          </p:cNvCxnSpPr>
          <p:nvPr/>
        </p:nvCxnSpPr>
        <p:spPr>
          <a:xfrm>
            <a:off x="6175613" y="5072228"/>
            <a:ext cx="3014135" cy="65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251665" y="303850"/>
            <a:ext cx="3538784" cy="1154248"/>
            <a:chOff x="773007" y="506707"/>
            <a:chExt cx="7531658" cy="2425014"/>
          </a:xfrm>
        </p:grpSpPr>
        <p:sp>
          <p:nvSpPr>
            <p:cNvPr id="28" name="직사각형 2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부동산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30" name="타원 2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33" name="직선 연결선 32"/>
            <p:cNvCxnSpPr>
              <a:stCxn id="28" idx="0"/>
              <a:endCxn id="2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8" idx="0"/>
              <a:endCxn id="3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8" idx="0"/>
              <a:endCxn id="3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8" idx="0"/>
              <a:endCxn id="3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8326678" y="326638"/>
            <a:ext cx="3538784" cy="1154248"/>
            <a:chOff x="773007" y="506707"/>
            <a:chExt cx="7531658" cy="2425014"/>
          </a:xfrm>
        </p:grpSpPr>
        <p:sp>
          <p:nvSpPr>
            <p:cNvPr id="38" name="직사각형 3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생활서비스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40" name="타원 3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41" name="타원 4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43" name="직선 연결선 42"/>
            <p:cNvCxnSpPr>
              <a:stCxn id="38" idx="0"/>
              <a:endCxn id="3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8" idx="0"/>
              <a:endCxn id="4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8" idx="0"/>
              <a:endCxn id="4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8" idx="0"/>
              <a:endCxn id="4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225908" y="1672234"/>
            <a:ext cx="3538784" cy="1154248"/>
            <a:chOff x="773007" y="506707"/>
            <a:chExt cx="7531658" cy="2425014"/>
          </a:xfrm>
        </p:grpSpPr>
        <p:sp>
          <p:nvSpPr>
            <p:cNvPr id="48" name="직사각형 4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소매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51" name="타원 5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53" name="직선 연결선 52"/>
            <p:cNvCxnSpPr>
              <a:stCxn id="48" idx="0"/>
              <a:endCxn id="4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8" idx="0"/>
              <a:endCxn id="5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8" idx="0"/>
              <a:endCxn id="5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0"/>
              <a:endCxn id="5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190650" y="1706098"/>
            <a:ext cx="3538784" cy="1154248"/>
            <a:chOff x="773007" y="506707"/>
            <a:chExt cx="7531658" cy="2425014"/>
          </a:xfrm>
        </p:grpSpPr>
        <p:sp>
          <p:nvSpPr>
            <p:cNvPr id="58" name="직사각형 5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숙박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63" name="직선 연결선 62"/>
            <p:cNvCxnSpPr>
              <a:stCxn id="58" idx="0"/>
              <a:endCxn id="5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8" idx="0"/>
              <a:endCxn id="6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8" idx="0"/>
              <a:endCxn id="6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8" idx="0"/>
              <a:endCxn id="6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8326678" y="1637597"/>
            <a:ext cx="3538784" cy="1154248"/>
            <a:chOff x="773007" y="506707"/>
            <a:chExt cx="7531658" cy="2425014"/>
          </a:xfrm>
        </p:grpSpPr>
        <p:sp>
          <p:nvSpPr>
            <p:cNvPr id="68" name="직사각형 6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음식</a:t>
              </a:r>
            </a:p>
          </p:txBody>
        </p:sp>
        <p:sp>
          <p:nvSpPr>
            <p:cNvPr id="69" name="타원 6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71" name="타원 7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73" name="직선 연결선 72"/>
            <p:cNvCxnSpPr>
              <a:stCxn id="68" idx="0"/>
              <a:endCxn id="6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8" idx="0"/>
              <a:endCxn id="7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8" idx="0"/>
              <a:endCxn id="7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8" idx="0"/>
              <a:endCxn id="7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98531" y="3343243"/>
            <a:ext cx="3642884" cy="1154248"/>
            <a:chOff x="773007" y="506707"/>
            <a:chExt cx="7531658" cy="2425014"/>
          </a:xfrm>
        </p:grpSpPr>
        <p:sp>
          <p:nvSpPr>
            <p:cNvPr id="78" name="직사각형 7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의료</a:t>
              </a:r>
            </a:p>
          </p:txBody>
        </p:sp>
        <p:sp>
          <p:nvSpPr>
            <p:cNvPr id="79" name="타원 7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83" name="직선 연결선 82"/>
            <p:cNvCxnSpPr>
              <a:stCxn id="78" idx="0"/>
              <a:endCxn id="7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8" idx="0"/>
              <a:endCxn id="8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8" idx="0"/>
              <a:endCxn id="8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78" idx="0"/>
              <a:endCxn id="8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8326678" y="3323594"/>
            <a:ext cx="3538784" cy="1154248"/>
            <a:chOff x="773007" y="506707"/>
            <a:chExt cx="7531658" cy="2425014"/>
          </a:xfrm>
        </p:grpSpPr>
        <p:sp>
          <p:nvSpPr>
            <p:cNvPr id="88" name="직사각형 87"/>
            <p:cNvSpPr/>
            <p:nvPr/>
          </p:nvSpPr>
          <p:spPr>
            <a:xfrm>
              <a:off x="3556016" y="2293233"/>
              <a:ext cx="2333298" cy="638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학문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교육</a:t>
              </a:r>
            </a:p>
          </p:txBody>
        </p:sp>
        <p:sp>
          <p:nvSpPr>
            <p:cNvPr id="89" name="타원 88"/>
            <p:cNvSpPr/>
            <p:nvPr/>
          </p:nvSpPr>
          <p:spPr>
            <a:xfrm>
              <a:off x="773007" y="506707"/>
              <a:ext cx="2313270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/>
                <a:t>상가업소번호</a:t>
              </a:r>
            </a:p>
          </p:txBody>
        </p:sp>
        <p:sp>
          <p:nvSpPr>
            <p:cNvPr id="90" name="타원 89"/>
            <p:cNvSpPr/>
            <p:nvPr/>
          </p:nvSpPr>
          <p:spPr>
            <a:xfrm>
              <a:off x="3149339" y="509016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상호명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4867781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대분류명</a:t>
              </a:r>
              <a:endParaRPr lang="ko-KR" altLang="en-US" sz="10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586223" y="506707"/>
              <a:ext cx="1718442" cy="73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소분류명</a:t>
              </a:r>
              <a:endParaRPr lang="ko-KR" altLang="en-US" sz="1000" dirty="0"/>
            </a:p>
          </p:txBody>
        </p:sp>
        <p:cxnSp>
          <p:nvCxnSpPr>
            <p:cNvPr id="93" name="직선 연결선 92"/>
            <p:cNvCxnSpPr>
              <a:stCxn id="88" idx="0"/>
              <a:endCxn id="89" idx="0"/>
            </p:cNvCxnSpPr>
            <p:nvPr/>
          </p:nvCxnSpPr>
          <p:spPr>
            <a:xfrm flipH="1" flipV="1">
              <a:off x="1929642" y="506707"/>
              <a:ext cx="2793023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88" idx="0"/>
              <a:endCxn id="90" idx="4"/>
            </p:cNvCxnSpPr>
            <p:nvPr/>
          </p:nvCxnSpPr>
          <p:spPr>
            <a:xfrm flipH="1" flipV="1">
              <a:off x="4008560" y="1248365"/>
              <a:ext cx="714105" cy="104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88" idx="0"/>
              <a:endCxn id="91" idx="3"/>
            </p:cNvCxnSpPr>
            <p:nvPr/>
          </p:nvCxnSpPr>
          <p:spPr>
            <a:xfrm flipV="1">
              <a:off x="4722665" y="1137781"/>
              <a:ext cx="396776" cy="115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88" idx="0"/>
              <a:endCxn id="92" idx="0"/>
            </p:cNvCxnSpPr>
            <p:nvPr/>
          </p:nvCxnSpPr>
          <p:spPr>
            <a:xfrm flipV="1">
              <a:off x="4722665" y="506707"/>
              <a:ext cx="2722779" cy="178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/>
          <p:cNvCxnSpPr>
            <a:endCxn id="105" idx="1"/>
          </p:cNvCxnSpPr>
          <p:nvPr/>
        </p:nvCxnSpPr>
        <p:spPr>
          <a:xfrm>
            <a:off x="2125710" y="2817487"/>
            <a:ext cx="3024174" cy="886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endCxn id="105" idx="0"/>
          </p:cNvCxnSpPr>
          <p:nvPr/>
        </p:nvCxnSpPr>
        <p:spPr>
          <a:xfrm>
            <a:off x="6090452" y="2851351"/>
            <a:ext cx="120302" cy="473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105" idx="3"/>
          </p:cNvCxnSpPr>
          <p:nvPr/>
        </p:nvCxnSpPr>
        <p:spPr>
          <a:xfrm flipH="1">
            <a:off x="7271624" y="2782850"/>
            <a:ext cx="2954857" cy="921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8" idx="3"/>
            <a:endCxn id="105" idx="1"/>
          </p:cNvCxnSpPr>
          <p:nvPr/>
        </p:nvCxnSpPr>
        <p:spPr>
          <a:xfrm flipV="1">
            <a:off x="3073167" y="3704480"/>
            <a:ext cx="2076717" cy="641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105" idx="3"/>
          </p:cNvCxnSpPr>
          <p:nvPr/>
        </p:nvCxnSpPr>
        <p:spPr>
          <a:xfrm flipH="1" flipV="1">
            <a:off x="7271624" y="3704480"/>
            <a:ext cx="2347124" cy="602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다이아몬드 104"/>
          <p:cNvSpPr/>
          <p:nvPr/>
        </p:nvSpPr>
        <p:spPr>
          <a:xfrm>
            <a:off x="5149884" y="3324648"/>
            <a:ext cx="2121740" cy="7596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213386" y="4558139"/>
            <a:ext cx="1924453" cy="51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107" name="직선 연결선 106"/>
          <p:cNvCxnSpPr>
            <a:stCxn id="105" idx="2"/>
            <a:endCxn id="106" idx="0"/>
          </p:cNvCxnSpPr>
          <p:nvPr/>
        </p:nvCxnSpPr>
        <p:spPr>
          <a:xfrm flipH="1">
            <a:off x="6175613" y="4084311"/>
            <a:ext cx="35141" cy="473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109" y="4643394"/>
            <a:ext cx="1921144" cy="19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0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E4AB65C-04C4-4161-8F5E-3141FB2ED381}"/>
              </a:ext>
            </a:extLst>
          </p:cNvPr>
          <p:cNvGrpSpPr/>
          <p:nvPr/>
        </p:nvGrpSpPr>
        <p:grpSpPr>
          <a:xfrm>
            <a:off x="688151" y="941843"/>
            <a:ext cx="11424102" cy="5661197"/>
            <a:chOff x="688151" y="941843"/>
            <a:chExt cx="11424102" cy="5661197"/>
          </a:xfrm>
        </p:grpSpPr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769358" y="4758851"/>
              <a:ext cx="8279891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9pPr>
            </a:lstStyle>
            <a:p>
              <a:pPr eaLnBrk="1" hangingPunct="1"/>
              <a:r>
                <a:rPr lang="en-US" altLang="ko-KR" sz="4400" b="1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2. ER </a:t>
              </a:r>
              <a:r>
                <a:rPr lang="ko-KR" altLang="en-US" sz="4400" b="1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</a:t>
              </a:r>
              <a:endParaRPr lang="ru-RU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8151" y="3004470"/>
              <a:ext cx="1884508" cy="7694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u="sng" dirty="0"/>
                <a:t>상가업소번호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931216" y="1996816"/>
              <a:ext cx="1398377" cy="719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상호명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2201192" y="1371629"/>
              <a:ext cx="1743949" cy="585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상권업종대분류명</a:t>
              </a:r>
              <a:endParaRPr lang="ko-KR" altLang="en-US" sz="20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05772" y="1009596"/>
              <a:ext cx="1706308" cy="585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상권업종소분류명</a:t>
              </a:r>
              <a:endParaRPr lang="ko-KR" altLang="en-US" sz="2000" dirty="0"/>
            </a:p>
          </p:txBody>
        </p:sp>
        <p:cxnSp>
          <p:nvCxnSpPr>
            <p:cNvPr id="14" name="직선 연결선 13"/>
            <p:cNvCxnSpPr>
              <a:cxnSpLocks/>
              <a:stCxn id="58" idx="0"/>
              <a:endCxn id="12" idx="5"/>
            </p:cNvCxnSpPr>
            <p:nvPr/>
          </p:nvCxnSpPr>
          <p:spPr>
            <a:xfrm flipH="1" flipV="1">
              <a:off x="3689746" y="1871163"/>
              <a:ext cx="2508650" cy="902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  <a:stCxn id="58" idx="0"/>
              <a:endCxn id="13" idx="4"/>
            </p:cNvCxnSpPr>
            <p:nvPr/>
          </p:nvCxnSpPr>
          <p:spPr>
            <a:xfrm flipH="1" flipV="1">
              <a:off x="5058926" y="1594836"/>
              <a:ext cx="1139470" cy="1178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/>
              <a:stCxn id="58" idx="0"/>
              <a:endCxn id="115" idx="3"/>
            </p:cNvCxnSpPr>
            <p:nvPr/>
          </p:nvCxnSpPr>
          <p:spPr>
            <a:xfrm flipV="1">
              <a:off x="6198396" y="1883391"/>
              <a:ext cx="1981865" cy="890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  <a:stCxn id="58" idx="0"/>
              <a:endCxn id="121" idx="2"/>
            </p:cNvCxnSpPr>
            <p:nvPr/>
          </p:nvCxnSpPr>
          <p:spPr>
            <a:xfrm flipV="1">
              <a:off x="6198396" y="2377381"/>
              <a:ext cx="2916019" cy="396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1777872" y="5726274"/>
              <a:ext cx="2590590" cy="87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378617" y="5729004"/>
              <a:ext cx="1924452" cy="87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이름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6303069" y="5726274"/>
              <a:ext cx="1924452" cy="87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소속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8227522" y="5726274"/>
              <a:ext cx="1924452" cy="87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전화번호</a:t>
              </a:r>
            </a:p>
          </p:txBody>
        </p:sp>
        <p:cxnSp>
          <p:nvCxnSpPr>
            <p:cNvPr id="22" name="직선 연결선 21"/>
            <p:cNvCxnSpPr>
              <a:stCxn id="106" idx="2"/>
              <a:endCxn id="18" idx="0"/>
            </p:cNvCxnSpPr>
            <p:nvPr/>
          </p:nvCxnSpPr>
          <p:spPr>
            <a:xfrm flipH="1">
              <a:off x="3073167" y="5110590"/>
              <a:ext cx="3125229" cy="615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06" idx="2"/>
              <a:endCxn id="19" idx="0"/>
            </p:cNvCxnSpPr>
            <p:nvPr/>
          </p:nvCxnSpPr>
          <p:spPr>
            <a:xfrm flipH="1">
              <a:off x="5340843" y="5110590"/>
              <a:ext cx="857553" cy="618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06" idx="2"/>
              <a:endCxn id="20" idx="0"/>
            </p:cNvCxnSpPr>
            <p:nvPr/>
          </p:nvCxnSpPr>
          <p:spPr>
            <a:xfrm>
              <a:off x="6198396" y="5110590"/>
              <a:ext cx="1066899" cy="615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6" idx="2"/>
              <a:endCxn id="21" idx="0"/>
            </p:cNvCxnSpPr>
            <p:nvPr/>
          </p:nvCxnSpPr>
          <p:spPr>
            <a:xfrm>
              <a:off x="6198396" y="5110590"/>
              <a:ext cx="2991352" cy="615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5380885" y="2773556"/>
              <a:ext cx="1635022" cy="485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상가</a:t>
              </a:r>
              <a:endParaRPr lang="ko-KR" altLang="en-US" sz="1000" dirty="0"/>
            </a:p>
          </p:txBody>
        </p:sp>
        <p:cxnSp>
          <p:nvCxnSpPr>
            <p:cNvPr id="101" name="직선 연결선 100"/>
            <p:cNvCxnSpPr>
              <a:cxnSpLocks/>
              <a:stCxn id="58" idx="2"/>
              <a:endCxn id="105" idx="0"/>
            </p:cNvCxnSpPr>
            <p:nvPr/>
          </p:nvCxnSpPr>
          <p:spPr>
            <a:xfrm flipH="1">
              <a:off x="6189599" y="3259271"/>
              <a:ext cx="8797" cy="3587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다이아몬드 104"/>
            <p:cNvSpPr/>
            <p:nvPr/>
          </p:nvSpPr>
          <p:spPr>
            <a:xfrm>
              <a:off x="5058926" y="3617992"/>
              <a:ext cx="2261345" cy="75966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상가정보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236169" y="4596501"/>
              <a:ext cx="1924453" cy="5140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 </a:t>
              </a:r>
            </a:p>
          </p:txBody>
        </p:sp>
        <p:cxnSp>
          <p:nvCxnSpPr>
            <p:cNvPr id="107" name="직선 연결선 106"/>
            <p:cNvCxnSpPr>
              <a:cxnSpLocks/>
              <a:stCxn id="105" idx="2"/>
              <a:endCxn id="106" idx="0"/>
            </p:cNvCxnSpPr>
            <p:nvPr/>
          </p:nvCxnSpPr>
          <p:spPr>
            <a:xfrm>
              <a:off x="6189599" y="4377655"/>
              <a:ext cx="8797" cy="2188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109" y="4643394"/>
              <a:ext cx="1921144" cy="1921144"/>
            </a:xfrm>
            <a:prstGeom prst="rect">
              <a:avLst/>
            </a:prstGeom>
          </p:spPr>
        </p:pic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27DD0E8-7C31-4F30-8141-B02E50B5CEB7}"/>
                </a:ext>
              </a:extLst>
            </p:cNvPr>
            <p:cNvCxnSpPr>
              <a:cxnSpLocks/>
              <a:stCxn id="58" idx="0"/>
              <a:endCxn id="11" idx="6"/>
            </p:cNvCxnSpPr>
            <p:nvPr/>
          </p:nvCxnSpPr>
          <p:spPr>
            <a:xfrm flipH="1" flipV="1">
              <a:off x="2329593" y="2356569"/>
              <a:ext cx="3868803" cy="416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DDC3B8D-F22E-4D22-8D4D-42D414D359E5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6198396" y="2773556"/>
              <a:ext cx="2991352" cy="46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66158F5-5B13-4C80-99B4-3EC58DAEBF1C}"/>
                </a:ext>
              </a:extLst>
            </p:cNvPr>
            <p:cNvCxnSpPr>
              <a:cxnSpLocks/>
              <a:stCxn id="58" idx="0"/>
              <a:endCxn id="140" idx="4"/>
            </p:cNvCxnSpPr>
            <p:nvPr/>
          </p:nvCxnSpPr>
          <p:spPr>
            <a:xfrm flipV="1">
              <a:off x="6198396" y="1594836"/>
              <a:ext cx="778734" cy="1178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E9BD4F83-7799-47D7-AC6A-292C3F70E200}"/>
                </a:ext>
              </a:extLst>
            </p:cNvPr>
            <p:cNvCxnSpPr>
              <a:cxnSpLocks/>
              <a:stCxn id="58" idx="0"/>
              <a:endCxn id="10" idx="6"/>
            </p:cNvCxnSpPr>
            <p:nvPr/>
          </p:nvCxnSpPr>
          <p:spPr>
            <a:xfrm flipH="1">
              <a:off x="2572659" y="2773556"/>
              <a:ext cx="3625737" cy="615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E96604B-EDCD-4B46-B340-2F052DBB9155}"/>
                </a:ext>
              </a:extLst>
            </p:cNvPr>
            <p:cNvSpPr/>
            <p:nvPr/>
          </p:nvSpPr>
          <p:spPr>
            <a:xfrm>
              <a:off x="7930378" y="1383857"/>
              <a:ext cx="1706308" cy="585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지번주소</a:t>
              </a: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CD86346-D873-41C1-8C72-B7BC3953FEF8}"/>
                </a:ext>
              </a:extLst>
            </p:cNvPr>
            <p:cNvSpPr/>
            <p:nvPr/>
          </p:nvSpPr>
          <p:spPr>
            <a:xfrm>
              <a:off x="9114415" y="2038440"/>
              <a:ext cx="2146369" cy="677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도로명주소</a:t>
              </a: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9CD61F2-8B8C-4A1F-BC5A-6636EF369F02}"/>
                </a:ext>
              </a:extLst>
            </p:cNvPr>
            <p:cNvSpPr/>
            <p:nvPr/>
          </p:nvSpPr>
          <p:spPr>
            <a:xfrm>
              <a:off x="9152368" y="2869665"/>
              <a:ext cx="2351481" cy="748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위치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경도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위도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C30E2C7-415F-4780-8453-60F7EC57E137}"/>
                </a:ext>
              </a:extLst>
            </p:cNvPr>
            <p:cNvSpPr/>
            <p:nvPr/>
          </p:nvSpPr>
          <p:spPr>
            <a:xfrm>
              <a:off x="6023882" y="941843"/>
              <a:ext cx="1906496" cy="652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표준산업분류명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24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90687" y="1132012"/>
            <a:ext cx="82798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4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예상 결과</a:t>
            </a:r>
            <a:endParaRPr lang="ru-RU" altLang="ko-KR" sz="44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901263" y="1972054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 신입생 등 조치원에 </a:t>
            </a:r>
            <a:r>
              <a:rPr lang="ko-KR" altLang="en-US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처음오는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사람들의 빠른 정착을 도와줌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경제 활성화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세종 소재 대학생들의 세종 소재 대학생들의 친목 활성화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나아가 </a:t>
            </a:r>
            <a:r>
              <a:rPr lang="ko-KR" altLang="en-US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에브리타임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쿠플존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 커뮤니티 사이트에서 검색된다면 엄청난 </a:t>
            </a:r>
            <a:r>
              <a:rPr lang="ko-KR" altLang="en-US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파급력이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예상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172" name="Picture 4" descr="http://postfiles8.naver.net/20161001_247/sjy7134_1475319216976kXykG_JPEG/%C4%B8%C3%B34.JP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0"/>
            <a:ext cx="3429000" cy="26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2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72" y="2969703"/>
            <a:ext cx="3625898" cy="33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72" y="3122103"/>
            <a:ext cx="3625898" cy="33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172" y="3274503"/>
            <a:ext cx="3625898" cy="33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572" y="3426903"/>
            <a:ext cx="3625898" cy="33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91" y="365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700" dirty="0"/>
              <a:t>Q&amp;A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307769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360" y="134100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12" name="Picture 2" descr="ë³´ë¸ë³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34" y="1014909"/>
            <a:ext cx="5093033" cy="4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261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Helvetica Light</vt:lpstr>
      <vt:lpstr>나눔스퀘어</vt:lpstr>
      <vt:lpstr>나눔스퀘어 Bold</vt:lpstr>
      <vt:lpstr>나눔스퀘어 ExtraBold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신현준</cp:lastModifiedBy>
  <cp:revision>28</cp:revision>
  <dcterms:created xsi:type="dcterms:W3CDTF">2017-09-09T13:40:14Z</dcterms:created>
  <dcterms:modified xsi:type="dcterms:W3CDTF">2018-12-03T17:17:39Z</dcterms:modified>
</cp:coreProperties>
</file>