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b36b9423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b36b9423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b36b9423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b36b9423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b36b9423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b36b9423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b36b94234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b36b9423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b39bf8359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b39bf8359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b39bf8359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b39bf8359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b39bf8359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b39bf8359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b39bf8359_7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b39bf8359_7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b36b9423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b36b9423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b36b9423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b36b9423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b36b9423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b36b9423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b36b9423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b36b9423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b36b9423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b36b9423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b36b9423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b36b9423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b36b9423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b36b9423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b36b9423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b36b9423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772550" y="873700"/>
            <a:ext cx="5783400" cy="143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ICT 응용기술  Project 결과 발표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김성환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신현준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Evaluation</a:t>
            </a:r>
            <a:endParaRPr sz="2400"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387900" y="-259275"/>
            <a:ext cx="45576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b="1" lang="ko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WORLD 를 이용한 목소리 변조 시스템</a:t>
            </a:r>
            <a:endParaRPr b="1" sz="1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725" y="1348550"/>
            <a:ext cx="4003425" cy="36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Implementation</a:t>
            </a:r>
            <a:endParaRPr sz="2400"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void ParameterModification(int argc, char *argv[], int fs, int f0_length,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  int fft_size, double *f0, double **spectrogram)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double shift = atof(argv[3]);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  for (int i = 0; i &lt; f0_length; ++i) f0[i] *= shift;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700"/>
              <a:t>주파수를 배로 늘리는 인자 주파수가 높아지면 남성 목소리가 여성화될 것으로 판단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387900" y="-259275"/>
            <a:ext cx="45576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b="1" lang="ko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WORLD 를 이용한 목소리 변조 시스템</a:t>
            </a:r>
            <a:endParaRPr b="1" sz="1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Implementation</a:t>
            </a:r>
            <a:endParaRPr sz="2400"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87900" y="15661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Microsoft Windows Subsystem Linux , git , makefile 을 이용해 컴파일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인자값을 1~4까지 달리하며 실험</a:t>
            </a:r>
            <a:endParaRPr/>
          </a:p>
        </p:txBody>
      </p:sp>
      <p:sp>
        <p:nvSpPr>
          <p:cNvPr id="147" name="Google Shape;147;p24"/>
          <p:cNvSpPr txBox="1"/>
          <p:nvPr>
            <p:ph type="title"/>
          </p:nvPr>
        </p:nvSpPr>
        <p:spPr>
          <a:xfrm>
            <a:off x="387900" y="-259275"/>
            <a:ext cx="45576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b="1" lang="ko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WORLD 를 이용한 목소리 변조 시스템</a:t>
            </a:r>
            <a:endParaRPr b="1" sz="1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1615150" y="-521425"/>
            <a:ext cx="11574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902" y="793627"/>
            <a:ext cx="7028276" cy="41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Matlab을 이용한 음성 변조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87900" y="1269500"/>
            <a:ext cx="8368200" cy="3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목소리는 남자의 경우 120Hz, 여자의 경우 220Hz의 주파수를 가지고 있는 점을 이용,  주파수를 변조하여 다른 성별의 목소리를 생성해낸다.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1. 샘플을 STFT(Short Time Fourier Transform)을 이용해서 주파수 도메인으로 변환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STFT : 일정 크기의 window를 끌고 다니면서 전체 데이터가 아닌 그 window 안에 들어온 작은 부분만 Fourier Transform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2. Phase vocoder 사용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분석 - 재합성 의 원리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음원을 레고 블럭처럼 다루는 것으로 음을 여러 개의 bin으로 나눈 후 다시 합성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3. ISTFT(Inverse </a:t>
            </a:r>
            <a:r>
              <a:rPr lang="ko" sz="1400"/>
              <a:t>Short Time Fourier Transform</a:t>
            </a:r>
            <a:r>
              <a:rPr lang="ko" sz="1400"/>
              <a:t>)을 이용해서 원래 소리 형태로 변환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FFT결과							STFT 결과</a:t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0263" y="1489825"/>
            <a:ext cx="3865836" cy="348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75" y="1489825"/>
            <a:ext cx="3865826" cy="3486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주파수만 바꿨을 경우</a:t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25" y="1221100"/>
            <a:ext cx="3340839" cy="369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8626" y="2620977"/>
            <a:ext cx="2690075" cy="24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8625" y="194900"/>
            <a:ext cx="2690075" cy="2426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7"/>
          <p:cNvCxnSpPr>
            <a:endCxn id="170" idx="1"/>
          </p:cNvCxnSpPr>
          <p:nvPr/>
        </p:nvCxnSpPr>
        <p:spPr>
          <a:xfrm flipH="1" rot="10800000">
            <a:off x="3232825" y="1407937"/>
            <a:ext cx="2065800" cy="1509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7"/>
          <p:cNvCxnSpPr>
            <a:endCxn id="169" idx="1"/>
          </p:cNvCxnSpPr>
          <p:nvPr/>
        </p:nvCxnSpPr>
        <p:spPr>
          <a:xfrm flipH="1" rot="10800000">
            <a:off x="3050426" y="3834027"/>
            <a:ext cx="2248200" cy="534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변환된 목소리의 FFT 결과</a:t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400" y="1201125"/>
            <a:ext cx="4216651" cy="38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448" y="2197675"/>
            <a:ext cx="4216651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평 가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단순히 주파수만 바꾸는 경우 시간 도메인도 영향을 받아 음성 변조가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안 되는 것을 확인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STFT 를 사용하여 시간 도메인도 함께 분석하여 주파수를 변조해야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하는 것을 확인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하지만 단순히 주파수만을 바꿨다고 여자처럼 말하는 것이 아니고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높은 목소리로 말하는 것이므로 다른 사람처럼 말하는 것은 또 다른 방법 필요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3819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Project 진행방향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AutoNum type="arabicPeriod"/>
            </a:pPr>
            <a:r>
              <a:rPr b="1" lang="ko" sz="2300">
                <a:solidFill>
                  <a:srgbClr val="F3F3F3"/>
                </a:solidFill>
              </a:rPr>
              <a:t>WORLD - a high-quality speech analysis, manipulation and synthesis system를 이용한 목소리 변조 시스템</a:t>
            </a:r>
            <a:endParaRPr b="1" sz="23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AutoNum type="arabicPeriod"/>
            </a:pPr>
            <a:r>
              <a:rPr lang="ko" sz="3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Matlab를 이용한 음성 변조 방법</a:t>
            </a:r>
            <a:endParaRPr sz="3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88875" y="563300"/>
            <a:ext cx="83682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Vocoder?</a:t>
            </a:r>
            <a:endParaRPr b="1" sz="23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6051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통신을 위한 음성 압축 기술,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휴대폰 등 다양한 기기에 사용되고 있다.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음성 파형을 직접 보내는 것이 아니라 매개 변수를 보내고,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수신 측에서는 그 매개 변수에서 원본 음성을 합성한다.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음악용 보코더는 이 기술을 응용한 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-259275"/>
            <a:ext cx="45576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b="1" lang="ko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WORLD 를 이용한 목소리 변조 시스템</a:t>
            </a:r>
            <a:endParaRPr b="1" sz="1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C Helicon VoiceLive 3 티씨 헬리콘 보이스라이브 3 사용법 6 - 보컬이펙터 파트4"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4125" y="3060825"/>
            <a:ext cx="2649075" cy="19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488875" y="563300"/>
            <a:ext cx="83682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WORLD</a:t>
            </a:r>
            <a:r>
              <a:rPr lang="ko"/>
              <a:t>?</a:t>
            </a:r>
            <a:endParaRPr b="1" sz="23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6051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A Vocoder-Based High-Quality Speech Synthesis System for Real-Time Applications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400"/>
              <a:t>Masanori MORISE, Fumiya YOKOMORI, Kenji OZAWA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400"/>
              <a:t>265회 인용, github 463 Stars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-259275"/>
            <a:ext cx="45576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b="1" lang="ko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WORLD 를 이용한 목소리 변조 시스템</a:t>
            </a:r>
            <a:endParaRPr b="1" sz="1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88875" y="563300"/>
            <a:ext cx="83682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WORLD?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6051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87900" y="-259275"/>
            <a:ext cx="45576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b="1" lang="ko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WORLD 를 이용한 목소리 변조 시스템</a:t>
            </a:r>
            <a:endParaRPr b="1" sz="1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700" y="1403950"/>
            <a:ext cx="8066000" cy="35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Fundamental frequency(F0) estimation Alogorithm : DIO</a:t>
            </a:r>
            <a:endParaRPr sz="2400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F0 is defined as the inverse of the smallest period of a periodic signal </a:t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87900" y="-259275"/>
            <a:ext cx="45576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b="1" lang="ko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WORLD 를 이용한 목소리 변조 시스템</a:t>
            </a:r>
            <a:endParaRPr b="1" sz="1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274" y="1918599"/>
            <a:ext cx="5759576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Spectral</a:t>
            </a:r>
            <a:r>
              <a:rPr lang="ko" sz="2400"/>
              <a:t> Envelope Estimation Alogorithm : CheapTrick</a:t>
            </a:r>
            <a:endParaRPr sz="2400"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87900" y="-259275"/>
            <a:ext cx="45576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b="1" lang="ko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WORLD 를 이용한 목소리 변조 시스템</a:t>
            </a:r>
            <a:endParaRPr b="1" sz="1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86" y="1489825"/>
            <a:ext cx="8695625" cy="33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Aperiodic Parameter Extrction</a:t>
            </a:r>
            <a:r>
              <a:rPr lang="ko" sz="2400"/>
              <a:t> : PLATINUM</a:t>
            </a:r>
            <a:endParaRPr sz="2400"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387900" y="-259275"/>
            <a:ext cx="45576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b="1" lang="ko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WORLD 를 이용한 목소리 변조 시스템</a:t>
            </a:r>
            <a:endParaRPr b="1" sz="1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99" y="1784788"/>
            <a:ext cx="8496000" cy="24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Evaluation</a:t>
            </a:r>
            <a:endParaRPr sz="2400"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387900" y="-259275"/>
            <a:ext cx="45576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b="1" lang="ko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WORLD 를 이용한 목소리 변조 시스템</a:t>
            </a:r>
            <a:endParaRPr b="1" sz="1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75" y="1489825"/>
            <a:ext cx="8241050" cy="34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