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82F6D-13A5-43EF-A588-62077E956176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B630A-DD76-46FD-9784-5319A52A8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4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B630A-DD76-46FD-9784-5319A52A8C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0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6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4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4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18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9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5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4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7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B680-FEB7-44E1-BAD7-0563EBDE179B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DB680-FEB7-44E1-BAD7-0563EBDE179B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07B9-3C4B-4DC2-9ABD-0A1BD9AB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3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" TargetMode="External"/><Relationship Id="rId2" Type="http://schemas.openxmlformats.org/officeDocument/2006/relationships/hyperlink" Target="https://www.slideshare.net/dahlmoon/jupyter-notebok-201608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 Learning Practice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Brief intro of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7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E0E8B-59F9-4AE1-81C7-5FF15825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Ref.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D0A57-C3FD-49B5-A109-93247127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 smtClean="0"/>
              <a:t>Jupyter</a:t>
            </a:r>
            <a:r>
              <a:rPr lang="en-US" altLang="ko-KR" sz="1800" dirty="0" smtClean="0"/>
              <a:t> Notebook </a:t>
            </a:r>
            <a:r>
              <a:rPr lang="ko-KR" altLang="en-US" sz="1800" dirty="0" smtClean="0"/>
              <a:t>이해하기</a:t>
            </a:r>
            <a:endParaRPr lang="en-US" altLang="ko-KR" sz="1800" dirty="0"/>
          </a:p>
          <a:p>
            <a:pPr lvl="1"/>
            <a:r>
              <a:rPr lang="en-US" altLang="ko-KR" sz="1800" dirty="0" smtClean="0">
                <a:hlinkClick r:id="rId2"/>
              </a:rPr>
              <a:t>https</a:t>
            </a:r>
            <a:r>
              <a:rPr lang="en-US" altLang="ko-KR" sz="1800" dirty="0">
                <a:hlinkClick r:id="rId2"/>
              </a:rPr>
              <a:t>://</a:t>
            </a:r>
            <a:r>
              <a:rPr lang="en-US" altLang="ko-KR" sz="1800" dirty="0" smtClean="0">
                <a:hlinkClick r:id="rId2"/>
              </a:rPr>
              <a:t>www.slideshare.net/dahlmoon/jupyter-notebok-20160815</a:t>
            </a:r>
            <a:endParaRPr lang="en-US" altLang="ko-KR" sz="1800" dirty="0" smtClean="0"/>
          </a:p>
          <a:p>
            <a:r>
              <a:rPr lang="en-US" altLang="ko-KR" sz="1800" dirty="0" err="1" smtClean="0"/>
              <a:t>Jupyter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Ipython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의 유용한 기능</a:t>
            </a:r>
            <a:endParaRPr lang="en-US" altLang="ko-KR" sz="1800" dirty="0"/>
          </a:p>
          <a:p>
            <a:pPr lvl="1"/>
            <a:r>
              <a:rPr lang="en-US" altLang="ko-KR" sz="1800" dirty="0" smtClean="0">
                <a:hlinkClick r:id="rId3"/>
              </a:rPr>
              <a:t>http</a:t>
            </a:r>
            <a:r>
              <a:rPr lang="en-US" altLang="ko-KR" sz="1800" dirty="0">
                <a:hlinkClick r:id="rId3"/>
              </a:rPr>
              <a:t>://temp123.tistory.com/19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2765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Kernel </a:t>
            </a:r>
            <a:r>
              <a:rPr lang="ko-KR" altLang="en-US" sz="2800" b="1" dirty="0" smtClean="0"/>
              <a:t>실행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5300" cy="435133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anaconda </a:t>
            </a:r>
            <a:r>
              <a:rPr lang="en-US" altLang="ko-KR" sz="1800" dirty="0" err="1" smtClean="0"/>
              <a:t>cmd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실행</a:t>
            </a:r>
            <a:endParaRPr lang="en-US" altLang="ko-KR" sz="1800" dirty="0" smtClean="0"/>
          </a:p>
          <a:p>
            <a:r>
              <a:rPr lang="en-US" altLang="ko-KR" sz="1800" dirty="0" smtClean="0"/>
              <a:t>&gt;&gt;&gt;activate </a:t>
            </a:r>
            <a:r>
              <a:rPr lang="en-US" altLang="ko-KR" sz="1800" dirty="0" err="1" smtClean="0"/>
              <a:t>tf</a:t>
            </a:r>
            <a:r>
              <a:rPr lang="en-US" altLang="ko-KR" sz="1800" dirty="0" smtClean="0"/>
              <a:t> </a:t>
            </a:r>
          </a:p>
          <a:p>
            <a:r>
              <a:rPr lang="en-US" altLang="ko-KR" sz="1800" dirty="0" smtClean="0"/>
              <a:t>&gt;&gt;&gt;</a:t>
            </a:r>
            <a:r>
              <a:rPr lang="en-US" altLang="ko-KR" sz="1800" dirty="0" err="1" smtClean="0"/>
              <a:t>jupyter</a:t>
            </a:r>
            <a:r>
              <a:rPr lang="en-US" altLang="ko-KR" sz="1800" dirty="0" smtClean="0"/>
              <a:t> notebook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New </a:t>
            </a:r>
            <a:r>
              <a:rPr lang="ko-KR" altLang="en-US" sz="1800" dirty="0" smtClean="0"/>
              <a:t>버튼 클릭 </a:t>
            </a:r>
            <a:r>
              <a:rPr lang="en-US" altLang="ko-KR" sz="1800" dirty="0" smtClean="0">
                <a:sym typeface="Wingdings" panose="05000000000000000000" pitchFamily="2" charset="2"/>
              </a:rPr>
              <a:t> Python3 </a:t>
            </a:r>
            <a:r>
              <a:rPr lang="ko-KR" altLang="en-US" sz="1800" dirty="0" smtClean="0">
                <a:sym typeface="Wingdings" panose="05000000000000000000" pitchFamily="2" charset="2"/>
              </a:rPr>
              <a:t>선택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r>
              <a:rPr lang="en-US" altLang="ko-KR" sz="1800" dirty="0" err="1" smtClean="0"/>
              <a:t>Untitle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클릭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제목변경 </a:t>
            </a:r>
            <a:r>
              <a:rPr lang="en-US" altLang="ko-KR" sz="1800" dirty="0" smtClean="0">
                <a:sym typeface="Wingdings" panose="05000000000000000000" pitchFamily="2" charset="2"/>
              </a:rPr>
              <a:t> </a:t>
            </a:r>
            <a:r>
              <a:rPr lang="ko-KR" altLang="en-US" sz="1800" dirty="0" smtClean="0">
                <a:sym typeface="Wingdings" panose="05000000000000000000" pitchFamily="2" charset="2"/>
              </a:rPr>
              <a:t>저장 </a:t>
            </a:r>
            <a:r>
              <a:rPr lang="en-US" altLang="ko-KR" sz="1800" dirty="0" smtClean="0">
                <a:sym typeface="Wingdings" panose="05000000000000000000" pitchFamily="2" charset="2"/>
              </a:rPr>
              <a:t>: *.</a:t>
            </a:r>
            <a:r>
              <a:rPr lang="en-US" altLang="ko-KR" sz="1800" dirty="0" err="1" smtClean="0">
                <a:sym typeface="Wingdings" panose="05000000000000000000" pitchFamily="2" charset="2"/>
              </a:rPr>
              <a:t>ipynb</a:t>
            </a:r>
            <a:r>
              <a:rPr lang="en-US" altLang="ko-KR" sz="1800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sz="1800" dirty="0" smtClean="0"/>
              <a:t>Code </a:t>
            </a:r>
            <a:r>
              <a:rPr lang="en-US" altLang="ko-KR" sz="1800" dirty="0" smtClean="0">
                <a:sym typeface="Wingdings" panose="05000000000000000000" pitchFamily="2" charset="2"/>
              </a:rPr>
              <a:t> Markdown </a:t>
            </a:r>
            <a:r>
              <a:rPr lang="ko-KR" altLang="en-US" sz="1800" dirty="0" smtClean="0">
                <a:sym typeface="Wingdings" panose="05000000000000000000" pitchFamily="2" charset="2"/>
              </a:rPr>
              <a:t>변경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: </a:t>
            </a:r>
            <a:r>
              <a:rPr lang="ko-KR" altLang="en-US" sz="1800" dirty="0" smtClean="0">
                <a:sym typeface="Wingdings" panose="05000000000000000000" pitchFamily="2" charset="2"/>
              </a:rPr>
              <a:t>문서 작성 가능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endParaRPr lang="en-US" altLang="ko-KR" sz="1800" dirty="0" smtClean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9961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err="1" smtClean="0"/>
              <a:t>Jupyter</a:t>
            </a: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Nodebook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활용 예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5300" cy="384175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Interactive Widgets</a:t>
            </a:r>
          </a:p>
          <a:p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BCD84-10D4-4F32-A89D-5B338AC70061}"/>
              </a:ext>
            </a:extLst>
          </p:cNvPr>
          <p:cNvSpPr txBox="1"/>
          <p:nvPr/>
        </p:nvSpPr>
        <p:spPr>
          <a:xfrm>
            <a:off x="1091697" y="2344737"/>
            <a:ext cx="7246545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IPython.display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YouTubeVideo</a:t>
            </a:r>
            <a:endParaRPr lang="en-US" altLang="ko-K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YouTubeVideo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('iJM50qFX-BM')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BCD84-10D4-4F32-A89D-5B338AC70061}"/>
              </a:ext>
            </a:extLst>
          </p:cNvPr>
          <p:cNvSpPr txBox="1"/>
          <p:nvPr/>
        </p:nvSpPr>
        <p:spPr>
          <a:xfrm>
            <a:off x="1091697" y="3755569"/>
            <a:ext cx="7246545" cy="9541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ipywidgets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interact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@interact(x=(0, 10))</a:t>
            </a:r>
          </a:p>
          <a:p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square(x):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("The square of %d is %d." % (x, x**2))</a:t>
            </a:r>
          </a:p>
        </p:txBody>
      </p:sp>
    </p:spTree>
    <p:extLst>
      <p:ext uri="{BB962C8B-B14F-4D97-AF65-F5344CB8AC3E}">
        <p14:creationId xmlns:p14="http://schemas.microsoft.com/office/powerpoint/2010/main" val="426311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/>
              <a:t>기본 기능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52141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자동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완성 </a:t>
            </a:r>
            <a:r>
              <a:rPr lang="en-US" altLang="ko-KR" sz="1800" dirty="0" smtClean="0"/>
              <a:t>tab</a:t>
            </a:r>
          </a:p>
          <a:p>
            <a:pPr lvl="1"/>
            <a:r>
              <a:rPr lang="en-US" altLang="ko-KR" sz="1800" dirty="0" smtClean="0"/>
              <a:t>Import ten&lt;tab&gt;</a:t>
            </a:r>
          </a:p>
          <a:p>
            <a:r>
              <a:rPr lang="ko-KR" altLang="en-US" sz="1800" dirty="0" smtClean="0"/>
              <a:t>객체 정보 조회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Shift + &lt;tab&gt;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BCD84-10D4-4F32-A89D-5B338AC70061}"/>
              </a:ext>
            </a:extLst>
          </p:cNvPr>
          <p:cNvSpPr txBox="1"/>
          <p:nvPr/>
        </p:nvSpPr>
        <p:spPr>
          <a:xfrm>
            <a:off x="992111" y="3177766"/>
            <a:ext cx="2529688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[1,2,3]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shirt+tab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ko-K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BCD84-10D4-4F32-A89D-5B338AC70061}"/>
              </a:ext>
            </a:extLst>
          </p:cNvPr>
          <p:cNvSpPr txBox="1"/>
          <p:nvPr/>
        </p:nvSpPr>
        <p:spPr>
          <a:xfrm>
            <a:off x="992111" y="4006687"/>
            <a:ext cx="2529688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[1,2,3]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a?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4766492"/>
            <a:ext cx="10515600" cy="1352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Shift + &lt;enter&gt; : </a:t>
            </a:r>
            <a:r>
              <a:rPr lang="ko-KR" altLang="en-US" sz="1800" dirty="0" smtClean="0"/>
              <a:t>현재 셀 실행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다음 셀 활성화</a:t>
            </a:r>
            <a:endParaRPr lang="en-US" altLang="ko-KR" sz="1800" dirty="0" smtClean="0"/>
          </a:p>
          <a:p>
            <a:r>
              <a:rPr lang="en-US" altLang="ko-KR" sz="1800" dirty="0" smtClean="0"/>
              <a:t>Ctrl + &lt;enter&gt; : </a:t>
            </a:r>
            <a:r>
              <a:rPr lang="ko-KR" altLang="en-US" sz="1800" dirty="0" smtClean="0"/>
              <a:t>현재 셀 </a:t>
            </a: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r>
              <a:rPr lang="en-US" altLang="ko-KR" sz="1800" dirty="0" smtClean="0"/>
              <a:t>&lt;d&gt;&lt;d&gt; : </a:t>
            </a:r>
            <a:r>
              <a:rPr lang="ko-KR" altLang="en-US" sz="1800" dirty="0" smtClean="0"/>
              <a:t>셀 삭제 단축키</a:t>
            </a:r>
            <a:endParaRPr lang="en-US" altLang="ko-KR" sz="1800" dirty="0" smtClean="0"/>
          </a:p>
          <a:p>
            <a:r>
              <a:rPr lang="en-US" altLang="ko-KR" sz="1800" dirty="0" smtClean="0"/>
              <a:t>&lt;z&gt; : </a:t>
            </a:r>
            <a:r>
              <a:rPr lang="ko-KR" altLang="en-US" sz="1800" dirty="0" smtClean="0"/>
              <a:t>복원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6073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Markdown cell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BCD84-10D4-4F32-A89D-5B338AC70061}"/>
              </a:ext>
            </a:extLst>
          </p:cNvPr>
          <p:cNvSpPr txBox="1"/>
          <p:nvPr/>
        </p:nvSpPr>
        <p:spPr>
          <a:xfrm>
            <a:off x="838199" y="1821627"/>
            <a:ext cx="8423495" cy="1384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Equation expression:$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e^x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=\sum_{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=0}^\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infty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{1}{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!}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x^i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endParaRPr lang="en-US" altLang="ko-K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code can be expressed as follows.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```python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"Hello World"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85577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Magic Commands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BCD84-10D4-4F32-A89D-5B338AC70061}"/>
              </a:ext>
            </a:extLst>
          </p:cNvPr>
          <p:cNvSpPr txBox="1"/>
          <p:nvPr/>
        </p:nvSpPr>
        <p:spPr>
          <a:xfrm>
            <a:off x="1091696" y="1697263"/>
            <a:ext cx="7246545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lsmagic</a:t>
            </a:r>
            <a:endParaRPr lang="en-US" altLang="ko-K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BCD84-10D4-4F32-A89D-5B338AC70061}"/>
              </a:ext>
            </a:extLst>
          </p:cNvPr>
          <p:cNvSpPr txBox="1"/>
          <p:nvPr/>
        </p:nvSpPr>
        <p:spPr>
          <a:xfrm>
            <a:off x="1091695" y="2399046"/>
            <a:ext cx="7246545" cy="24622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%ls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altLang="ko-K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%cd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US" altLang="ko-K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endParaRPr lang="en-US" altLang="ko-K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endParaRPr lang="en-US" altLang="ko-K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altLang="ko-K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%history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whos</a:t>
            </a:r>
            <a:endParaRPr lang="en-US" altLang="ko-K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%reset</a:t>
            </a:r>
          </a:p>
          <a:p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ls</a:t>
            </a:r>
            <a:endParaRPr lang="en-US" altLang="ko-K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091694" y="5015619"/>
            <a:ext cx="10262105" cy="1161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*</a:t>
            </a:r>
            <a:r>
              <a:rPr lang="ko-KR" altLang="en-US" sz="1400" dirty="0" smtClean="0"/>
              <a:t>변수 삭제 </a:t>
            </a:r>
            <a:r>
              <a:rPr lang="en-US" altLang="ko-KR" sz="1400" dirty="0" smtClean="0"/>
              <a:t>: </a:t>
            </a:r>
            <a:r>
              <a:rPr lang="en-US" altLang="ko-KR" sz="1400" smtClean="0"/>
              <a:t>del + </a:t>
            </a:r>
            <a:r>
              <a:rPr lang="ko-KR" altLang="en-US" sz="1400" smtClean="0"/>
              <a:t>변수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66745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240</Words>
  <Application>Microsoft Office PowerPoint</Application>
  <PresentationFormat>와이드스크린</PresentationFormat>
  <Paragraphs>58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Courier New</vt:lpstr>
      <vt:lpstr>Wingdings</vt:lpstr>
      <vt:lpstr>Office 테마</vt:lpstr>
      <vt:lpstr>Machine Learning Practice</vt:lpstr>
      <vt:lpstr>Ref.</vt:lpstr>
      <vt:lpstr>Kernel 실행</vt:lpstr>
      <vt:lpstr>Jupyter Nodebook 활용 예</vt:lpstr>
      <vt:lpstr>기본 기능</vt:lpstr>
      <vt:lpstr>Markdown cell</vt:lpstr>
      <vt:lpstr>Magic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Practice</dc:title>
  <dc:creator>hyeonjoong Cho</dc:creator>
  <cp:lastModifiedBy>Cho H</cp:lastModifiedBy>
  <cp:revision>194</cp:revision>
  <dcterms:created xsi:type="dcterms:W3CDTF">2017-09-08T00:20:03Z</dcterms:created>
  <dcterms:modified xsi:type="dcterms:W3CDTF">2019-03-11T01:59:30Z</dcterms:modified>
</cp:coreProperties>
</file>