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127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96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8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5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8610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78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4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7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889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237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0725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dirty="0" err="1"/>
              <a:t>Présentation</a:t>
            </a:r>
            <a:r>
              <a:rPr sz="7200" dirty="0"/>
              <a:t> des </a:t>
            </a:r>
            <a:r>
              <a:rPr sz="7200" dirty="0" err="1"/>
              <a:t>fonctionnalités</a:t>
            </a:r>
            <a:r>
              <a:rPr sz="7200" dirty="0"/>
              <a:t> de CALC-DIFF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Application de calcul du coefficient de diffusion</a:t>
            </a:r>
          </a:p>
          <a:p>
            <a:r>
              <a:t>Multi-langues, Simulation, Historique, Chatbot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1. Authentification &amp; Multi-langues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Système Utilisateur sécurisé</a:t>
            </a:r>
          </a:p>
          <a:p>
            <a:r>
              <a:t>• Inscription et Connexion</a:t>
            </a:r>
          </a:p>
          <a:p>
            <a:r>
              <a:t>• Langues supportées : Français, Anglais, Arabe</a:t>
            </a:r>
          </a:p>
          <a:p>
            <a:pPr lvl="1"/>
            <a:r>
              <a:t>- Gestion des sessions utilisateur</a:t>
            </a:r>
          </a:p>
          <a:p>
            <a:pPr lvl="1"/>
            <a:r>
              <a:t>- Interface multilingue dynamique</a:t>
            </a:r>
          </a:p>
          <a:p>
            <a:pPr lvl="1"/>
            <a:r>
              <a:t>- Protection des routes sensibles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2. Dashboard &amp; Calculs UNIFAC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Interface de saisie des données</a:t>
            </a:r>
          </a:p>
          <a:p>
            <a:r>
              <a:t>• Méthode UNIFAC pour le calcul du coefficient de diffusion</a:t>
            </a:r>
          </a:p>
          <a:p>
            <a:pPr lvl="1"/>
            <a:r>
              <a:t>- Choix de deux composés</a:t>
            </a:r>
          </a:p>
          <a:p>
            <a:pPr lvl="1"/>
            <a:r>
              <a:t>- Saisie de la température et fractions molaires</a:t>
            </a:r>
          </a:p>
          <a:p>
            <a:pPr lvl="1"/>
            <a:r>
              <a:t>- Résultat calculé et affiché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Historique des calculs &amp; Accès à la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Stockage des </a:t>
            </a:r>
            <a:r>
              <a:rPr dirty="0" err="1"/>
              <a:t>résultats</a:t>
            </a:r>
            <a:r>
              <a:rPr dirty="0"/>
              <a:t> de </a:t>
            </a:r>
            <a:r>
              <a:rPr dirty="0" err="1"/>
              <a:t>calcul</a:t>
            </a:r>
            <a:endParaRPr dirty="0"/>
          </a:p>
          <a:p>
            <a:r>
              <a:rPr dirty="0"/>
              <a:t>• Consultation de </a:t>
            </a:r>
            <a:r>
              <a:rPr dirty="0" err="1"/>
              <a:t>l'historique</a:t>
            </a:r>
            <a:endParaRPr dirty="0"/>
          </a:p>
          <a:p>
            <a:pPr lvl="1"/>
            <a:r>
              <a:rPr dirty="0"/>
              <a:t>- Base de </a:t>
            </a:r>
            <a:r>
              <a:rPr dirty="0" err="1"/>
              <a:t>données</a:t>
            </a:r>
            <a:r>
              <a:rPr dirty="0"/>
              <a:t> avec </a:t>
            </a:r>
            <a:r>
              <a:rPr dirty="0" err="1"/>
              <a:t>enregistrement</a:t>
            </a:r>
            <a:endParaRPr dirty="0"/>
          </a:p>
          <a:p>
            <a:pPr lvl="1"/>
            <a:r>
              <a:rPr dirty="0"/>
              <a:t>- Page </a:t>
            </a:r>
            <a:r>
              <a:rPr dirty="0" err="1"/>
              <a:t>d'historique</a:t>
            </a:r>
            <a:r>
              <a:rPr dirty="0"/>
              <a:t> multi-langue</a:t>
            </a:r>
          </a:p>
          <a:p>
            <a:pPr lvl="1"/>
            <a:r>
              <a:rPr dirty="0"/>
              <a:t>- </a:t>
            </a:r>
            <a:r>
              <a:rPr dirty="0" err="1"/>
              <a:t>Accès</a:t>
            </a:r>
            <a:r>
              <a:rPr dirty="0"/>
              <a:t> à </a:t>
            </a:r>
            <a:r>
              <a:rPr dirty="0" err="1"/>
              <a:t>l'outil</a:t>
            </a:r>
            <a:r>
              <a:rPr dirty="0"/>
              <a:t> de simulation </a:t>
            </a:r>
            <a:r>
              <a:rPr lang="fr-FR" dirty="0"/>
              <a:t>Théorie Film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Documentation intégrée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Liens vers des ressources externes et PDF</a:t>
            </a:r>
          </a:p>
          <a:p>
            <a:pPr lvl="1"/>
            <a:r>
              <a:t>- Méthode UNIFAC détaillée</a:t>
            </a:r>
          </a:p>
          <a:p>
            <a:pPr lvl="1"/>
            <a:r>
              <a:t>- Propriétés gaz-liquides (PDF)</a:t>
            </a:r>
          </a:p>
          <a:p>
            <a:pPr lvl="1"/>
            <a:r>
              <a:t>- Articles de référence (Mitrovic 2012)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Chatbot Intelligent (Rasa)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Intégration directe via API REST</a:t>
            </a:r>
          </a:p>
          <a:p>
            <a:pPr lvl="1"/>
            <a:r>
              <a:t>- Intentions personnalisées pour CALC-DIFF</a:t>
            </a:r>
          </a:p>
          <a:p>
            <a:pPr lvl="1"/>
            <a:r>
              <a:t>- Serveur Rasa local (--enable-api)</a:t>
            </a:r>
          </a:p>
          <a:p>
            <a:pPr lvl="1"/>
            <a:r>
              <a:t>- Widget HTML/JS dans le frontend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Architecture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Backend : Flask</a:t>
            </a:r>
          </a:p>
          <a:p>
            <a:r>
              <a:t>• Frontend : HTML/CSS/JS multilingue</a:t>
            </a:r>
          </a:p>
          <a:p>
            <a:r>
              <a:t>• Base de données : SQLite/PostgreSQL</a:t>
            </a:r>
          </a:p>
          <a:p>
            <a:r>
              <a:t>• Chatbot : Rasa</a:t>
            </a:r>
          </a:p>
          <a:p>
            <a:pPr lvl="1"/>
            <a:r>
              <a:t>- Framework : Python, Flask</a:t>
            </a:r>
          </a:p>
          <a:p>
            <a:pPr lvl="1"/>
            <a:r>
              <a:t>- Templates Jinja pour FR/EN/AR</a:t>
            </a:r>
          </a:p>
          <a:p>
            <a:pPr lvl="1"/>
            <a:r>
              <a:t>- Rasa pour NLP</a:t>
            </a:r>
          </a:p>
          <a:p>
            <a:pPr lvl="1"/>
            <a:r>
              <a:t>- Proteus pour simulation hydraulique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249</Words>
  <Application>Microsoft Office PowerPoint</Application>
  <PresentationFormat>Affichage à l'écran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Badge</vt:lpstr>
      <vt:lpstr>Présentation des fonctionnalités de CALC-DIFF</vt:lpstr>
      <vt:lpstr>1. Authentification &amp; Multi-langues</vt:lpstr>
      <vt:lpstr>2. Dashboard &amp; Calculs UNIFAC</vt:lpstr>
      <vt:lpstr>3. Historique des calculs &amp; Accès à la simulation</vt:lpstr>
      <vt:lpstr>4. Documentation intégrée</vt:lpstr>
      <vt:lpstr>5. Chatbot Intelligent (Rasa)</vt:lpstr>
      <vt:lpstr>6. Architecture &amp; Technologies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fonctionnalités de CALC-DIFF</dc:title>
  <dc:subject/>
  <dc:creator/>
  <cp:keywords/>
  <dc:description>generated using python-pptx</dc:description>
  <cp:lastModifiedBy>Bamoryba TRAORE</cp:lastModifiedBy>
  <cp:revision>4</cp:revision>
  <dcterms:created xsi:type="dcterms:W3CDTF">2013-01-27T09:14:16Z</dcterms:created>
  <dcterms:modified xsi:type="dcterms:W3CDTF">2025-05-05T12:00:52Z</dcterms:modified>
  <cp:category/>
</cp:coreProperties>
</file>