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3" name="Shape 5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8" name="Shape 6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Introductie</a:t>
            </a:r>
          </a:p>
          <a:p>
            <a:pPr/>
            <a:r>
              <a:t>Namen</a:t>
            </a:r>
          </a:p>
          <a:p>
            <a:pPr/>
          </a:p>
          <a:p>
            <a:pPr/>
            <a:r>
              <a:t>Research question, focus on geographically dispersed environments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8" name="Shape 6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Waarom onderzoeksvraag interessant?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Gaining traction, distributed microservices are coming in demand</a:t>
            </a:r>
          </a:p>
          <a:p>
            <a:pPr/>
          </a:p>
          <a:p>
            <a:pPr/>
            <a:r>
              <a:t>Grotendeels al verteld door Jeroen (voorgaande presentatie)</a:t>
            </a:r>
          </a:p>
          <a:p>
            <a:pPr/>
            <a:r>
              <a:t>Korte samenvatting containers en rol van Docker binnen containers</a:t>
            </a:r>
          </a:p>
          <a:p>
            <a:pPr/>
            <a:r>
              <a:t>Voordelen/Nadelen virtuele machines</a:t>
            </a:r>
          </a:p>
          <a:p>
            <a:pPr/>
          </a:p>
          <a:p>
            <a:pPr/>
            <a:r>
              <a:t>Distributed microservices -&gt; Latency is becoming important</a:t>
            </a:r>
          </a:p>
          <a:p>
            <a:pPr/>
          </a:p>
          <a:p>
            <a:pPr/>
            <a:r>
              <a:t>In tegenstelling tot Jeroen focussen wij op networking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4" name="Shape 6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DSL 2.0, full mesh</a:t>
            </a:r>
          </a:p>
          <a:p>
            <a:pPr/>
            <a:r>
              <a:t>Prague unstable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1" name="Shape 6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libnetwork, CAM model.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1" name="Shape 6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Placement of virtual machines on nodes is impossible with DSL. </a:t>
            </a:r>
          </a:p>
          <a:p>
            <a:pPr/>
            <a:r>
              <a:t>- 24H baseline to confirm placement of nodes does not have an effect</a:t>
            </a:r>
          </a:p>
          <a:p>
            <a:pPr/>
            <a:r>
              <a:t>During the course of the project we quantify performance as jitter, throughput, latency and when doing the streaming media test; bitrate.</a:t>
            </a:r>
          </a:p>
          <a:p>
            <a:pPr/>
            <a:r>
              <a:t>Effects of overlays are important. Performance deterioration by overlay.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Placement of virtual machines on nodes is impossible with DSL. </a:t>
            </a:r>
          </a:p>
          <a:p>
            <a:pPr/>
            <a:r>
              <a:t>- 24H baseline to confirm placement of nodes does not have an effect</a:t>
            </a:r>
          </a:p>
          <a:p>
            <a:pPr/>
            <a:r>
              <a:t>During the course of the project we quantify performance as jitter, throughput, latency and when doing the streaming media test; bitrate.</a:t>
            </a:r>
          </a:p>
          <a:p>
            <a:pPr/>
            <a:r>
              <a:t>Effects of overlays are important. Performance deterioration by overlay.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Shape 6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of using GÉANT</a:t>
            </a:r>
          </a:p>
          <a:p>
            <a:pPr/>
            <a:r>
              <a:t>Provisioning problems (general issues)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CPU provisioning limited (throughput measurements), DSL limits CPU GHz, deploying with faster CPU fails to deploy</a:t>
            </a:r>
          </a:p>
          <a:p>
            <a:pPr/>
            <a:r>
              <a:t>Support (Positive)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14" name="Shape 14"/>
          <p:cNvSpPr/>
          <p:nvPr>
            <p:ph type="pic" sz="quarter" idx="13"/>
          </p:nvPr>
        </p:nvSpPr>
        <p:spPr>
          <a:xfrm>
            <a:off x="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" name="Shape 15"/>
          <p:cNvSpPr/>
          <p:nvPr>
            <p:ph type="pic" sz="quarter" idx="14"/>
          </p:nvPr>
        </p:nvSpPr>
        <p:spPr>
          <a:xfrm>
            <a:off x="13081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" name="Shape 16"/>
          <p:cNvSpPr/>
          <p:nvPr>
            <p:ph type="pic" sz="quarter" idx="15"/>
          </p:nvPr>
        </p:nvSpPr>
        <p:spPr>
          <a:xfrm>
            <a:off x="26162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" name="Shape 17"/>
          <p:cNvSpPr/>
          <p:nvPr>
            <p:ph type="pic" sz="quarter" idx="16"/>
          </p:nvPr>
        </p:nvSpPr>
        <p:spPr>
          <a:xfrm>
            <a:off x="39243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" name="Shape 18"/>
          <p:cNvSpPr/>
          <p:nvPr>
            <p:ph type="pic" sz="quarter" idx="17"/>
          </p:nvPr>
        </p:nvSpPr>
        <p:spPr>
          <a:xfrm>
            <a:off x="52324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" name="Shape 19"/>
          <p:cNvSpPr/>
          <p:nvPr>
            <p:ph type="pic" sz="quarter" idx="18"/>
          </p:nvPr>
        </p:nvSpPr>
        <p:spPr>
          <a:xfrm>
            <a:off x="65405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" name="Shape 20"/>
          <p:cNvSpPr/>
          <p:nvPr>
            <p:ph type="pic" sz="quarter" idx="19"/>
          </p:nvPr>
        </p:nvSpPr>
        <p:spPr>
          <a:xfrm>
            <a:off x="78486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pic" sz="quarter" idx="20"/>
          </p:nvPr>
        </p:nvSpPr>
        <p:spPr>
          <a:xfrm>
            <a:off x="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pic" sz="quarter" idx="21"/>
          </p:nvPr>
        </p:nvSpPr>
        <p:spPr>
          <a:xfrm>
            <a:off x="13081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pic" sz="quarter" idx="22"/>
          </p:nvPr>
        </p:nvSpPr>
        <p:spPr>
          <a:xfrm>
            <a:off x="26162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pic" sz="quarter" idx="23"/>
          </p:nvPr>
        </p:nvSpPr>
        <p:spPr>
          <a:xfrm>
            <a:off x="39243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" name="Shape 25"/>
          <p:cNvSpPr/>
          <p:nvPr>
            <p:ph type="pic" sz="quarter" idx="24"/>
          </p:nvPr>
        </p:nvSpPr>
        <p:spPr>
          <a:xfrm>
            <a:off x="52324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" name="Shape 26"/>
          <p:cNvSpPr/>
          <p:nvPr>
            <p:ph type="pic" sz="quarter" idx="25"/>
          </p:nvPr>
        </p:nvSpPr>
        <p:spPr>
          <a:xfrm>
            <a:off x="65405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" name="Shape 27"/>
          <p:cNvSpPr/>
          <p:nvPr>
            <p:ph type="pic" sz="quarter" idx="26"/>
          </p:nvPr>
        </p:nvSpPr>
        <p:spPr>
          <a:xfrm>
            <a:off x="78486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pic" sz="quarter" idx="13"/>
          </p:nvPr>
        </p:nvSpPr>
        <p:spPr>
          <a:xfrm>
            <a:off x="4572000" y="1809750"/>
            <a:ext cx="2133600" cy="3352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2" name="Shape 172"/>
          <p:cNvSpPr/>
          <p:nvPr>
            <p:ph type="pic" sz="quarter" idx="14"/>
          </p:nvPr>
        </p:nvSpPr>
        <p:spPr>
          <a:xfrm>
            <a:off x="0" y="1809750"/>
            <a:ext cx="2133600" cy="3352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3" name="Shape 173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sz="quarter" idx="1"/>
          </p:nvPr>
        </p:nvSpPr>
        <p:spPr>
          <a:xfrm>
            <a:off x="4572000" y="1711277"/>
            <a:ext cx="291969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183" name="Shape 183"/>
          <p:cNvSpPr/>
          <p:nvPr>
            <p:ph type="body" sz="quarter" idx="13"/>
          </p:nvPr>
        </p:nvSpPr>
        <p:spPr>
          <a:xfrm>
            <a:off x="990600" y="4019550"/>
            <a:ext cx="2336540" cy="304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"/>
              </a:spcBef>
              <a:buSzTx/>
              <a:buFontTx/>
              <a:buNone/>
              <a:defRPr sz="1200">
                <a:solidFill>
                  <a:srgbClr val="595959"/>
                </a:solidFill>
              </a:defRPr>
            </a:pPr>
          </a:p>
        </p:txBody>
      </p:sp>
      <p:sp>
        <p:nvSpPr>
          <p:cNvPr id="184" name="Shape 184"/>
          <p:cNvSpPr/>
          <p:nvPr>
            <p:ph type="body" sz="quarter" idx="14"/>
          </p:nvPr>
        </p:nvSpPr>
        <p:spPr>
          <a:xfrm>
            <a:off x="4071418" y="2152650"/>
            <a:ext cx="4081982" cy="8763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185" name="Shape 185"/>
          <p:cNvSpPr/>
          <p:nvPr>
            <p:ph type="pic" sz="quarter" idx="15"/>
          </p:nvPr>
        </p:nvSpPr>
        <p:spPr>
          <a:xfrm>
            <a:off x="1219200" y="1885950"/>
            <a:ext cx="1911096" cy="19110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87" name="Shape 187"/>
          <p:cNvSpPr/>
          <p:nvPr>
            <p:ph type="body" sz="quarter" idx="16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pic" sz="quarter" idx="13"/>
          </p:nvPr>
        </p:nvSpPr>
        <p:spPr>
          <a:xfrm>
            <a:off x="2622000" y="18097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6" name="Shape 196"/>
          <p:cNvSpPr/>
          <p:nvPr>
            <p:ph type="pic" sz="quarter" idx="14"/>
          </p:nvPr>
        </p:nvSpPr>
        <p:spPr>
          <a:xfrm>
            <a:off x="3894899" y="18097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7" name="Shape 197"/>
          <p:cNvSpPr/>
          <p:nvPr>
            <p:ph type="pic" sz="quarter" idx="15"/>
          </p:nvPr>
        </p:nvSpPr>
        <p:spPr>
          <a:xfrm>
            <a:off x="5167800" y="18097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8" name="Shape 198"/>
          <p:cNvSpPr/>
          <p:nvPr>
            <p:ph type="pic" sz="quarter" idx="16"/>
          </p:nvPr>
        </p:nvSpPr>
        <p:spPr>
          <a:xfrm>
            <a:off x="3262800" y="28765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9" name="Shape 199"/>
          <p:cNvSpPr/>
          <p:nvPr>
            <p:ph type="pic" sz="quarter" idx="17"/>
          </p:nvPr>
        </p:nvSpPr>
        <p:spPr>
          <a:xfrm>
            <a:off x="4558200" y="28765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Shape 200"/>
          <p:cNvSpPr/>
          <p:nvPr>
            <p:ph type="pic" sz="quarter" idx="18"/>
          </p:nvPr>
        </p:nvSpPr>
        <p:spPr>
          <a:xfrm>
            <a:off x="6432000" y="18097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1" name="Shape 201"/>
          <p:cNvSpPr/>
          <p:nvPr>
            <p:ph type="pic" sz="quarter" idx="19"/>
          </p:nvPr>
        </p:nvSpPr>
        <p:spPr>
          <a:xfrm>
            <a:off x="5777400" y="2876549"/>
            <a:ext cx="1188001" cy="1188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2" name="Shape 20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body" idx="1"/>
          </p:nvPr>
        </p:nvSpPr>
        <p:spPr>
          <a:xfrm>
            <a:off x="609600" y="1352550"/>
            <a:ext cx="8001000" cy="304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200"/>
              </a:spcBef>
              <a:defRPr sz="1200"/>
            </a:lvl1pPr>
            <a:lvl2pPr marL="768927" indent="-311727">
              <a:spcBef>
                <a:spcPts val="200"/>
              </a:spcBef>
              <a:defRPr sz="1200"/>
            </a:lvl2pPr>
            <a:lvl3pPr marL="1188719" indent="-274319">
              <a:spcBef>
                <a:spcPts val="200"/>
              </a:spcBef>
              <a:defRPr sz="1200"/>
            </a:lvl3pPr>
            <a:lvl4pPr marL="1645920" indent="-274320">
              <a:spcBef>
                <a:spcPts val="200"/>
              </a:spcBef>
              <a:defRPr sz="1200"/>
            </a:lvl4pPr>
            <a:lvl5pPr marL="2103120" indent="-274320">
              <a:spcBef>
                <a:spcPts val="200"/>
              </a:spcBef>
              <a:defRPr sz="12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3" name="Shape 213"/>
          <p:cNvSpPr/>
          <p:nvPr>
            <p:ph type="body" sz="quarter" idx="13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sz="quarter" idx="1"/>
          </p:nvPr>
        </p:nvSpPr>
        <p:spPr>
          <a:xfrm>
            <a:off x="609600" y="2133600"/>
            <a:ext cx="2362200" cy="2266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100"/>
              </a:spcBef>
              <a:buSzTx/>
              <a:buFontTx/>
              <a:buNone/>
              <a:defRPr sz="800"/>
            </a:lvl1pPr>
          </a:lstStyle>
          <a:p>
            <a:pPr/>
            <a:r>
              <a:t>Object</a:t>
            </a:r>
          </a:p>
        </p:txBody>
      </p:sp>
      <p:sp>
        <p:nvSpPr>
          <p:cNvPr id="222" name="Shape 22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23" name="Shape 223"/>
          <p:cNvSpPr/>
          <p:nvPr>
            <p:ph type="body" sz="quarter" idx="13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pic" sz="quarter" idx="13"/>
          </p:nvPr>
        </p:nvSpPr>
        <p:spPr>
          <a:xfrm>
            <a:off x="0" y="1596389"/>
            <a:ext cx="2276856" cy="2423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2" name="Shape 232"/>
          <p:cNvSpPr/>
          <p:nvPr>
            <p:ph type="pic" sz="quarter" idx="14"/>
          </p:nvPr>
        </p:nvSpPr>
        <p:spPr>
          <a:xfrm>
            <a:off x="2286000" y="1596389"/>
            <a:ext cx="2276856" cy="2423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3" name="Shape 233"/>
          <p:cNvSpPr/>
          <p:nvPr>
            <p:ph type="pic" sz="quarter" idx="15"/>
          </p:nvPr>
        </p:nvSpPr>
        <p:spPr>
          <a:xfrm>
            <a:off x="4572000" y="1595437"/>
            <a:ext cx="2276856" cy="24231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4" name="Shape 234"/>
          <p:cNvSpPr/>
          <p:nvPr>
            <p:ph type="pic" sz="quarter" idx="16"/>
          </p:nvPr>
        </p:nvSpPr>
        <p:spPr>
          <a:xfrm>
            <a:off x="6858000" y="1595437"/>
            <a:ext cx="2286000" cy="24231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5" name="Shape 235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pic" sz="quarter" idx="13"/>
          </p:nvPr>
        </p:nvSpPr>
        <p:spPr>
          <a:xfrm>
            <a:off x="533399" y="1885949"/>
            <a:ext cx="1527050" cy="15270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5" name="Shape 245"/>
          <p:cNvSpPr/>
          <p:nvPr>
            <p:ph type="pic" sz="quarter" idx="14"/>
          </p:nvPr>
        </p:nvSpPr>
        <p:spPr>
          <a:xfrm>
            <a:off x="2514599" y="1885949"/>
            <a:ext cx="1527050" cy="15270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6" name="Shape 246"/>
          <p:cNvSpPr/>
          <p:nvPr>
            <p:ph type="pic" sz="quarter" idx="15"/>
          </p:nvPr>
        </p:nvSpPr>
        <p:spPr>
          <a:xfrm>
            <a:off x="4419599" y="1925573"/>
            <a:ext cx="1527050" cy="15270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7" name="Shape 247"/>
          <p:cNvSpPr/>
          <p:nvPr>
            <p:ph type="pic" sz="quarter" idx="16"/>
          </p:nvPr>
        </p:nvSpPr>
        <p:spPr>
          <a:xfrm>
            <a:off x="6321552" y="1917954"/>
            <a:ext cx="1527049" cy="15270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2438400" y="3638550"/>
            <a:ext cx="1676400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200"/>
              </a:spcBef>
              <a:buSzTx/>
              <a:buFontTx/>
              <a:buNone/>
              <a:defRPr sz="1100"/>
            </a:lvl1pPr>
          </a:lstStyle>
          <a:p>
            <a:pPr/>
            <a:r>
              <a:t>Click to add text</a:t>
            </a:r>
          </a:p>
        </p:txBody>
      </p:sp>
      <p:sp>
        <p:nvSpPr>
          <p:cNvPr id="249" name="Shape 249"/>
          <p:cNvSpPr/>
          <p:nvPr>
            <p:ph type="body" sz="quarter" idx="17"/>
          </p:nvPr>
        </p:nvSpPr>
        <p:spPr>
          <a:xfrm>
            <a:off x="4419600" y="3638550"/>
            <a:ext cx="1676400" cy="304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"/>
              </a:spcBef>
              <a:buSzTx/>
              <a:buFontTx/>
              <a:buNone/>
              <a:defRPr sz="1100"/>
            </a:pPr>
          </a:p>
        </p:txBody>
      </p:sp>
      <p:sp>
        <p:nvSpPr>
          <p:cNvPr id="250" name="Shape 250"/>
          <p:cNvSpPr/>
          <p:nvPr>
            <p:ph type="body" sz="quarter" idx="18"/>
          </p:nvPr>
        </p:nvSpPr>
        <p:spPr>
          <a:xfrm>
            <a:off x="6248400" y="3638550"/>
            <a:ext cx="1676400" cy="304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"/>
              </a:spcBef>
              <a:buSzTx/>
              <a:buFontTx/>
              <a:buNone/>
              <a:defRPr sz="1100"/>
            </a:pPr>
          </a:p>
        </p:txBody>
      </p:sp>
      <p:sp>
        <p:nvSpPr>
          <p:cNvPr id="251" name="Shape 251"/>
          <p:cNvSpPr/>
          <p:nvPr>
            <p:ph type="body" sz="quarter" idx="19"/>
          </p:nvPr>
        </p:nvSpPr>
        <p:spPr>
          <a:xfrm>
            <a:off x="457200" y="3638550"/>
            <a:ext cx="1676400" cy="304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"/>
              </a:spcBef>
              <a:buSzTx/>
              <a:buFontTx/>
              <a:buNone/>
              <a:defRPr sz="1100"/>
            </a:pPr>
          </a:p>
        </p:txBody>
      </p:sp>
      <p:sp>
        <p:nvSpPr>
          <p:cNvPr id="252" name="Shape 252"/>
          <p:cNvSpPr/>
          <p:nvPr>
            <p:ph type="body" sz="quarter" idx="20"/>
          </p:nvPr>
        </p:nvSpPr>
        <p:spPr>
          <a:xfrm>
            <a:off x="2438400" y="3867150"/>
            <a:ext cx="16764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53" name="Shape 253"/>
          <p:cNvSpPr/>
          <p:nvPr>
            <p:ph type="body" sz="quarter" idx="21"/>
          </p:nvPr>
        </p:nvSpPr>
        <p:spPr>
          <a:xfrm>
            <a:off x="4419600" y="3867150"/>
            <a:ext cx="16764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54" name="Shape 254"/>
          <p:cNvSpPr/>
          <p:nvPr>
            <p:ph type="body" sz="quarter" idx="22"/>
          </p:nvPr>
        </p:nvSpPr>
        <p:spPr>
          <a:xfrm>
            <a:off x="6248400" y="3867150"/>
            <a:ext cx="16764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55" name="Shape 255"/>
          <p:cNvSpPr/>
          <p:nvPr>
            <p:ph type="body" sz="quarter" idx="23"/>
          </p:nvPr>
        </p:nvSpPr>
        <p:spPr>
          <a:xfrm>
            <a:off x="457200" y="3867150"/>
            <a:ext cx="16764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56" name="Shape 256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57" name="Shape 257"/>
          <p:cNvSpPr/>
          <p:nvPr>
            <p:ph type="body" sz="quarter" idx="24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258" name="Shape 258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sz="quarter" idx="1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00"/>
              </a:spcBef>
              <a:buSzTx/>
              <a:buFontTx/>
              <a:buNone/>
              <a:defRPr sz="800"/>
            </a:lvl1pPr>
          </a:lstStyle>
          <a:p>
            <a:pPr/>
            <a:r>
              <a:t>Click to add text</a:t>
            </a:r>
          </a:p>
        </p:txBody>
      </p:sp>
      <p:sp>
        <p:nvSpPr>
          <p:cNvPr id="266" name="Shape 266"/>
          <p:cNvSpPr/>
          <p:nvPr>
            <p:ph type="body" sz="quarter" idx="13"/>
          </p:nvPr>
        </p:nvSpPr>
        <p:spPr>
          <a:xfrm>
            <a:off x="2559601" y="3643312"/>
            <a:ext cx="1613027" cy="68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67" name="Shape 267"/>
          <p:cNvSpPr/>
          <p:nvPr>
            <p:ph type="body" sz="quarter" idx="14"/>
          </p:nvPr>
        </p:nvSpPr>
        <p:spPr>
          <a:xfrm>
            <a:off x="609601" y="3262312"/>
            <a:ext cx="1752601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268" name="Shape 268"/>
          <p:cNvSpPr/>
          <p:nvPr>
            <p:ph type="body" sz="quarter" idx="15"/>
          </p:nvPr>
        </p:nvSpPr>
        <p:spPr>
          <a:xfrm>
            <a:off x="2559601" y="3262312"/>
            <a:ext cx="1601788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269" name="Shape 269"/>
          <p:cNvSpPr/>
          <p:nvPr>
            <p:ph type="body" sz="quarter" idx="16"/>
          </p:nvPr>
        </p:nvSpPr>
        <p:spPr>
          <a:xfrm>
            <a:off x="4419600" y="3643312"/>
            <a:ext cx="1675229" cy="68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70" name="Shape 270"/>
          <p:cNvSpPr/>
          <p:nvPr>
            <p:ph type="body" sz="quarter" idx="17"/>
          </p:nvPr>
        </p:nvSpPr>
        <p:spPr>
          <a:xfrm>
            <a:off x="4419600" y="3262312"/>
            <a:ext cx="1663557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271" name="Shape 271"/>
          <p:cNvSpPr/>
          <p:nvPr>
            <p:ph type="body" sz="quarter" idx="18"/>
          </p:nvPr>
        </p:nvSpPr>
        <p:spPr>
          <a:xfrm>
            <a:off x="6249036" y="3643312"/>
            <a:ext cx="1751965" cy="68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72" name="Shape 272"/>
          <p:cNvSpPr/>
          <p:nvPr>
            <p:ph type="body" sz="quarter" idx="19"/>
          </p:nvPr>
        </p:nvSpPr>
        <p:spPr>
          <a:xfrm>
            <a:off x="6249036" y="3262312"/>
            <a:ext cx="1739758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273" name="Shape 273"/>
          <p:cNvSpPr/>
          <p:nvPr>
            <p:ph type="pic" sz="quarter" idx="20"/>
          </p:nvPr>
        </p:nvSpPr>
        <p:spPr>
          <a:xfrm>
            <a:off x="6096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4" name="Shape 274"/>
          <p:cNvSpPr/>
          <p:nvPr>
            <p:ph type="pic" sz="quarter" idx="21"/>
          </p:nvPr>
        </p:nvSpPr>
        <p:spPr>
          <a:xfrm>
            <a:off x="25146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5" name="Shape 275"/>
          <p:cNvSpPr/>
          <p:nvPr>
            <p:ph type="pic" sz="quarter" idx="22"/>
          </p:nvPr>
        </p:nvSpPr>
        <p:spPr>
          <a:xfrm>
            <a:off x="44040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6" name="Shape 276"/>
          <p:cNvSpPr/>
          <p:nvPr>
            <p:ph type="pic" sz="quarter" idx="23"/>
          </p:nvPr>
        </p:nvSpPr>
        <p:spPr>
          <a:xfrm>
            <a:off x="62328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7" name="Shape 277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78" name="Shape 278"/>
          <p:cNvSpPr/>
          <p:nvPr>
            <p:ph type="body" sz="quarter" idx="24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body" idx="1"/>
          </p:nvPr>
        </p:nvSpPr>
        <p:spPr>
          <a:xfrm>
            <a:off x="609600" y="1428750"/>
            <a:ext cx="8001000" cy="281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00"/>
              </a:spcBef>
              <a:buFont typeface="Courier New"/>
              <a:buChar char="o"/>
              <a:defRPr sz="800"/>
            </a:lvl1pPr>
          </a:lstStyle>
          <a:p>
            <a:pPr/>
            <a:r>
              <a:t>Click to add text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88" name="Shape 288"/>
          <p:cNvSpPr/>
          <p:nvPr>
            <p:ph type="body" sz="quarter" idx="13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body" sz="quarter" idx="1"/>
          </p:nvPr>
        </p:nvSpPr>
        <p:spPr>
          <a:xfrm>
            <a:off x="959483" y="1778562"/>
            <a:ext cx="3048001" cy="4032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spcBef>
                <a:spcPts val="100"/>
              </a:spcBef>
              <a:buSzTx/>
              <a:buFontTx/>
              <a:buNone/>
              <a:defRPr sz="800"/>
            </a:lvl1pPr>
          </a:lstStyle>
          <a:p>
            <a:pPr/>
            <a:r>
              <a:t>Click to add text</a:t>
            </a:r>
          </a:p>
        </p:txBody>
      </p:sp>
      <p:sp>
        <p:nvSpPr>
          <p:cNvPr id="297" name="Shape 297"/>
          <p:cNvSpPr/>
          <p:nvPr>
            <p:ph type="body" sz="quarter" idx="13"/>
          </p:nvPr>
        </p:nvSpPr>
        <p:spPr>
          <a:xfrm>
            <a:off x="959801" y="2311962"/>
            <a:ext cx="3048001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98" name="Shape 298"/>
          <p:cNvSpPr/>
          <p:nvPr>
            <p:ph type="body" sz="quarter" idx="14"/>
          </p:nvPr>
        </p:nvSpPr>
        <p:spPr>
          <a:xfrm>
            <a:off x="960119" y="2845362"/>
            <a:ext cx="3048001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299" name="Shape 299"/>
          <p:cNvSpPr/>
          <p:nvPr>
            <p:ph type="body" sz="quarter" idx="15"/>
          </p:nvPr>
        </p:nvSpPr>
        <p:spPr>
          <a:xfrm>
            <a:off x="960119" y="3400988"/>
            <a:ext cx="3048001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0" name="Shape 300"/>
          <p:cNvSpPr/>
          <p:nvPr>
            <p:ph type="body" sz="quarter" idx="16"/>
          </p:nvPr>
        </p:nvSpPr>
        <p:spPr>
          <a:xfrm>
            <a:off x="960119" y="3912163"/>
            <a:ext cx="3048001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1" name="Shape 301"/>
          <p:cNvSpPr/>
          <p:nvPr>
            <p:ph type="body" sz="quarter" idx="17"/>
          </p:nvPr>
        </p:nvSpPr>
        <p:spPr>
          <a:xfrm>
            <a:off x="5105082" y="1778562"/>
            <a:ext cx="3048001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2" name="Shape 302"/>
          <p:cNvSpPr/>
          <p:nvPr>
            <p:ph type="body" sz="quarter" idx="18"/>
          </p:nvPr>
        </p:nvSpPr>
        <p:spPr>
          <a:xfrm>
            <a:off x="5105400" y="2311962"/>
            <a:ext cx="3048000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3" name="Shape 303"/>
          <p:cNvSpPr/>
          <p:nvPr>
            <p:ph type="body" sz="quarter" idx="19"/>
          </p:nvPr>
        </p:nvSpPr>
        <p:spPr>
          <a:xfrm>
            <a:off x="5105400" y="2845362"/>
            <a:ext cx="3048000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4" name="Shape 304"/>
          <p:cNvSpPr/>
          <p:nvPr>
            <p:ph type="body" sz="quarter" idx="20"/>
          </p:nvPr>
        </p:nvSpPr>
        <p:spPr>
          <a:xfrm>
            <a:off x="5105400" y="3400988"/>
            <a:ext cx="3048000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5" name="Shape 305"/>
          <p:cNvSpPr/>
          <p:nvPr>
            <p:ph type="body" sz="quarter" idx="21"/>
          </p:nvPr>
        </p:nvSpPr>
        <p:spPr>
          <a:xfrm>
            <a:off x="5105400" y="3912163"/>
            <a:ext cx="3048000" cy="403226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06" name="Shape 306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07" name="Shape 307"/>
          <p:cNvSpPr/>
          <p:nvPr>
            <p:ph type="body" sz="quarter" idx="22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495800" y="342900"/>
            <a:ext cx="41148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4495800" y="361950"/>
            <a:ext cx="41148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37" name="Shape 37"/>
          <p:cNvSpPr/>
          <p:nvPr>
            <p:ph type="pic" sz="quarter" idx="13"/>
          </p:nvPr>
        </p:nvSpPr>
        <p:spPr>
          <a:xfrm>
            <a:off x="3884" y="25717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pic" sz="quarter" idx="14"/>
          </p:nvPr>
        </p:nvSpPr>
        <p:spPr>
          <a:xfrm>
            <a:off x="1311983" y="25717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pic" sz="quarter" idx="15"/>
          </p:nvPr>
        </p:nvSpPr>
        <p:spPr>
          <a:xfrm>
            <a:off x="2620084" y="25717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pic" sz="quarter" idx="16"/>
          </p:nvPr>
        </p:nvSpPr>
        <p:spPr>
          <a:xfrm>
            <a:off x="3884" y="3867151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pic" sz="quarter" idx="17"/>
          </p:nvPr>
        </p:nvSpPr>
        <p:spPr>
          <a:xfrm>
            <a:off x="1311983" y="3867151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pic" sz="quarter" idx="18"/>
          </p:nvPr>
        </p:nvSpPr>
        <p:spPr>
          <a:xfrm>
            <a:off x="2620084" y="3867151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3" name="Shape 43"/>
          <p:cNvSpPr/>
          <p:nvPr>
            <p:ph type="pic" sz="quarter" idx="19"/>
          </p:nvPr>
        </p:nvSpPr>
        <p:spPr>
          <a:xfrm>
            <a:off x="3884" y="-190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4" name="Shape 44"/>
          <p:cNvSpPr/>
          <p:nvPr>
            <p:ph type="pic" sz="quarter" idx="20"/>
          </p:nvPr>
        </p:nvSpPr>
        <p:spPr>
          <a:xfrm>
            <a:off x="1311983" y="-190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" name="Shape 45"/>
          <p:cNvSpPr/>
          <p:nvPr>
            <p:ph type="pic" sz="quarter" idx="21"/>
          </p:nvPr>
        </p:nvSpPr>
        <p:spPr>
          <a:xfrm>
            <a:off x="2620084" y="-190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" name="Shape 46"/>
          <p:cNvSpPr/>
          <p:nvPr>
            <p:ph type="pic" sz="quarter" idx="22"/>
          </p:nvPr>
        </p:nvSpPr>
        <p:spPr>
          <a:xfrm>
            <a:off x="3884" y="12763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7" name="Shape 47"/>
          <p:cNvSpPr/>
          <p:nvPr>
            <p:ph type="pic" sz="quarter" idx="23"/>
          </p:nvPr>
        </p:nvSpPr>
        <p:spPr>
          <a:xfrm>
            <a:off x="1311983" y="12763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" name="Shape 48"/>
          <p:cNvSpPr/>
          <p:nvPr>
            <p:ph type="pic" sz="quarter" idx="24"/>
          </p:nvPr>
        </p:nvSpPr>
        <p:spPr>
          <a:xfrm>
            <a:off x="2620084" y="1276350"/>
            <a:ext cx="1295401" cy="1295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body" idx="1"/>
          </p:nvPr>
        </p:nvSpPr>
        <p:spPr>
          <a:xfrm>
            <a:off x="609600" y="1428750"/>
            <a:ext cx="8229600" cy="29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25" name="Shape 325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26" name="Shape 326"/>
          <p:cNvSpPr/>
          <p:nvPr>
            <p:ph type="body" sz="quarter" idx="13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body" sz="quarter" idx="1"/>
          </p:nvPr>
        </p:nvSpPr>
        <p:spPr>
          <a:xfrm>
            <a:off x="609600" y="1611630"/>
            <a:ext cx="2133600" cy="2743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</a:lstStyle>
          <a:p>
            <a:pPr/>
            <a:r>
              <a:t>Click to add text</a:t>
            </a:r>
          </a:p>
        </p:txBody>
      </p:sp>
      <p:sp>
        <p:nvSpPr>
          <p:cNvPr id="335" name="Shape 335"/>
          <p:cNvSpPr/>
          <p:nvPr>
            <p:ph type="body" sz="quarter" idx="13"/>
          </p:nvPr>
        </p:nvSpPr>
        <p:spPr>
          <a:xfrm>
            <a:off x="609600" y="1809750"/>
            <a:ext cx="2819400" cy="609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36" name="Shape 336"/>
          <p:cNvSpPr/>
          <p:nvPr>
            <p:ph type="body" sz="quarter" idx="14"/>
          </p:nvPr>
        </p:nvSpPr>
        <p:spPr>
          <a:xfrm>
            <a:off x="609600" y="2678429"/>
            <a:ext cx="2133600" cy="2743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/>
            </a:pPr>
          </a:p>
        </p:txBody>
      </p:sp>
      <p:sp>
        <p:nvSpPr>
          <p:cNvPr id="337" name="Shape 337"/>
          <p:cNvSpPr/>
          <p:nvPr>
            <p:ph type="body" sz="quarter" idx="15"/>
          </p:nvPr>
        </p:nvSpPr>
        <p:spPr>
          <a:xfrm>
            <a:off x="609600" y="2876550"/>
            <a:ext cx="2819400" cy="609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38" name="Shape 338"/>
          <p:cNvSpPr/>
          <p:nvPr>
            <p:ph type="body" sz="quarter" idx="16"/>
          </p:nvPr>
        </p:nvSpPr>
        <p:spPr>
          <a:xfrm>
            <a:off x="609600" y="3745229"/>
            <a:ext cx="2133600" cy="2743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/>
            </a:pPr>
          </a:p>
        </p:txBody>
      </p:sp>
      <p:sp>
        <p:nvSpPr>
          <p:cNvPr id="339" name="Shape 339"/>
          <p:cNvSpPr/>
          <p:nvPr>
            <p:ph type="body" sz="quarter" idx="17"/>
          </p:nvPr>
        </p:nvSpPr>
        <p:spPr>
          <a:xfrm>
            <a:off x="609600" y="3943350"/>
            <a:ext cx="2819400" cy="609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340" name="Shape 340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41" name="Shape 341"/>
          <p:cNvSpPr/>
          <p:nvPr>
            <p:ph type="body" sz="quarter" idx="18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pic" idx="13"/>
          </p:nvPr>
        </p:nvSpPr>
        <p:spPr>
          <a:xfrm>
            <a:off x="1215" y="-18291"/>
            <a:ext cx="9144001" cy="365684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0" name="Shape 3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pic" sz="quarter" idx="13"/>
          </p:nvPr>
        </p:nvSpPr>
        <p:spPr>
          <a:xfrm>
            <a:off x="609600" y="1657350"/>
            <a:ext cx="2133600" cy="1371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8" name="Shape 358"/>
          <p:cNvSpPr/>
          <p:nvPr>
            <p:ph type="pic" sz="quarter" idx="14"/>
          </p:nvPr>
        </p:nvSpPr>
        <p:spPr>
          <a:xfrm>
            <a:off x="2836861" y="1657350"/>
            <a:ext cx="2133601" cy="1371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9" name="Shape 359"/>
          <p:cNvSpPr/>
          <p:nvPr>
            <p:ph type="pic" sz="quarter" idx="15"/>
          </p:nvPr>
        </p:nvSpPr>
        <p:spPr>
          <a:xfrm>
            <a:off x="609600" y="3105150"/>
            <a:ext cx="2133600" cy="1371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0" name="Shape 360"/>
          <p:cNvSpPr/>
          <p:nvPr>
            <p:ph type="pic" sz="quarter" idx="16"/>
          </p:nvPr>
        </p:nvSpPr>
        <p:spPr>
          <a:xfrm>
            <a:off x="2836861" y="3105150"/>
            <a:ext cx="2133601" cy="1371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1" name="Shape 361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-1" y="0"/>
            <a:ext cx="9144001" cy="3181350"/>
          </a:xfrm>
          <a:prstGeom prst="rect">
            <a:avLst/>
          </a:prstGeom>
          <a:solidFill>
            <a:srgbClr val="343E4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pic>
        <p:nvPicPr>
          <p:cNvPr id="371" name="image1.png" descr="MacBook-Pro-mock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2011" y="1428750"/>
            <a:ext cx="3799978" cy="236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Shape 372"/>
          <p:cNvSpPr/>
          <p:nvPr>
            <p:ph type="pic" sz="quarter" idx="13"/>
          </p:nvPr>
        </p:nvSpPr>
        <p:spPr>
          <a:xfrm>
            <a:off x="3160565" y="1598400"/>
            <a:ext cx="2808001" cy="17606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3" name="Shape 373"/>
          <p:cNvSpPr/>
          <p:nvPr>
            <p:ph type="title"/>
          </p:nvPr>
        </p:nvSpPr>
        <p:spPr>
          <a:xfrm>
            <a:off x="7620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xfrm>
            <a:off x="20574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200"/>
              </a:spcBef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375" name="Shape 3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pic" sz="quarter" idx="13"/>
          </p:nvPr>
        </p:nvSpPr>
        <p:spPr>
          <a:xfrm>
            <a:off x="4086000" y="1218751"/>
            <a:ext cx="972001" cy="971999"/>
          </a:xfrm>
          <a:prstGeom prst="rect">
            <a:avLst/>
          </a:prstGeom>
          <a:ln w="28575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3" name="Shape 383"/>
          <p:cNvSpPr/>
          <p:nvPr>
            <p:ph type="title"/>
          </p:nvPr>
        </p:nvSpPr>
        <p:spPr>
          <a:xfrm>
            <a:off x="609600" y="2240572"/>
            <a:ext cx="8229600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84" name="Shape 384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image2.png" descr="MacBook-Pro-mock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710832"/>
            <a:ext cx="4817160" cy="2994518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Shape 392"/>
          <p:cNvSpPr/>
          <p:nvPr>
            <p:ph type="pic" sz="quarter" idx="13"/>
          </p:nvPr>
        </p:nvSpPr>
        <p:spPr>
          <a:xfrm>
            <a:off x="1231200" y="1926000"/>
            <a:ext cx="3564000" cy="223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3" name="Shape 393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4" name="Shape 394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395" name="Shape 395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3" name="Shape 4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876800" y="514350"/>
            <a:ext cx="381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11" name="Shape 411"/>
          <p:cNvSpPr/>
          <p:nvPr>
            <p:ph type="pic" idx="13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xfrm>
            <a:off x="5029200" y="2041523"/>
            <a:ext cx="3505200" cy="990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00"/>
              </a:spcBef>
              <a:buSzTx/>
              <a:buFontTx/>
              <a:buNone/>
              <a:defRPr sz="800"/>
            </a:lvl1pPr>
          </a:lstStyle>
          <a:p>
            <a:pPr/>
            <a:r>
              <a:t>Click to add text</a:t>
            </a:r>
          </a:p>
        </p:txBody>
      </p:sp>
      <p:sp>
        <p:nvSpPr>
          <p:cNvPr id="413" name="Shape 413"/>
          <p:cNvSpPr/>
          <p:nvPr>
            <p:ph type="body" sz="quarter" idx="14"/>
          </p:nvPr>
        </p:nvSpPr>
        <p:spPr>
          <a:xfrm>
            <a:off x="5029200" y="1733551"/>
            <a:ext cx="3505200" cy="3571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100"/>
            </a:pPr>
          </a:p>
        </p:txBody>
      </p:sp>
      <p:sp>
        <p:nvSpPr>
          <p:cNvPr id="414" name="Shape 4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58" name="Shape 58"/>
          <p:cNvSpPr/>
          <p:nvPr>
            <p:ph type="pic" sz="quarter" idx="13"/>
          </p:nvPr>
        </p:nvSpPr>
        <p:spPr>
          <a:xfrm>
            <a:off x="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" name="Shape 59"/>
          <p:cNvSpPr/>
          <p:nvPr>
            <p:ph type="pic" sz="quarter" idx="14"/>
          </p:nvPr>
        </p:nvSpPr>
        <p:spPr>
          <a:xfrm>
            <a:off x="26162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0" name="Shape 60"/>
          <p:cNvSpPr/>
          <p:nvPr>
            <p:ph type="pic" sz="quarter" idx="15"/>
          </p:nvPr>
        </p:nvSpPr>
        <p:spPr>
          <a:xfrm>
            <a:off x="52324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1" name="Shape 61"/>
          <p:cNvSpPr/>
          <p:nvPr>
            <p:ph type="pic" sz="quarter" idx="16"/>
          </p:nvPr>
        </p:nvSpPr>
        <p:spPr>
          <a:xfrm>
            <a:off x="7848600" y="1733550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" name="Shape 62"/>
          <p:cNvSpPr/>
          <p:nvPr>
            <p:ph type="pic" sz="quarter" idx="17"/>
          </p:nvPr>
        </p:nvSpPr>
        <p:spPr>
          <a:xfrm>
            <a:off x="13081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3" name="Shape 63"/>
          <p:cNvSpPr/>
          <p:nvPr>
            <p:ph type="pic" sz="quarter" idx="18"/>
          </p:nvPr>
        </p:nvSpPr>
        <p:spPr>
          <a:xfrm>
            <a:off x="39243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4" name="Shape 64"/>
          <p:cNvSpPr/>
          <p:nvPr>
            <p:ph type="pic" sz="quarter" idx="19"/>
          </p:nvPr>
        </p:nvSpPr>
        <p:spPr>
          <a:xfrm>
            <a:off x="6540500" y="2956949"/>
            <a:ext cx="1295400" cy="122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pic" sz="half" idx="13"/>
          </p:nvPr>
        </p:nvSpPr>
        <p:spPr>
          <a:xfrm>
            <a:off x="0" y="1733550"/>
            <a:ext cx="4724400" cy="2895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2" name="Shape 422"/>
          <p:cNvSpPr/>
          <p:nvPr>
            <p:ph type="body" sz="quarter" idx="1"/>
          </p:nvPr>
        </p:nvSpPr>
        <p:spPr>
          <a:xfrm>
            <a:off x="5475290" y="2274270"/>
            <a:ext cx="2994026" cy="12198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00"/>
              </a:spcBef>
              <a:buSzTx/>
              <a:buFontTx/>
              <a:buNone/>
              <a:defRPr sz="800"/>
            </a:lvl1pPr>
          </a:lstStyle>
          <a:p>
            <a:pPr/>
            <a:r>
              <a:t>Click to add text</a:t>
            </a:r>
          </a:p>
        </p:txBody>
      </p:sp>
      <p:sp>
        <p:nvSpPr>
          <p:cNvPr id="423" name="Shape 423"/>
          <p:cNvSpPr/>
          <p:nvPr>
            <p:ph type="body" sz="quarter" idx="14"/>
          </p:nvPr>
        </p:nvSpPr>
        <p:spPr>
          <a:xfrm>
            <a:off x="5965828" y="1916115"/>
            <a:ext cx="1730376" cy="35877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100"/>
            </a:pPr>
          </a:p>
        </p:txBody>
      </p:sp>
      <p:sp>
        <p:nvSpPr>
          <p:cNvPr id="424" name="Shape 424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25" name="Shape 425"/>
          <p:cNvSpPr/>
          <p:nvPr>
            <p:ph type="body" sz="quarter" idx="15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426" name="Shape 426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pic" idx="13"/>
          </p:nvPr>
        </p:nvSpPr>
        <p:spPr>
          <a:xfrm>
            <a:off x="0" y="1504950"/>
            <a:ext cx="9144000" cy="213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34" name="Shape 434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4" name="image3.png" descr="01-iPad-Air-Mock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666750"/>
            <a:ext cx="2655652" cy="373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>
            <p:ph type="pic" sz="quarter" idx="13"/>
          </p:nvPr>
        </p:nvSpPr>
        <p:spPr>
          <a:xfrm>
            <a:off x="3508973" y="1200149"/>
            <a:ext cx="2190905" cy="280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image4.png" descr="iMac-Cinema-Monitor-Style-Mock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471073"/>
            <a:ext cx="4267200" cy="3318664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>
            <p:ph type="pic" sz="quarter" idx="13"/>
          </p:nvPr>
        </p:nvSpPr>
        <p:spPr>
          <a:xfrm>
            <a:off x="2716924" y="1764000"/>
            <a:ext cx="3531476" cy="2207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5" name="Shape 455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56" name="Shape 456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457" name="Shape 45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5" name="image5.png" descr="iPhone-5S-3-colors-Mock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7172" y="381000"/>
            <a:ext cx="2169657" cy="4324350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466"/>
          <p:cNvSpPr/>
          <p:nvPr>
            <p:ph type="pic" sz="quarter" idx="13"/>
          </p:nvPr>
        </p:nvSpPr>
        <p:spPr>
          <a:xfrm>
            <a:off x="3733800" y="1047750"/>
            <a:ext cx="1655999" cy="2895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7" name="Shape 4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image6.png" descr="iPhone-5S-3-colors-Mock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5800" y="1524000"/>
            <a:ext cx="1672644" cy="3333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hape 475"/>
          <p:cNvSpPr/>
          <p:nvPr>
            <p:ph type="pic" sz="quarter" idx="13"/>
          </p:nvPr>
        </p:nvSpPr>
        <p:spPr>
          <a:xfrm>
            <a:off x="4666948" y="2057400"/>
            <a:ext cx="1276652" cy="223229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476" name="image6.png" descr="iPhone-5S-3-colors-Mock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1524000"/>
            <a:ext cx="1672644" cy="3333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Shape 477"/>
          <p:cNvSpPr/>
          <p:nvPr>
            <p:ph type="pic" sz="quarter" idx="14"/>
          </p:nvPr>
        </p:nvSpPr>
        <p:spPr>
          <a:xfrm>
            <a:off x="3066749" y="2057400"/>
            <a:ext cx="1276652" cy="223229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78" name="Shape 478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480" name="Shape 480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body" sz="quarter" idx="1"/>
          </p:nvPr>
        </p:nvSpPr>
        <p:spPr>
          <a:xfrm>
            <a:off x="2520606" y="1581150"/>
            <a:ext cx="1524001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200"/>
              </a:spcBef>
              <a:buSzTx/>
              <a:buFontTx/>
              <a:buNone/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488" name="Shape 488"/>
          <p:cNvSpPr/>
          <p:nvPr>
            <p:ph type="pic" sz="quarter" idx="13"/>
          </p:nvPr>
        </p:nvSpPr>
        <p:spPr>
          <a:xfrm>
            <a:off x="499200" y="1962149"/>
            <a:ext cx="1440000" cy="1440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9" name="Shape 489"/>
          <p:cNvSpPr/>
          <p:nvPr>
            <p:ph type="pic" sz="quarter" idx="14"/>
          </p:nvPr>
        </p:nvSpPr>
        <p:spPr>
          <a:xfrm>
            <a:off x="2520606" y="1962149"/>
            <a:ext cx="1439999" cy="1440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0" name="Shape 490"/>
          <p:cNvSpPr/>
          <p:nvPr>
            <p:ph type="pic" sz="quarter" idx="15"/>
          </p:nvPr>
        </p:nvSpPr>
        <p:spPr>
          <a:xfrm>
            <a:off x="4461600" y="1962149"/>
            <a:ext cx="1439999" cy="1440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1" name="Shape 491"/>
          <p:cNvSpPr/>
          <p:nvPr>
            <p:ph type="pic" sz="quarter" idx="16"/>
          </p:nvPr>
        </p:nvSpPr>
        <p:spPr>
          <a:xfrm>
            <a:off x="6442800" y="1962149"/>
            <a:ext cx="1439999" cy="1440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2" name="Shape 492"/>
          <p:cNvSpPr/>
          <p:nvPr>
            <p:ph type="body" sz="quarter" idx="17"/>
          </p:nvPr>
        </p:nvSpPr>
        <p:spPr>
          <a:xfrm>
            <a:off x="2286000" y="3790950"/>
            <a:ext cx="18288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493" name="Shape 493"/>
          <p:cNvSpPr/>
          <p:nvPr>
            <p:ph type="body" sz="quarter" idx="18"/>
          </p:nvPr>
        </p:nvSpPr>
        <p:spPr>
          <a:xfrm>
            <a:off x="4267200" y="3790950"/>
            <a:ext cx="18288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494" name="Shape 494"/>
          <p:cNvSpPr/>
          <p:nvPr>
            <p:ph type="body" sz="quarter" idx="19"/>
          </p:nvPr>
        </p:nvSpPr>
        <p:spPr>
          <a:xfrm>
            <a:off x="6248400" y="3790950"/>
            <a:ext cx="18288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495" name="Shape 495"/>
          <p:cNvSpPr/>
          <p:nvPr>
            <p:ph type="body" sz="quarter" idx="20"/>
          </p:nvPr>
        </p:nvSpPr>
        <p:spPr>
          <a:xfrm>
            <a:off x="304800" y="3790950"/>
            <a:ext cx="1828800" cy="5334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496" name="Shape 496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97" name="Shape 497"/>
          <p:cNvSpPr/>
          <p:nvPr>
            <p:ph type="body" sz="quarter" idx="2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498" name="Shape 498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>
              <a:defRPr cap="all" sz="2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06" name="Shape 506"/>
          <p:cNvSpPr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07" name="Shape 50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body" sz="half" idx="1"/>
          </p:nvPr>
        </p:nvSpPr>
        <p:spPr>
          <a:xfrm>
            <a:off x="609600" y="1626393"/>
            <a:ext cx="3886200" cy="292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15" name="Shape 515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16" name="Shape 516"/>
          <p:cNvSpPr/>
          <p:nvPr>
            <p:ph type="body" sz="quarter" idx="13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517" name="Shape 51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body" sz="quarter" idx="1"/>
          </p:nvPr>
        </p:nvSpPr>
        <p:spPr>
          <a:xfrm>
            <a:off x="609600" y="1490662"/>
            <a:ext cx="3887788" cy="479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25" name="Shape 525"/>
          <p:cNvSpPr/>
          <p:nvPr>
            <p:ph type="body" sz="quarter" idx="13"/>
          </p:nvPr>
        </p:nvSpPr>
        <p:spPr>
          <a:xfrm>
            <a:off x="4645030" y="1490662"/>
            <a:ext cx="3965571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526" name="Shape 526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27" name="Shape 527"/>
          <p:cNvSpPr/>
          <p:nvPr>
            <p:ph type="body" sz="quarter" idx="14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528" name="Shape 528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74" name="Shape 74"/>
          <p:cNvSpPr/>
          <p:nvPr>
            <p:ph type="pic" sz="quarter" idx="13"/>
          </p:nvPr>
        </p:nvSpPr>
        <p:spPr>
          <a:xfrm>
            <a:off x="2540000" y="14287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Shape 75"/>
          <p:cNvSpPr/>
          <p:nvPr>
            <p:ph type="pic" sz="quarter" idx="14"/>
          </p:nvPr>
        </p:nvSpPr>
        <p:spPr>
          <a:xfrm>
            <a:off x="457200" y="14287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pic" sz="quarter" idx="15"/>
          </p:nvPr>
        </p:nvSpPr>
        <p:spPr>
          <a:xfrm>
            <a:off x="4622800" y="14287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" name="Shape 77"/>
          <p:cNvSpPr/>
          <p:nvPr>
            <p:ph type="pic" sz="quarter" idx="16"/>
          </p:nvPr>
        </p:nvSpPr>
        <p:spPr>
          <a:xfrm>
            <a:off x="6705600" y="14287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pic" sz="quarter" idx="17"/>
          </p:nvPr>
        </p:nvSpPr>
        <p:spPr>
          <a:xfrm>
            <a:off x="2514600" y="30289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9" name="Shape 79"/>
          <p:cNvSpPr/>
          <p:nvPr>
            <p:ph type="pic" sz="quarter" idx="18"/>
          </p:nvPr>
        </p:nvSpPr>
        <p:spPr>
          <a:xfrm>
            <a:off x="457200" y="30289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pic" sz="quarter" idx="19"/>
          </p:nvPr>
        </p:nvSpPr>
        <p:spPr>
          <a:xfrm>
            <a:off x="4648200" y="30289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" name="Shape 81"/>
          <p:cNvSpPr/>
          <p:nvPr>
            <p:ph type="pic" sz="quarter" idx="20"/>
          </p:nvPr>
        </p:nvSpPr>
        <p:spPr>
          <a:xfrm>
            <a:off x="6705600" y="3028950"/>
            <a:ext cx="1676400" cy="990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36" name="Shape 536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537" name="Shape 537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45" name="Shape 545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546" name="Shape 546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4" name="Shape 5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" y="0"/>
            <a:ext cx="457201" cy="971550"/>
          </a:xfrm>
          <a:prstGeom prst="rect">
            <a:avLst/>
          </a:prstGeom>
          <a:solidFill>
            <a:srgbClr val="343E4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sp>
        <p:nvSpPr>
          <p:cNvPr id="562" name="Shape 56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3" name="Shape 563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hape 564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1" y="0"/>
            <a:ext cx="457201" cy="971550"/>
          </a:xfrm>
          <a:prstGeom prst="rect">
            <a:avLst/>
          </a:prstGeom>
          <a:solidFill>
            <a:srgbClr val="343E4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00"/>
              </a:spcBef>
              <a:buSzTx/>
              <a:buFontTx/>
              <a:buNone/>
              <a:defRPr sz="800"/>
            </a:lvl1pPr>
            <a:lvl2pPr marL="647700" indent="-190500">
              <a:spcBef>
                <a:spcPts val="100"/>
              </a:spcBef>
              <a:buFontTx/>
              <a:defRPr sz="800"/>
            </a:lvl2pPr>
            <a:lvl3pPr marL="1080654" indent="-166254">
              <a:spcBef>
                <a:spcPts val="100"/>
              </a:spcBef>
              <a:buFontTx/>
              <a:defRPr sz="800"/>
            </a:lvl3pPr>
            <a:lvl4pPr marL="1554480" indent="-182880">
              <a:spcBef>
                <a:spcPts val="100"/>
              </a:spcBef>
              <a:buFontTx/>
              <a:defRPr sz="800"/>
            </a:lvl4pPr>
            <a:lvl5pPr marL="2011679" indent="-182879">
              <a:spcBef>
                <a:spcPts val="100"/>
              </a:spcBef>
              <a:buFontTx/>
              <a:defRPr sz="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3" name="Shape 573"/>
          <p:cNvSpPr/>
          <p:nvPr>
            <p:ph type="body" sz="quarter" idx="13"/>
          </p:nvPr>
        </p:nvSpPr>
        <p:spPr>
          <a:xfrm>
            <a:off x="2559601" y="3643312"/>
            <a:ext cx="1613027" cy="68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574" name="Shape 574"/>
          <p:cNvSpPr/>
          <p:nvPr>
            <p:ph type="body" sz="quarter" idx="14"/>
          </p:nvPr>
        </p:nvSpPr>
        <p:spPr>
          <a:xfrm>
            <a:off x="609601" y="3262312"/>
            <a:ext cx="1752601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575" name="Shape 575"/>
          <p:cNvSpPr/>
          <p:nvPr>
            <p:ph type="body" sz="quarter" idx="15"/>
          </p:nvPr>
        </p:nvSpPr>
        <p:spPr>
          <a:xfrm>
            <a:off x="2559601" y="3262312"/>
            <a:ext cx="1601788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576" name="Shape 576"/>
          <p:cNvSpPr/>
          <p:nvPr>
            <p:ph type="body" sz="quarter" idx="16"/>
          </p:nvPr>
        </p:nvSpPr>
        <p:spPr>
          <a:xfrm>
            <a:off x="4419600" y="3643312"/>
            <a:ext cx="1675229" cy="68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577" name="Shape 577"/>
          <p:cNvSpPr/>
          <p:nvPr>
            <p:ph type="body" sz="quarter" idx="17"/>
          </p:nvPr>
        </p:nvSpPr>
        <p:spPr>
          <a:xfrm>
            <a:off x="4419600" y="3262312"/>
            <a:ext cx="1663557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578" name="Shape 578"/>
          <p:cNvSpPr/>
          <p:nvPr>
            <p:ph type="body" sz="quarter" idx="18"/>
          </p:nvPr>
        </p:nvSpPr>
        <p:spPr>
          <a:xfrm>
            <a:off x="6249036" y="3643312"/>
            <a:ext cx="1751964" cy="681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579" name="Shape 579"/>
          <p:cNvSpPr/>
          <p:nvPr>
            <p:ph type="body" sz="quarter" idx="19"/>
          </p:nvPr>
        </p:nvSpPr>
        <p:spPr>
          <a:xfrm>
            <a:off x="6249036" y="3262312"/>
            <a:ext cx="1739757" cy="3000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580" name="Shape 580"/>
          <p:cNvSpPr/>
          <p:nvPr>
            <p:ph type="pic" sz="quarter" idx="20"/>
          </p:nvPr>
        </p:nvSpPr>
        <p:spPr>
          <a:xfrm>
            <a:off x="6096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1" name="Shape 581"/>
          <p:cNvSpPr/>
          <p:nvPr>
            <p:ph type="pic" sz="quarter" idx="21"/>
          </p:nvPr>
        </p:nvSpPr>
        <p:spPr>
          <a:xfrm>
            <a:off x="25146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2" name="Shape 582"/>
          <p:cNvSpPr/>
          <p:nvPr>
            <p:ph type="pic" sz="quarter" idx="22"/>
          </p:nvPr>
        </p:nvSpPr>
        <p:spPr>
          <a:xfrm>
            <a:off x="44040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3" name="Shape 583"/>
          <p:cNvSpPr/>
          <p:nvPr>
            <p:ph type="pic" sz="quarter" idx="23"/>
          </p:nvPr>
        </p:nvSpPr>
        <p:spPr>
          <a:xfrm>
            <a:off x="6232800" y="1657350"/>
            <a:ext cx="1692000" cy="1447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4" name="Shape 584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5" name="Shape 585"/>
          <p:cNvSpPr/>
          <p:nvPr>
            <p:ph type="body" sz="quarter" idx="24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586" name="Shape 586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91" name="Shape 91"/>
          <p:cNvSpPr/>
          <p:nvPr>
            <p:ph type="pic" sz="quarter" idx="13"/>
          </p:nvPr>
        </p:nvSpPr>
        <p:spPr>
          <a:xfrm>
            <a:off x="4572000" y="1504950"/>
            <a:ext cx="1905000" cy="152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4"/>
          </p:nvPr>
        </p:nvSpPr>
        <p:spPr>
          <a:xfrm>
            <a:off x="4572000" y="3105150"/>
            <a:ext cx="1905000" cy="152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pic" sz="quarter" idx="15"/>
          </p:nvPr>
        </p:nvSpPr>
        <p:spPr>
          <a:xfrm>
            <a:off x="457200" y="1504950"/>
            <a:ext cx="1905000" cy="152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pic" sz="quarter" idx="16"/>
          </p:nvPr>
        </p:nvSpPr>
        <p:spPr>
          <a:xfrm>
            <a:off x="457200" y="3105150"/>
            <a:ext cx="1905000" cy="1528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104" name="Shape 104"/>
          <p:cNvSpPr/>
          <p:nvPr>
            <p:ph type="pic" sz="quarter" idx="13"/>
          </p:nvPr>
        </p:nvSpPr>
        <p:spPr>
          <a:xfrm>
            <a:off x="3550799" y="1581149"/>
            <a:ext cx="1044001" cy="1044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pic" sz="quarter" idx="14"/>
          </p:nvPr>
        </p:nvSpPr>
        <p:spPr>
          <a:xfrm>
            <a:off x="4747200" y="1581149"/>
            <a:ext cx="1044001" cy="1044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Shape 106"/>
          <p:cNvSpPr/>
          <p:nvPr>
            <p:ph type="pic" sz="quarter" idx="15"/>
          </p:nvPr>
        </p:nvSpPr>
        <p:spPr>
          <a:xfrm>
            <a:off x="5966400" y="1581149"/>
            <a:ext cx="1044001" cy="1044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pic" sz="quarter" idx="16"/>
          </p:nvPr>
        </p:nvSpPr>
        <p:spPr>
          <a:xfrm>
            <a:off x="4137600" y="25489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pic" sz="quarter" idx="17"/>
          </p:nvPr>
        </p:nvSpPr>
        <p:spPr>
          <a:xfrm>
            <a:off x="5356800" y="25489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Shape 109"/>
          <p:cNvSpPr/>
          <p:nvPr>
            <p:ph type="pic" sz="quarter" idx="18"/>
          </p:nvPr>
        </p:nvSpPr>
        <p:spPr>
          <a:xfrm>
            <a:off x="7185600" y="1581149"/>
            <a:ext cx="1044001" cy="1044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pic" sz="quarter" idx="19"/>
          </p:nvPr>
        </p:nvSpPr>
        <p:spPr>
          <a:xfrm>
            <a:off x="6598800" y="2571749"/>
            <a:ext cx="1044001" cy="1044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pic" sz="quarter" idx="20"/>
          </p:nvPr>
        </p:nvSpPr>
        <p:spPr>
          <a:xfrm>
            <a:off x="3542400" y="35395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quarter" idx="21"/>
          </p:nvPr>
        </p:nvSpPr>
        <p:spPr>
          <a:xfrm>
            <a:off x="4747200" y="35395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sz="quarter" idx="22"/>
          </p:nvPr>
        </p:nvSpPr>
        <p:spPr>
          <a:xfrm>
            <a:off x="5966400" y="35395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pic" sz="quarter" idx="23"/>
          </p:nvPr>
        </p:nvSpPr>
        <p:spPr>
          <a:xfrm>
            <a:off x="7261800" y="35395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124" name="Shape 124"/>
          <p:cNvSpPr/>
          <p:nvPr>
            <p:ph type="pic" sz="quarter" idx="13"/>
          </p:nvPr>
        </p:nvSpPr>
        <p:spPr>
          <a:xfrm>
            <a:off x="2179199" y="14743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pic" sz="quarter" idx="14"/>
          </p:nvPr>
        </p:nvSpPr>
        <p:spPr>
          <a:xfrm>
            <a:off x="3375600" y="14743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6" name="Shape 126"/>
          <p:cNvSpPr/>
          <p:nvPr>
            <p:ph type="pic" sz="quarter" idx="15"/>
          </p:nvPr>
        </p:nvSpPr>
        <p:spPr>
          <a:xfrm>
            <a:off x="4594800" y="14743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7" name="Shape 127"/>
          <p:cNvSpPr/>
          <p:nvPr>
            <p:ph type="pic" sz="quarter" idx="16"/>
          </p:nvPr>
        </p:nvSpPr>
        <p:spPr>
          <a:xfrm>
            <a:off x="2765999" y="24421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8" name="Shape 128"/>
          <p:cNvSpPr/>
          <p:nvPr>
            <p:ph type="pic" sz="quarter" idx="17"/>
          </p:nvPr>
        </p:nvSpPr>
        <p:spPr>
          <a:xfrm>
            <a:off x="3985200" y="24421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9" name="Shape 129"/>
          <p:cNvSpPr/>
          <p:nvPr>
            <p:ph type="pic" sz="quarter" idx="18"/>
          </p:nvPr>
        </p:nvSpPr>
        <p:spPr>
          <a:xfrm>
            <a:off x="5814000" y="14743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0" name="Shape 130"/>
          <p:cNvSpPr/>
          <p:nvPr>
            <p:ph type="pic" sz="quarter" idx="19"/>
          </p:nvPr>
        </p:nvSpPr>
        <p:spPr>
          <a:xfrm>
            <a:off x="5227199" y="2464949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1" name="Shape 131"/>
          <p:cNvSpPr/>
          <p:nvPr>
            <p:ph type="pic" sz="quarter" idx="20"/>
          </p:nvPr>
        </p:nvSpPr>
        <p:spPr>
          <a:xfrm>
            <a:off x="2170800" y="34327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2" name="Shape 132"/>
          <p:cNvSpPr/>
          <p:nvPr>
            <p:ph type="pic" sz="quarter" idx="21"/>
          </p:nvPr>
        </p:nvSpPr>
        <p:spPr>
          <a:xfrm>
            <a:off x="3375600" y="34327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Shape 133"/>
          <p:cNvSpPr/>
          <p:nvPr>
            <p:ph type="pic" sz="quarter" idx="22"/>
          </p:nvPr>
        </p:nvSpPr>
        <p:spPr>
          <a:xfrm>
            <a:off x="4594800" y="34327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pic" sz="quarter" idx="23"/>
          </p:nvPr>
        </p:nvSpPr>
        <p:spPr>
          <a:xfrm>
            <a:off x="5890200" y="3432750"/>
            <a:ext cx="1044001" cy="104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685800" y="1123952"/>
            <a:ext cx="7772400" cy="11025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Click to edit Master title style</a:t>
            </a:r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1371600" y="2440782"/>
            <a:ext cx="6400800" cy="66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17375E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45" name="Shape 145"/>
          <p:cNvSpPr/>
          <p:nvPr>
            <p:ph type="pic" idx="13"/>
          </p:nvPr>
        </p:nvSpPr>
        <p:spPr>
          <a:xfrm>
            <a:off x="0" y="0"/>
            <a:ext cx="9144000" cy="51625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pic" sz="half" idx="13"/>
          </p:nvPr>
        </p:nvSpPr>
        <p:spPr>
          <a:xfrm>
            <a:off x="0" y="1504950"/>
            <a:ext cx="3429000" cy="30829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3733800" y="2046285"/>
            <a:ext cx="2127250" cy="830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00"/>
              </a:spcBef>
              <a:buSzTx/>
              <a:buFontTx/>
              <a:buNone/>
              <a:defRPr sz="800"/>
            </a:lvl1pPr>
          </a:lstStyle>
          <a:p>
            <a:pPr/>
            <a:r>
              <a:t>Click to add text</a:t>
            </a:r>
          </a:p>
        </p:txBody>
      </p:sp>
      <p:sp>
        <p:nvSpPr>
          <p:cNvPr id="155" name="Shape 155"/>
          <p:cNvSpPr/>
          <p:nvPr>
            <p:ph type="body" sz="quarter" idx="14"/>
          </p:nvPr>
        </p:nvSpPr>
        <p:spPr>
          <a:xfrm>
            <a:off x="6407150" y="2038348"/>
            <a:ext cx="2127250" cy="8302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156" name="Shape 156"/>
          <p:cNvSpPr/>
          <p:nvPr>
            <p:ph type="body" sz="quarter" idx="15"/>
          </p:nvPr>
        </p:nvSpPr>
        <p:spPr>
          <a:xfrm>
            <a:off x="3736975" y="3633925"/>
            <a:ext cx="2127250" cy="8302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157" name="Shape 157"/>
          <p:cNvSpPr/>
          <p:nvPr>
            <p:ph type="body" sz="quarter" idx="16"/>
          </p:nvPr>
        </p:nvSpPr>
        <p:spPr>
          <a:xfrm>
            <a:off x="6410325" y="3625987"/>
            <a:ext cx="2127250" cy="8302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FontTx/>
              <a:buNone/>
              <a:defRPr sz="800"/>
            </a:pPr>
          </a:p>
        </p:txBody>
      </p:sp>
      <p:sp>
        <p:nvSpPr>
          <p:cNvPr id="158" name="Shape 158"/>
          <p:cNvSpPr/>
          <p:nvPr>
            <p:ph type="body" sz="quarter" idx="17"/>
          </p:nvPr>
        </p:nvSpPr>
        <p:spPr>
          <a:xfrm>
            <a:off x="4114800" y="1673223"/>
            <a:ext cx="1600200" cy="3081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159" name="Shape 159"/>
          <p:cNvSpPr/>
          <p:nvPr>
            <p:ph type="body" sz="quarter" idx="18"/>
          </p:nvPr>
        </p:nvSpPr>
        <p:spPr>
          <a:xfrm>
            <a:off x="6781800" y="1673223"/>
            <a:ext cx="1600200" cy="3081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160" name="Shape 160"/>
          <p:cNvSpPr/>
          <p:nvPr>
            <p:ph type="body" sz="quarter" idx="19"/>
          </p:nvPr>
        </p:nvSpPr>
        <p:spPr>
          <a:xfrm>
            <a:off x="4114800" y="3257549"/>
            <a:ext cx="1600200" cy="30811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161" name="Shape 161"/>
          <p:cNvSpPr/>
          <p:nvPr>
            <p:ph type="body" sz="quarter" idx="20"/>
          </p:nvPr>
        </p:nvSpPr>
        <p:spPr>
          <a:xfrm>
            <a:off x="6781800" y="3257549"/>
            <a:ext cx="1600200" cy="30811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162" name="Shape 162"/>
          <p:cNvSpPr/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63" name="Shape 163"/>
          <p:cNvSpPr/>
          <p:nvPr>
            <p:ph type="body" sz="quarter" idx="21"/>
          </p:nvPr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D98A5"/>
                </a:solidFill>
              </a:defRPr>
            </a:pP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0"/>
            <a:ext cx="457201" cy="971550"/>
          </a:xfrm>
          <a:prstGeom prst="rect">
            <a:avLst/>
          </a:prstGeom>
          <a:solidFill>
            <a:srgbClr val="343E4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343E48"/>
          </a:solidFill>
          <a:uFillTx/>
          <a:latin typeface="Roboto Light"/>
          <a:ea typeface="Roboto Light"/>
          <a:cs typeface="Roboto Light"/>
          <a:sym typeface="Roboto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790575" marR="0" indent="-3333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1205345" marR="0" indent="-29094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1691639" marR="0" indent="-3200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2148839" marR="0" indent="-3200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24460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29032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33604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38176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B4B4B4"/>
          </a:solidFill>
          <a:uFillTx/>
          <a:latin typeface="Roboto Light"/>
          <a:ea typeface="Roboto Light"/>
          <a:cs typeface="Roboto Light"/>
          <a:sym typeface="Roboto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cov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244" y="205167"/>
            <a:ext cx="3686920" cy="2241648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hape 596"/>
          <p:cNvSpPr/>
          <p:nvPr/>
        </p:nvSpPr>
        <p:spPr>
          <a:xfrm>
            <a:off x="-2382" y="2317908"/>
            <a:ext cx="9144001" cy="1300737"/>
          </a:xfrm>
          <a:prstGeom prst="rect">
            <a:avLst/>
          </a:prstGeom>
          <a:solidFill>
            <a:srgbClr val="394D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350520" y="2570480"/>
            <a:ext cx="70658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spcBef>
                <a:spcPts val="400"/>
              </a:spcBef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Configuration Management Systems</a:t>
            </a:r>
          </a:p>
        </p:txBody>
      </p:sp>
      <p:sp>
        <p:nvSpPr>
          <p:cNvPr id="598" name="Shape 598"/>
          <p:cNvSpPr/>
          <p:nvPr/>
        </p:nvSpPr>
        <p:spPr>
          <a:xfrm>
            <a:off x="-469683" y="2988785"/>
            <a:ext cx="74577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Automated migration in a large corporate fusion scenario</a:t>
            </a:r>
          </a:p>
        </p:txBody>
      </p:sp>
      <p:sp>
        <p:nvSpPr>
          <p:cNvPr id="599" name="Shape 599"/>
          <p:cNvSpPr/>
          <p:nvPr/>
        </p:nvSpPr>
        <p:spPr>
          <a:xfrm>
            <a:off x="365759" y="3875122"/>
            <a:ext cx="9144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spcBef>
                <a:spcPts val="200"/>
              </a:spcBef>
              <a:defRPr b="1" sz="12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Students:</a:t>
            </a:r>
          </a:p>
        </p:txBody>
      </p:sp>
      <p:sp>
        <p:nvSpPr>
          <p:cNvPr id="600" name="Shape 600"/>
          <p:cNvSpPr/>
          <p:nvPr/>
        </p:nvSpPr>
        <p:spPr>
          <a:xfrm>
            <a:off x="1244600" y="3861152"/>
            <a:ext cx="1659335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spcBef>
                <a:spcPts val="200"/>
              </a:spcBef>
              <a:defRPr sz="1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Siem Hermans</a:t>
            </a:r>
          </a:p>
          <a:p>
            <a:pPr>
              <a:spcBef>
                <a:spcPts val="200"/>
              </a:spcBef>
              <a:defRPr sz="1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Bram ter Borch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5626317" y="4185302"/>
            <a:ext cx="3136684" cy="56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spcBef>
                <a:spcPts val="400"/>
              </a:spcBef>
              <a:defRPr b="1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LIA Project </a:t>
            </a:r>
            <a:endParaRPr>
              <a:solidFill>
                <a:srgbClr val="595959"/>
              </a:solidFill>
            </a:endParaRPr>
          </a:p>
          <a:p>
            <a:pPr algn="r">
              <a:spcBef>
                <a:spcPts val="200"/>
              </a:spcBef>
              <a:defRPr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System and Network Engineering   </a:t>
            </a:r>
          </a:p>
        </p:txBody>
      </p:sp>
      <p:pic>
        <p:nvPicPr>
          <p:cNvPr id="602" name="image10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33888"/>
          <a:stretch>
            <a:fillRect/>
          </a:stretch>
        </p:blipFill>
        <p:spPr>
          <a:xfrm>
            <a:off x="-95250" y="248920"/>
            <a:ext cx="1481999" cy="45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image11.png"/>
          <p:cNvPicPr>
            <a:picLocks noChangeAspect="1"/>
          </p:cNvPicPr>
          <p:nvPr/>
        </p:nvPicPr>
        <p:blipFill>
          <a:blip r:embed="rId5">
            <a:extLst/>
          </a:blip>
          <a:srcRect l="0" t="70316" r="54500" b="1139"/>
          <a:stretch>
            <a:fillRect/>
          </a:stretch>
        </p:blipFill>
        <p:spPr>
          <a:xfrm>
            <a:off x="809623" y="238620"/>
            <a:ext cx="1285879" cy="371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image11.png"/>
          <p:cNvPicPr>
            <a:picLocks noChangeAspect="1"/>
          </p:cNvPicPr>
          <p:nvPr/>
        </p:nvPicPr>
        <p:blipFill>
          <a:blip r:embed="rId5">
            <a:extLst/>
          </a:blip>
          <a:srcRect l="45837" t="68894" r="2932" b="2561"/>
          <a:stretch>
            <a:fillRect/>
          </a:stretch>
        </p:blipFill>
        <p:spPr>
          <a:xfrm>
            <a:off x="958765" y="385728"/>
            <a:ext cx="1447802" cy="371192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Shape 605"/>
          <p:cNvSpPr/>
          <p:nvPr/>
        </p:nvSpPr>
        <p:spPr>
          <a:xfrm>
            <a:off x="5595749" y="4482327"/>
            <a:ext cx="31366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spcBef>
                <a:spcPts val="200"/>
              </a:spcBef>
              <a:defRPr sz="11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System and Network Engineering   </a:t>
            </a:r>
          </a:p>
        </p:txBody>
      </p:sp>
      <p:pic>
        <p:nvPicPr>
          <p:cNvPr id="606" name="image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46553" y="3928805"/>
            <a:ext cx="602060" cy="284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sldNum" sz="quarter" idx="2"/>
          </p:nvPr>
        </p:nvSpPr>
        <p:spPr>
          <a:xfrm>
            <a:off x="105898" y="377348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2" name="Shape 682"/>
          <p:cNvSpPr/>
          <p:nvPr/>
        </p:nvSpPr>
        <p:spPr>
          <a:xfrm>
            <a:off x="622300" y="269398"/>
            <a:ext cx="76200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2400">
                <a:solidFill>
                  <a:srgbClr val="1725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Results / Conclusion</a:t>
            </a:r>
          </a:p>
        </p:txBody>
      </p:sp>
      <p:sp>
        <p:nvSpPr>
          <p:cNvPr id="683" name="Shape 683"/>
          <p:cNvSpPr/>
          <p:nvPr/>
        </p:nvSpPr>
        <p:spPr>
          <a:xfrm>
            <a:off x="1038982" y="1363980"/>
            <a:ext cx="6318311" cy="260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Migration is feasible in large environments</a:t>
            </a: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Not applicable in small organizations using small clusters</a:t>
            </a: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Specific research into migrating between Puppet and Ansible</a:t>
            </a: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Prerequisites for migrating with this model</a:t>
            </a: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MGMT not ready for production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2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cov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544" y="967167"/>
            <a:ext cx="3686920" cy="2241648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Shape 688"/>
          <p:cNvSpPr/>
          <p:nvPr/>
        </p:nvSpPr>
        <p:spPr>
          <a:xfrm>
            <a:off x="0" y="3088575"/>
            <a:ext cx="9144000" cy="1115190"/>
          </a:xfrm>
          <a:prstGeom prst="rect">
            <a:avLst/>
          </a:prstGeom>
          <a:solidFill>
            <a:srgbClr val="394D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7167879" y="3905250"/>
            <a:ext cx="2133601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200"/>
              </a:lnSpc>
              <a:defRPr sz="9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Science Park 904, Amsterdam  NH</a:t>
            </a:r>
            <a:endParaRPr sz="2000">
              <a:solidFill>
                <a:srgbClr val="262626"/>
              </a:solidFill>
            </a:endParaRPr>
          </a:p>
          <a:p>
            <a:pPr>
              <a:lnSpc>
                <a:spcPts val="1200"/>
              </a:lnSpc>
              <a:defRPr sz="9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2000">
              <a:solidFill>
                <a:srgbClr val="262626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0" y="-1"/>
            <a:ext cx="883920" cy="11151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pic>
        <p:nvPicPr>
          <p:cNvPr id="691" name="image10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3888"/>
          <a:stretch>
            <a:fillRect/>
          </a:stretch>
        </p:blipFill>
        <p:spPr>
          <a:xfrm>
            <a:off x="-152400" y="238619"/>
            <a:ext cx="1481999" cy="450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image11.png"/>
          <p:cNvPicPr>
            <a:picLocks noChangeAspect="1"/>
          </p:cNvPicPr>
          <p:nvPr/>
        </p:nvPicPr>
        <p:blipFill>
          <a:blip r:embed="rId4">
            <a:extLst/>
          </a:blip>
          <a:srcRect l="0" t="70316" r="54500" b="1139"/>
          <a:stretch>
            <a:fillRect/>
          </a:stretch>
        </p:blipFill>
        <p:spPr>
          <a:xfrm>
            <a:off x="809623" y="238620"/>
            <a:ext cx="1285879" cy="371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image11.png"/>
          <p:cNvPicPr>
            <a:picLocks noChangeAspect="1"/>
          </p:cNvPicPr>
          <p:nvPr/>
        </p:nvPicPr>
        <p:blipFill>
          <a:blip r:embed="rId4">
            <a:extLst/>
          </a:blip>
          <a:srcRect l="45837" t="68894" r="2932" b="2561"/>
          <a:stretch>
            <a:fillRect/>
          </a:stretch>
        </p:blipFill>
        <p:spPr>
          <a:xfrm>
            <a:off x="958765" y="385728"/>
            <a:ext cx="1447802" cy="371192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1765387" y="3402329"/>
            <a:ext cx="166116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spcBef>
                <a:spcPts val="400"/>
              </a:spcBef>
              <a:def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695" name="Shape 695"/>
          <p:cNvSpPr/>
          <p:nvPr/>
        </p:nvSpPr>
        <p:spPr>
          <a:xfrm>
            <a:off x="1784657" y="1498617"/>
            <a:ext cx="26536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900"/>
              </a:spcBef>
              <a:defRPr b="1" sz="4000">
                <a:solidFill>
                  <a:srgbClr val="394D54"/>
                </a:solidFill>
                <a:latin typeface="Roboto Light Italic"/>
                <a:ea typeface="Roboto Light Italic"/>
                <a:cs typeface="Roboto Light Italic"/>
                <a:sym typeface="Roboto Light Italic"/>
              </a:defRPr>
            </a:pPr>
            <a:r>
              <a:t>Questions</a:t>
            </a:r>
            <a:r>
              <a:rPr>
                <a:latin typeface="Roboto Light"/>
                <a:ea typeface="Roboto Light"/>
                <a:cs typeface="Roboto Light"/>
                <a:sym typeface="Roboto Light"/>
              </a:rPr>
              <a:t> </a:t>
            </a:r>
          </a:p>
        </p:txBody>
      </p:sp>
      <p:sp>
        <p:nvSpPr>
          <p:cNvPr id="696" name="Shape 696"/>
          <p:cNvSpPr/>
          <p:nvPr/>
        </p:nvSpPr>
        <p:spPr>
          <a:xfrm>
            <a:off x="6849981" y="4379120"/>
            <a:ext cx="1974934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spcBef>
                <a:spcPts val="200"/>
              </a:spcBef>
              <a:defRPr sz="12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siem.hermans@os3.nl</a:t>
            </a:r>
            <a:endParaRPr>
              <a:solidFill>
                <a:srgbClr val="595959"/>
              </a:solidFill>
            </a:endParaRPr>
          </a:p>
          <a:p>
            <a:pPr algn="r">
              <a:spcBef>
                <a:spcPts val="200"/>
              </a:spcBef>
              <a:defRPr sz="12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bram.terborch@os3.nl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5719983" y="197663"/>
            <a:ext cx="3136684" cy="56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spcBef>
                <a:spcPts val="400"/>
              </a:spcBef>
              <a:defRPr b="1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LIA Project </a:t>
            </a:r>
            <a:endParaRPr>
              <a:solidFill>
                <a:srgbClr val="595959"/>
              </a:solidFill>
            </a:endParaRPr>
          </a:p>
          <a:p>
            <a:pPr algn="r">
              <a:spcBef>
                <a:spcPts val="200"/>
              </a:spcBef>
              <a:defRPr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System and Network Engineering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5688231" y="492749"/>
            <a:ext cx="31366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spcBef>
                <a:spcPts val="200"/>
              </a:spcBef>
              <a:defRPr sz="11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System and Network Engineering   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2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3599123_thumbnail.jpg"/>
          <p:cNvPicPr>
            <a:picLocks noChangeAspect="1"/>
          </p:cNvPicPr>
          <p:nvPr/>
        </p:nvPicPr>
        <p:blipFill>
          <a:blip r:embed="rId3">
            <a:alphaModFix amt="27857"/>
            <a:extLst/>
          </a:blip>
          <a:stretch>
            <a:fillRect/>
          </a:stretch>
        </p:blipFill>
        <p:spPr>
          <a:xfrm>
            <a:off x="25497" y="-586830"/>
            <a:ext cx="9093006" cy="8095160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hape 611"/>
          <p:cNvSpPr/>
          <p:nvPr/>
        </p:nvSpPr>
        <p:spPr>
          <a:xfrm rot="21579496">
            <a:off x="3516198" y="1899418"/>
            <a:ext cx="27432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The Channel</a:t>
            </a:r>
          </a:p>
        </p:txBody>
      </p:sp>
      <p:sp>
        <p:nvSpPr>
          <p:cNvPr id="612" name="Shape 612"/>
          <p:cNvSpPr/>
          <p:nvPr/>
        </p:nvSpPr>
        <p:spPr>
          <a:xfrm>
            <a:off x="762000" y="269398"/>
            <a:ext cx="76200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2400">
                <a:solidFill>
                  <a:srgbClr val="343E4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Research Question</a:t>
            </a:r>
          </a:p>
        </p:txBody>
      </p:sp>
      <p:sp>
        <p:nvSpPr>
          <p:cNvPr id="613" name="Shape 613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4" name="Shape 614"/>
          <p:cNvSpPr/>
          <p:nvPr/>
        </p:nvSpPr>
        <p:spPr>
          <a:xfrm>
            <a:off x="1222835" y="1551995"/>
            <a:ext cx="669833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300"/>
              </a:spcBef>
              <a:defRPr i="1" sz="22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How can a node be automatically migrated between two configuration management systems?</a:t>
            </a:r>
          </a:p>
        </p:txBody>
      </p:sp>
      <p:sp>
        <p:nvSpPr>
          <p:cNvPr id="615" name="Shape 615"/>
          <p:cNvSpPr/>
          <p:nvPr/>
        </p:nvSpPr>
        <p:spPr>
          <a:xfrm>
            <a:off x="0" y="3255699"/>
            <a:ext cx="9144001" cy="410102"/>
          </a:xfrm>
          <a:prstGeom prst="rect">
            <a:avLst/>
          </a:prstGeom>
          <a:solidFill>
            <a:srgbClr val="394D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300"/>
              </a:spcBef>
              <a:defRPr sz="800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2391557" y="3255699"/>
            <a:ext cx="40560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D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A large-scale corporate fusion scenario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2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type="title"/>
          </p:nvPr>
        </p:nvSpPr>
        <p:spPr>
          <a:xfrm>
            <a:off x="622300" y="70643"/>
            <a:ext cx="7620000" cy="857251"/>
          </a:xfrm>
          <a:prstGeom prst="rect">
            <a:avLst/>
          </a:prstGeom>
        </p:spPr>
        <p:txBody>
          <a:bodyPr/>
          <a:lstStyle/>
          <a:p>
            <a:pPr/>
            <a:r>
              <a:t>No Configuration management system</a:t>
            </a:r>
          </a:p>
        </p:txBody>
      </p:sp>
      <p:sp>
        <p:nvSpPr>
          <p:cNvPr id="621" name="Shape 621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22" name="test-rinse-repeat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367" y="1155700"/>
            <a:ext cx="7799266" cy="356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 p14:dur="12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type="title"/>
          </p:nvPr>
        </p:nvSpPr>
        <p:spPr>
          <a:xfrm>
            <a:off x="662937" y="57150"/>
            <a:ext cx="7620001" cy="857250"/>
          </a:xfrm>
          <a:prstGeom prst="rect">
            <a:avLst/>
          </a:prstGeom>
        </p:spPr>
        <p:txBody>
          <a:bodyPr/>
          <a:lstStyle/>
          <a:p>
            <a:pPr/>
            <a:r>
              <a:t>Configuration management systems </a:t>
            </a:r>
          </a:p>
        </p:txBody>
      </p:sp>
      <p:sp>
        <p:nvSpPr>
          <p:cNvPr id="627" name="Shape 627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8" name="Shape 628"/>
          <p:cNvSpPr/>
          <p:nvPr/>
        </p:nvSpPr>
        <p:spPr>
          <a:xfrm>
            <a:off x="6567169" y="1685517"/>
            <a:ext cx="1274461" cy="1274460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87CB3D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3934770" y="1685517"/>
            <a:ext cx="1274460" cy="1274460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87CB3D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1302370" y="1685517"/>
            <a:ext cx="1274461" cy="1274460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1559319" y="1276496"/>
            <a:ext cx="7605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94D5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Ansible</a:t>
            </a:r>
          </a:p>
        </p:txBody>
      </p:sp>
      <p:sp>
        <p:nvSpPr>
          <p:cNvPr id="632" name="Shape 632"/>
          <p:cNvSpPr/>
          <p:nvPr/>
        </p:nvSpPr>
        <p:spPr>
          <a:xfrm>
            <a:off x="4191718" y="1219377"/>
            <a:ext cx="7605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94D5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Puppet</a:t>
            </a:r>
          </a:p>
        </p:txBody>
      </p:sp>
      <p:sp>
        <p:nvSpPr>
          <p:cNvPr id="633" name="Shape 633"/>
          <p:cNvSpPr/>
          <p:nvPr/>
        </p:nvSpPr>
        <p:spPr>
          <a:xfrm>
            <a:off x="6824118" y="1219377"/>
            <a:ext cx="7605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394D5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MGMT</a:t>
            </a:r>
          </a:p>
        </p:txBody>
      </p:sp>
      <p:sp>
        <p:nvSpPr>
          <p:cNvPr id="634" name="Shape 634"/>
          <p:cNvSpPr/>
          <p:nvPr/>
        </p:nvSpPr>
        <p:spPr>
          <a:xfrm>
            <a:off x="1371383" y="3031503"/>
            <a:ext cx="2108729" cy="106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2012</a:t>
            </a: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PUSH</a:t>
            </a: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YAML</a:t>
            </a: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Sequential execution</a:t>
            </a:r>
          </a:p>
        </p:txBody>
      </p:sp>
      <p:sp>
        <p:nvSpPr>
          <p:cNvPr id="635" name="Shape 635"/>
          <p:cNvSpPr/>
          <p:nvPr/>
        </p:nvSpPr>
        <p:spPr>
          <a:xfrm>
            <a:off x="3847835" y="3103029"/>
            <a:ext cx="2108730" cy="106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2005</a:t>
            </a:r>
            <a:endParaRPr>
              <a:solidFill>
                <a:srgbClr val="8D98A5"/>
              </a:solidFill>
            </a:endParaRP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PULL</a:t>
            </a:r>
            <a:endParaRPr>
              <a:solidFill>
                <a:srgbClr val="8D98A5"/>
              </a:solidFill>
            </a:endParaRP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Puppet DSL</a:t>
            </a: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Random execution</a:t>
            </a:r>
          </a:p>
        </p:txBody>
      </p:sp>
      <p:sp>
        <p:nvSpPr>
          <p:cNvPr id="636" name="Shape 636"/>
          <p:cNvSpPr/>
          <p:nvPr/>
        </p:nvSpPr>
        <p:spPr>
          <a:xfrm>
            <a:off x="6510500" y="3103029"/>
            <a:ext cx="2226000" cy="106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2015</a:t>
            </a:r>
            <a:endParaRPr>
              <a:solidFill>
                <a:srgbClr val="8D98A5"/>
              </a:solidFill>
            </a:endParaRP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Distributed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Experimental DSL</a:t>
            </a:r>
            <a:endParaRPr>
              <a:solidFill>
                <a:srgbClr val="8D98A5"/>
              </a:solidFill>
            </a:endParaRPr>
          </a:p>
          <a:p>
            <a:pPr marL="171450" indent="-171450">
              <a:spcBef>
                <a:spcPts val="200"/>
              </a:spcBef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Parallel execution</a:t>
            </a:r>
          </a:p>
        </p:txBody>
      </p:sp>
      <p:pic>
        <p:nvPicPr>
          <p:cNvPr id="637" name="ansible-enhanced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5437"/>
          <a:stretch>
            <a:fillRect/>
          </a:stretch>
        </p:blipFill>
        <p:spPr>
          <a:xfrm>
            <a:off x="1184148" y="1711945"/>
            <a:ext cx="1510793" cy="1126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Puppetlabs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34441"/>
          <a:stretch>
            <a:fillRect/>
          </a:stretch>
        </p:blipFill>
        <p:spPr>
          <a:xfrm>
            <a:off x="4117181" y="1870100"/>
            <a:ext cx="909643" cy="809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mgmt.png"/>
          <p:cNvPicPr>
            <a:picLocks noChangeAspect="1"/>
          </p:cNvPicPr>
          <p:nvPr/>
        </p:nvPicPr>
        <p:blipFill>
          <a:blip r:embed="rId5">
            <a:extLst/>
          </a:blip>
          <a:srcRect l="15330" t="24388" r="56668" b="24388"/>
          <a:stretch>
            <a:fillRect/>
          </a:stretch>
        </p:blipFill>
        <p:spPr>
          <a:xfrm>
            <a:off x="6631201" y="1799756"/>
            <a:ext cx="1132121" cy="1045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 p14:dur="12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1503" y="255904"/>
            <a:ext cx="76200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defRPr b="1" sz="2400">
                <a:solidFill>
                  <a:srgbClr val="17252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Code snippet</a:t>
            </a:r>
            <a:r>
              <a:rPr b="0"/>
              <a:t> </a:t>
            </a:r>
          </a:p>
        </p:txBody>
      </p:sp>
      <p:sp>
        <p:nvSpPr>
          <p:cNvPr id="644" name="Shape 644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5" name="Shape 645"/>
          <p:cNvSpPr/>
          <p:nvPr/>
        </p:nvSpPr>
        <p:spPr>
          <a:xfrm>
            <a:off x="711480" y="1469537"/>
            <a:ext cx="313784" cy="1"/>
          </a:xfrm>
          <a:prstGeom prst="line">
            <a:avLst/>
          </a:prstGeom>
          <a:ln w="6350">
            <a:solidFill>
              <a:srgbClr val="D9D9D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Shape 646"/>
          <p:cNvSpPr/>
          <p:nvPr/>
        </p:nvSpPr>
        <p:spPr>
          <a:xfrm>
            <a:off x="528786" y="1301353"/>
            <a:ext cx="3630613" cy="3628033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47" name="Shape 647"/>
          <p:cNvSpPr/>
          <p:nvPr/>
        </p:nvSpPr>
        <p:spPr>
          <a:xfrm>
            <a:off x="5024586" y="-293490"/>
            <a:ext cx="3630613" cy="6654008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48" name="Shape 648"/>
          <p:cNvSpPr/>
          <p:nvPr/>
        </p:nvSpPr>
        <p:spPr>
          <a:xfrm>
            <a:off x="5025476" y="-10100"/>
            <a:ext cx="3628833" cy="149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class shellshock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class shellshock::fix (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$bash_url = $shellshock::fix::params::bash_url,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) inherits shellshock::fix::params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anchor {'shellshock::fix::repo':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}-&gt;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class {'shellshock::fix::package':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bash_url =&gt; $bash_url,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class shellshock::fix::params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$bash_url = $::architecture ?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'i386'  =&gt; 'http://ftp.linux.it/pub/People/md/bash/bash_3.2-4.2_i386.deb',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'amd64' =&gt; 'http://ftp.linux.it/pub/People/md/bash/bash_3.2-4.2_amd64.deb',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  default =&gt; 'http://ftp.linux.it/pub/People/md/bash/bash_3.2-4.2_i386.deb',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  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define shellshock::fix::url-package (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$url,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$provider,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$package = undef,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if $package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$package_real = $package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 else {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$package_real = $title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$package_path = "/tmp/${package_real}"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exec {'download':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command =&gt; "/usr/bin/wget -O ${package_path} ${url}"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package {'install':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ensure   =&gt; installed,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name     =&gt; "${package}",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provider =&gt; 'dpkg',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source   =&gt; "${package_path}",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file {'cleanup':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ensure =&gt; absent,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path   =&gt; "${package_path}",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Exec['download'] -&gt; Package['install'] -&gt; File['cleanup']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542377" y="1333559"/>
            <a:ext cx="4111680" cy="3805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— hosts: all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gather_facts: yes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remote_user: administrator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sudo: yes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tasks: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- name: Update Shellshock (Debian)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apt: name=bash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state=latest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update_cache=yes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when: ansible_os_family == "Debian"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- name: Update Shellshock (RedHat)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yum: name=bash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state=latest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update_cache=yes</a:t>
            </a:r>
          </a:p>
          <a:p>
            <a:pPr>
              <a:spcBef>
                <a:spcPts val="200"/>
              </a:spcBef>
              <a:defRPr sz="1100">
                <a:solidFill>
                  <a:srgbClr val="FEFD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when: ansible_os_family == "RedHat"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2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2" name="Shape 652"/>
          <p:cNvSpPr/>
          <p:nvPr>
            <p:ph type="title"/>
          </p:nvPr>
        </p:nvSpPr>
        <p:spPr>
          <a:xfrm>
            <a:off x="647700" y="57150"/>
            <a:ext cx="7620000" cy="857250"/>
          </a:xfrm>
          <a:prstGeom prst="rect">
            <a:avLst/>
          </a:prstGeom>
        </p:spPr>
        <p:txBody>
          <a:bodyPr/>
          <a:lstStyle/>
          <a:p>
            <a:pPr/>
            <a:r>
              <a:t>Architecture 1/2</a:t>
            </a:r>
          </a:p>
        </p:txBody>
      </p:sp>
      <p:pic>
        <p:nvPicPr>
          <p:cNvPr id="653" name="graph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676" y="1469950"/>
            <a:ext cx="3669999" cy="3581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graph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9320" y="1469950"/>
            <a:ext cx="3581029" cy="3581029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ape 655"/>
          <p:cNvSpPr/>
          <p:nvPr/>
        </p:nvSpPr>
        <p:spPr>
          <a:xfrm>
            <a:off x="6048965" y="1013105"/>
            <a:ext cx="1908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Parallel execution</a:t>
            </a:r>
          </a:p>
        </p:txBody>
      </p:sp>
      <p:sp>
        <p:nvSpPr>
          <p:cNvPr id="656" name="Shape 656"/>
          <p:cNvSpPr/>
          <p:nvPr/>
        </p:nvSpPr>
        <p:spPr>
          <a:xfrm>
            <a:off x="1029280" y="1013105"/>
            <a:ext cx="22266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Sequential execution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2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9" name="Shape 659"/>
          <p:cNvSpPr/>
          <p:nvPr>
            <p:ph type="title"/>
          </p:nvPr>
        </p:nvSpPr>
        <p:spPr>
          <a:xfrm>
            <a:off x="647700" y="57150"/>
            <a:ext cx="7620000" cy="857250"/>
          </a:xfrm>
          <a:prstGeom prst="rect">
            <a:avLst/>
          </a:prstGeom>
        </p:spPr>
        <p:txBody>
          <a:bodyPr/>
          <a:lstStyle/>
          <a:p>
            <a:pPr/>
            <a:r>
              <a:t>Architecture 2/2</a:t>
            </a:r>
          </a:p>
        </p:txBody>
      </p:sp>
      <p:sp>
        <p:nvSpPr>
          <p:cNvPr id="660" name="Shape 660"/>
          <p:cNvSpPr/>
          <p:nvPr/>
        </p:nvSpPr>
        <p:spPr>
          <a:xfrm>
            <a:off x="6408999" y="1013105"/>
            <a:ext cx="1196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Distributed</a:t>
            </a:r>
          </a:p>
        </p:txBody>
      </p:sp>
      <p:sp>
        <p:nvSpPr>
          <p:cNvPr id="661" name="Shape 661"/>
          <p:cNvSpPr/>
          <p:nvPr/>
        </p:nvSpPr>
        <p:spPr>
          <a:xfrm>
            <a:off x="1357501" y="1013105"/>
            <a:ext cx="1565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Client - Server</a:t>
            </a:r>
          </a:p>
        </p:txBody>
      </p:sp>
      <p:pic>
        <p:nvPicPr>
          <p:cNvPr id="662" name="graph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975" y="2054150"/>
            <a:ext cx="3073401" cy="241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graph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584" y="1469950"/>
            <a:ext cx="40005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 p14:dur="12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6" name="Shape 666"/>
          <p:cNvSpPr/>
          <p:nvPr/>
        </p:nvSpPr>
        <p:spPr>
          <a:xfrm>
            <a:off x="609600" y="269398"/>
            <a:ext cx="76200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2400">
                <a:solidFill>
                  <a:srgbClr val="1725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667" name="Shape 667"/>
          <p:cNvSpPr/>
          <p:nvPr/>
        </p:nvSpPr>
        <p:spPr>
          <a:xfrm>
            <a:off x="711480" y="3714750"/>
            <a:ext cx="313784" cy="0"/>
          </a:xfrm>
          <a:prstGeom prst="line">
            <a:avLst/>
          </a:prstGeom>
          <a:ln w="6350">
            <a:solidFill>
              <a:srgbClr val="D9D9D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8" name="Shape 668"/>
          <p:cNvSpPr/>
          <p:nvPr/>
        </p:nvSpPr>
        <p:spPr>
          <a:xfrm>
            <a:off x="421455" y="1592580"/>
            <a:ext cx="1883604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Migrating from </a:t>
            </a: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Puppet to Ansible</a:t>
            </a:r>
          </a:p>
        </p:txBody>
      </p:sp>
      <p:pic>
        <p:nvPicPr>
          <p:cNvPr id="669" name="PuppettoAnsibl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372" y="-318415"/>
            <a:ext cx="9004210" cy="636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 p14:dur="12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type="sldNum" sz="quarter" idx="2"/>
          </p:nvPr>
        </p:nvSpPr>
        <p:spPr>
          <a:xfrm>
            <a:off x="141214" y="377348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4" name="Shape 674"/>
          <p:cNvSpPr/>
          <p:nvPr/>
        </p:nvSpPr>
        <p:spPr>
          <a:xfrm>
            <a:off x="609600" y="269398"/>
            <a:ext cx="76200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2400">
                <a:solidFill>
                  <a:srgbClr val="1725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675" name="Shape 675"/>
          <p:cNvSpPr/>
          <p:nvPr/>
        </p:nvSpPr>
        <p:spPr>
          <a:xfrm>
            <a:off x="711480" y="3714750"/>
            <a:ext cx="313784" cy="0"/>
          </a:xfrm>
          <a:prstGeom prst="line">
            <a:avLst/>
          </a:prstGeom>
          <a:ln w="6350">
            <a:solidFill>
              <a:srgbClr val="D9D9D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76" name="AnsibletoPuppe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981" y="-342900"/>
            <a:ext cx="8926296" cy="6308870"/>
          </a:xfrm>
          <a:prstGeom prst="rect">
            <a:avLst/>
          </a:prstGeom>
          <a:ln w="12700">
            <a:miter lim="400000"/>
          </a:ln>
        </p:spPr>
      </p:pic>
      <p:sp>
        <p:nvSpPr>
          <p:cNvPr id="677" name="Shape 677"/>
          <p:cNvSpPr/>
          <p:nvPr/>
        </p:nvSpPr>
        <p:spPr>
          <a:xfrm>
            <a:off x="421455" y="1592580"/>
            <a:ext cx="189610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Migrating from </a:t>
            </a:r>
          </a:p>
          <a:p>
            <a:pPr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Ansible to Puppet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2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