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8" r:id="rId4"/>
    <p:sldId id="259" r:id="rId5"/>
    <p:sldId id="262"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3608" autoAdjust="0"/>
  </p:normalViewPr>
  <p:slideViewPr>
    <p:cSldViewPr snapToGrid="0">
      <p:cViewPr varScale="1">
        <p:scale>
          <a:sx n="60" d="100"/>
          <a:sy n="60"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29559-18D5-479D-A08B-7BE9AFC0F530}"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4F22B-1B02-4873-9C88-FE93B1047223}" type="slidenum">
              <a:rPr lang="en-US" smtClean="0"/>
              <a:t>‹#›</a:t>
            </a:fld>
            <a:endParaRPr lang="en-US"/>
          </a:p>
        </p:txBody>
      </p:sp>
    </p:spTree>
    <p:extLst>
      <p:ext uri="{BB962C8B-B14F-4D97-AF65-F5344CB8AC3E}">
        <p14:creationId xmlns:p14="http://schemas.microsoft.com/office/powerpoint/2010/main" val="143850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project I want to present is the Drone project I did in Aerial Robotics course last semester. It was a team project that consisted of three people. They were my teammates I worked with. and the goal was to create an algorithm for a drone that would find balloons placed on a field and pop them by flying through them. (show a picture of map, actual or sim), Here you see a picture of the balloons placed on a field. It was a netted area on top of school’s parking garage. And the drones would be flying in it.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am glad I took this course because it felt like I was going through a smaller scale  </a:t>
            </a:r>
          </a:p>
        </p:txBody>
      </p:sp>
      <p:sp>
        <p:nvSpPr>
          <p:cNvPr id="4" name="Slide Number Placeholder 3"/>
          <p:cNvSpPr>
            <a:spLocks noGrp="1"/>
          </p:cNvSpPr>
          <p:nvPr>
            <p:ph type="sldNum" sz="quarter" idx="5"/>
          </p:nvPr>
        </p:nvSpPr>
        <p:spPr/>
        <p:txBody>
          <a:bodyPr/>
          <a:lstStyle/>
          <a:p>
            <a:fld id="{DE54F22B-1B02-4873-9C88-FE93B1047223}" type="slidenum">
              <a:rPr lang="en-US" smtClean="0"/>
              <a:t>6</a:t>
            </a:fld>
            <a:endParaRPr lang="en-US"/>
          </a:p>
        </p:txBody>
      </p:sp>
    </p:spTree>
    <p:extLst>
      <p:ext uri="{BB962C8B-B14F-4D97-AF65-F5344CB8AC3E}">
        <p14:creationId xmlns:p14="http://schemas.microsoft.com/office/powerpoint/2010/main" val="202557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call the drone a quadrotor or the quad. </a:t>
            </a:r>
          </a:p>
          <a:p>
            <a:endParaRPr lang="en-US" dirty="0"/>
          </a:p>
          <a:p>
            <a:r>
              <a:rPr lang="en-US" dirty="0"/>
              <a:t>So, before we actually worked on the algorithm, Each of us first developed a simulation that would simulate the Drone’s flight behaviors on MATLAB.</a:t>
            </a:r>
          </a:p>
          <a:p>
            <a:endParaRPr lang="en-US" dirty="0"/>
          </a:p>
          <a:p>
            <a:r>
              <a:rPr lang="en-US" dirty="0"/>
              <a:t>I first modeled the drone’s dynamics  with 4 ODE.</a:t>
            </a:r>
          </a:p>
          <a:p>
            <a:endParaRPr lang="en-US" dirty="0"/>
          </a:p>
          <a:p>
            <a:r>
              <a:rPr lang="en-US" dirty="0"/>
              <a:t>The first equation was the velocity, which is just defined here.</a:t>
            </a:r>
          </a:p>
          <a:p>
            <a:endParaRPr lang="en-US" dirty="0"/>
          </a:p>
          <a:p>
            <a:r>
              <a:rPr lang="en-US" dirty="0"/>
              <a:t>The dynamic equation for the acceleration was determined by the forces acting on the drone. We have the drag force acting against the motion of the quad. Here is the gravity. The next term is the upward force exerted by the fans onto the quad, and we have four of those. Lastly, the any other disturbance force was modeled as a noise.</a:t>
            </a:r>
          </a:p>
          <a:p>
            <a:endParaRPr lang="en-US" dirty="0"/>
          </a:p>
          <a:p>
            <a:r>
              <a:rPr lang="en-US" dirty="0"/>
              <a:t>The angular acceleration is defined by this third equation. This is what you get if you take the derivative of angular velocity. Nb term is the torque combination caused by the propeller spinning against the air, and also the torque caused by the thrust force that keeps the drone in air, which could make the quad flip over.</a:t>
            </a:r>
          </a:p>
          <a:p>
            <a:endParaRPr lang="en-US" dirty="0"/>
          </a:p>
          <a:p>
            <a:r>
              <a:rPr lang="en-US" dirty="0"/>
              <a:t>Lastly, we have the equation for the change in the attitude matrix. (used rotation matrix to avoid gimbal lock)</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E54F22B-1B02-4873-9C88-FE93B1047223}" type="slidenum">
              <a:rPr lang="en-US" smtClean="0"/>
              <a:t>7</a:t>
            </a:fld>
            <a:endParaRPr lang="en-US"/>
          </a:p>
        </p:txBody>
      </p:sp>
    </p:spTree>
    <p:extLst>
      <p:ext uri="{BB962C8B-B14F-4D97-AF65-F5344CB8AC3E}">
        <p14:creationId xmlns:p14="http://schemas.microsoft.com/office/powerpoint/2010/main" val="273946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schematic of the control system we were simulating for. The two controllers, attitude and trajectory, were used.</a:t>
            </a:r>
          </a:p>
          <a:p>
            <a:endParaRPr lang="en-US" dirty="0"/>
          </a:p>
          <a:p>
            <a:endParaRPr lang="en-US" dirty="0"/>
          </a:p>
          <a:p>
            <a:endParaRPr lang="en-US"/>
          </a:p>
          <a:p>
            <a:endParaRPr lang="en-US" dirty="0"/>
          </a:p>
          <a:p>
            <a:endParaRPr lang="en-US" dirty="0"/>
          </a:p>
          <a:p>
            <a:endParaRPr lang="en-US" dirty="0"/>
          </a:p>
          <a:p>
            <a:r>
              <a:rPr lang="en-US" dirty="0"/>
              <a:t>I tuned PD controllers for attitude and trajectory adjustments (mention and talk about classical control theory?).</a:t>
            </a:r>
          </a:p>
          <a:p>
            <a:endParaRPr lang="en-US" dirty="0"/>
          </a:p>
          <a:p>
            <a:r>
              <a:rPr lang="en-US" dirty="0"/>
              <a:t> I modeled sensors, such as GNSS measurements for positioning ( can talk about how I modeled it).</a:t>
            </a:r>
          </a:p>
          <a:p>
            <a:endParaRPr lang="en-US" dirty="0"/>
          </a:p>
          <a:p>
            <a:r>
              <a:rPr lang="en-US" dirty="0"/>
              <a:t>IMU for linear and angular acceleration measurements, and camera for ballon detection.</a:t>
            </a:r>
          </a:p>
          <a:p>
            <a:endParaRPr lang="en-US" dirty="0"/>
          </a:p>
          <a:p>
            <a:r>
              <a:rPr lang="en-US" dirty="0"/>
              <a:t>Lastly, given Extended Kalman filter and unscented Kalman filters were incorporated into my simulation for a better state estimates in the simulation</a:t>
            </a:r>
          </a:p>
          <a:p>
            <a:endParaRPr lang="en-US" dirty="0"/>
          </a:p>
        </p:txBody>
      </p:sp>
      <p:sp>
        <p:nvSpPr>
          <p:cNvPr id="4" name="Slide Number Placeholder 3"/>
          <p:cNvSpPr>
            <a:spLocks noGrp="1"/>
          </p:cNvSpPr>
          <p:nvPr>
            <p:ph type="sldNum" sz="quarter" idx="5"/>
          </p:nvPr>
        </p:nvSpPr>
        <p:spPr/>
        <p:txBody>
          <a:bodyPr/>
          <a:lstStyle/>
          <a:p>
            <a:fld id="{DE54F22B-1B02-4873-9C88-FE93B1047223}" type="slidenum">
              <a:rPr lang="en-US" smtClean="0"/>
              <a:t>8</a:t>
            </a:fld>
            <a:endParaRPr lang="en-US"/>
          </a:p>
        </p:txBody>
      </p:sp>
    </p:spTree>
    <p:extLst>
      <p:ext uri="{BB962C8B-B14F-4D97-AF65-F5344CB8AC3E}">
        <p14:creationId xmlns:p14="http://schemas.microsoft.com/office/powerpoint/2010/main" val="318735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3972-862B-9A34-71F7-9368031E0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95D77B-D91A-624A-32B9-2FC878AE3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A80A11-447E-E869-8770-0871D9F48DF2}"/>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5" name="Footer Placeholder 4">
            <a:extLst>
              <a:ext uri="{FF2B5EF4-FFF2-40B4-BE49-F238E27FC236}">
                <a16:creationId xmlns:a16="http://schemas.microsoft.com/office/drawing/2014/main" id="{6FFE16B2-0660-ACB9-F82B-BD6594AB8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5F60F-D17A-FEDD-A2BA-97F0AC9ECFFD}"/>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324836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C40F-EC73-E656-8FFD-EE67075BE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20C04-9837-A783-3BDB-77A1D3F35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8D96E-0B9A-661A-11E5-D82327F24359}"/>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5" name="Footer Placeholder 4">
            <a:extLst>
              <a:ext uri="{FF2B5EF4-FFF2-40B4-BE49-F238E27FC236}">
                <a16:creationId xmlns:a16="http://schemas.microsoft.com/office/drawing/2014/main" id="{FDD820CA-7B9A-BF4E-C2D4-8051DF54D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280A7-0BD5-97A4-AA32-DAB4E92079B0}"/>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85945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E60F0-1F1E-1181-5D3E-4A84DB2613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865DA0-FC06-A266-F09F-A4A5F3B57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9B0C7-9AE8-279B-0AC6-04FAAD18BBFC}"/>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5" name="Footer Placeholder 4">
            <a:extLst>
              <a:ext uri="{FF2B5EF4-FFF2-40B4-BE49-F238E27FC236}">
                <a16:creationId xmlns:a16="http://schemas.microsoft.com/office/drawing/2014/main" id="{AC85C0F0-A608-D8CD-866B-DB7722F66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310A2-CCEC-50D8-D1C7-7DD768BA1ED5}"/>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358756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773F-8322-ADFA-700F-4102E33A9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838C7-8125-0F67-ED95-93B963CB4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49786-4579-8E9B-8457-66D682B50CB1}"/>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5" name="Footer Placeholder 4">
            <a:extLst>
              <a:ext uri="{FF2B5EF4-FFF2-40B4-BE49-F238E27FC236}">
                <a16:creationId xmlns:a16="http://schemas.microsoft.com/office/drawing/2014/main" id="{D7087633-4162-7BC4-079F-EAEB0805D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B5791-0A2A-2F90-D491-E3F8765B031E}"/>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180256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85BA-E7B6-75F5-FE72-6A0ABDBDE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1FE423-69AC-8937-F677-BB68610FD1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2361E-BA08-2A6C-9552-BA888020AC41}"/>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5" name="Footer Placeholder 4">
            <a:extLst>
              <a:ext uri="{FF2B5EF4-FFF2-40B4-BE49-F238E27FC236}">
                <a16:creationId xmlns:a16="http://schemas.microsoft.com/office/drawing/2014/main" id="{9AFA5BAE-D3B8-2437-8A8D-87295491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2869C-6B37-488B-6DF9-203AC406BB32}"/>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111725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3868-C22F-75E4-8136-948ADD729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22EF9-D909-CF24-3C77-E5EC3F1CE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074A15-9BC8-2CD3-5F43-7E6FEAC8C7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6D2B0-57DD-F212-7261-9B6A517188D5}"/>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6" name="Footer Placeholder 5">
            <a:extLst>
              <a:ext uri="{FF2B5EF4-FFF2-40B4-BE49-F238E27FC236}">
                <a16:creationId xmlns:a16="http://schemas.microsoft.com/office/drawing/2014/main" id="{7BF31C62-3CA0-58AF-06CC-19C6C0C8A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B42C1-46A0-B19F-963C-E35F36F6A049}"/>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233508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2A30-E4F9-CD68-D811-ED0D461255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F14E2-B1C3-D2A4-C0F8-FF85F6A94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F6C1E-D99D-5A06-5846-1CF2365F6F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7CA50-C8E6-F5FF-E69B-7BDFA8C3A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29AAC-18B6-0604-2D69-7C90324EED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AAAAA-CA6F-5A13-F008-D536895CDCEB}"/>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8" name="Footer Placeholder 7">
            <a:extLst>
              <a:ext uri="{FF2B5EF4-FFF2-40B4-BE49-F238E27FC236}">
                <a16:creationId xmlns:a16="http://schemas.microsoft.com/office/drawing/2014/main" id="{95169500-DB71-3307-2848-1087727A71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E41E5-4527-9C34-DDB3-DE8DB0C7F12D}"/>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153524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31F6-75CD-AD8F-2213-F271F40DF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5F40BC-B494-7353-1310-682CAA8699BF}"/>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4" name="Footer Placeholder 3">
            <a:extLst>
              <a:ext uri="{FF2B5EF4-FFF2-40B4-BE49-F238E27FC236}">
                <a16:creationId xmlns:a16="http://schemas.microsoft.com/office/drawing/2014/main" id="{EF5D0B5B-B68A-056C-9B69-5903A1295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D59AD-A91C-83AC-EBC8-B95772A1ACDA}"/>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463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9E418-59CE-8B76-EE13-87A78885DD06}"/>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3" name="Footer Placeholder 2">
            <a:extLst>
              <a:ext uri="{FF2B5EF4-FFF2-40B4-BE49-F238E27FC236}">
                <a16:creationId xmlns:a16="http://schemas.microsoft.com/office/drawing/2014/main" id="{D85E939C-DBA1-23FE-DD13-B787880EC6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9D2689-632E-7594-B348-B750E7E22A72}"/>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425056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7B29-E6D6-7338-2CC6-6EB923CC1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3EF46-40A9-FE78-9645-2883967DF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6EEB8B-4DD2-389F-D086-3A1DDBE69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CF316-7B74-F997-2CB4-1EEA9E0282AF}"/>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6" name="Footer Placeholder 5">
            <a:extLst>
              <a:ext uri="{FF2B5EF4-FFF2-40B4-BE49-F238E27FC236}">
                <a16:creationId xmlns:a16="http://schemas.microsoft.com/office/drawing/2014/main" id="{89E37BB3-2725-54E5-2CBC-E1349E7DD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CE88-14E9-6687-ED23-E9FE50E9212D}"/>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42789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42DA-B26D-671E-4D6D-94E515F18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3F29-6A84-5AF3-1A20-08A06A6CB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729B74-512A-4F80-FC1E-FD7B84AFF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F4BDA-B39C-4D27-537C-7525DEBBD7D8}"/>
              </a:ext>
            </a:extLst>
          </p:cNvPr>
          <p:cNvSpPr>
            <a:spLocks noGrp="1"/>
          </p:cNvSpPr>
          <p:nvPr>
            <p:ph type="dt" sz="half" idx="10"/>
          </p:nvPr>
        </p:nvSpPr>
        <p:spPr/>
        <p:txBody>
          <a:bodyPr/>
          <a:lstStyle/>
          <a:p>
            <a:fld id="{2DD1A09F-72C4-4411-97A4-913FDB3DE689}" type="datetimeFigureOut">
              <a:rPr lang="en-US" smtClean="0"/>
              <a:t>7/16/2024</a:t>
            </a:fld>
            <a:endParaRPr lang="en-US"/>
          </a:p>
        </p:txBody>
      </p:sp>
      <p:sp>
        <p:nvSpPr>
          <p:cNvPr id="6" name="Footer Placeholder 5">
            <a:extLst>
              <a:ext uri="{FF2B5EF4-FFF2-40B4-BE49-F238E27FC236}">
                <a16:creationId xmlns:a16="http://schemas.microsoft.com/office/drawing/2014/main" id="{4CB2C035-E6AB-E910-8EED-16454420A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19BBE-DDE9-7B62-125D-346286042C3A}"/>
              </a:ext>
            </a:extLst>
          </p:cNvPr>
          <p:cNvSpPr>
            <a:spLocks noGrp="1"/>
          </p:cNvSpPr>
          <p:nvPr>
            <p:ph type="sldNum" sz="quarter" idx="12"/>
          </p:nvPr>
        </p:nvSpPr>
        <p:spPr/>
        <p:txBody>
          <a:bodyPr/>
          <a:lstStyle/>
          <a:p>
            <a:fld id="{9A469A86-436F-4F0E-A8F2-78B28DE7B97A}" type="slidenum">
              <a:rPr lang="en-US" smtClean="0"/>
              <a:t>‹#›</a:t>
            </a:fld>
            <a:endParaRPr lang="en-US"/>
          </a:p>
        </p:txBody>
      </p:sp>
    </p:spTree>
    <p:extLst>
      <p:ext uri="{BB962C8B-B14F-4D97-AF65-F5344CB8AC3E}">
        <p14:creationId xmlns:p14="http://schemas.microsoft.com/office/powerpoint/2010/main" val="28355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5AA06-1381-2D0F-12E5-47EAC4DF9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77223-7321-9A88-9C30-A7197B8EE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9E694-2642-1D8B-F77D-612615322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D1A09F-72C4-4411-97A4-913FDB3DE689}" type="datetimeFigureOut">
              <a:rPr lang="en-US" smtClean="0"/>
              <a:t>7/16/2024</a:t>
            </a:fld>
            <a:endParaRPr lang="en-US"/>
          </a:p>
        </p:txBody>
      </p:sp>
      <p:sp>
        <p:nvSpPr>
          <p:cNvPr id="5" name="Footer Placeholder 4">
            <a:extLst>
              <a:ext uri="{FF2B5EF4-FFF2-40B4-BE49-F238E27FC236}">
                <a16:creationId xmlns:a16="http://schemas.microsoft.com/office/drawing/2014/main" id="{DB025FA4-3F19-10A6-0B21-C3E98FF74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0EB896-C6C3-2AF7-41FB-A12D9F154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469A86-436F-4F0E-A8F2-78B28DE7B97A}" type="slidenum">
              <a:rPr lang="en-US" smtClean="0"/>
              <a:t>‹#›</a:t>
            </a:fld>
            <a:endParaRPr lang="en-US"/>
          </a:p>
        </p:txBody>
      </p:sp>
    </p:spTree>
    <p:extLst>
      <p:ext uri="{BB962C8B-B14F-4D97-AF65-F5344CB8AC3E}">
        <p14:creationId xmlns:p14="http://schemas.microsoft.com/office/powerpoint/2010/main" val="38278048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57FF-DB61-497A-AC4A-965D8ACA2A63}"/>
              </a:ext>
            </a:extLst>
          </p:cNvPr>
          <p:cNvSpPr>
            <a:spLocks noGrp="1"/>
          </p:cNvSpPr>
          <p:nvPr>
            <p:ph type="ctrTitle"/>
          </p:nvPr>
        </p:nvSpPr>
        <p:spPr/>
        <p:txBody>
          <a:bodyPr/>
          <a:lstStyle/>
          <a:p>
            <a:r>
              <a:rPr lang="en-US" dirty="0"/>
              <a:t>Bonsuck Koo</a:t>
            </a:r>
          </a:p>
        </p:txBody>
      </p:sp>
      <p:sp>
        <p:nvSpPr>
          <p:cNvPr id="3" name="Subtitle 2">
            <a:extLst>
              <a:ext uri="{FF2B5EF4-FFF2-40B4-BE49-F238E27FC236}">
                <a16:creationId xmlns:a16="http://schemas.microsoft.com/office/drawing/2014/main" id="{778EC0FB-4AC1-5D89-4F7A-522416A17047}"/>
              </a:ext>
            </a:extLst>
          </p:cNvPr>
          <p:cNvSpPr>
            <a:spLocks noGrp="1"/>
          </p:cNvSpPr>
          <p:nvPr>
            <p:ph type="subTitle" idx="1"/>
          </p:nvPr>
        </p:nvSpPr>
        <p:spPr/>
        <p:txBody>
          <a:bodyPr/>
          <a:lstStyle/>
          <a:p>
            <a:r>
              <a:rPr lang="en-US" dirty="0"/>
              <a:t>GNC Engineer (Early Career) Panel Interview</a:t>
            </a:r>
          </a:p>
        </p:txBody>
      </p:sp>
    </p:spTree>
    <p:extLst>
      <p:ext uri="{BB962C8B-B14F-4D97-AF65-F5344CB8AC3E}">
        <p14:creationId xmlns:p14="http://schemas.microsoft.com/office/powerpoint/2010/main" val="134743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ABD-1866-D82E-CF41-70B9CFEA11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BADBC0D-25C8-9E4D-BD66-22ECFBF9CCF5}"/>
              </a:ext>
            </a:extLst>
          </p:cNvPr>
          <p:cNvSpPr>
            <a:spLocks noGrp="1"/>
          </p:cNvSpPr>
          <p:nvPr>
            <p:ph sz="half" idx="1"/>
          </p:nvPr>
        </p:nvSpPr>
        <p:spPr/>
        <p:txBody>
          <a:bodyPr>
            <a:normAutofit fontScale="92500"/>
          </a:bodyPr>
          <a:lstStyle/>
          <a:p>
            <a:r>
              <a:rPr lang="en-US" dirty="0"/>
              <a:t>Name: Bonsuck Koo</a:t>
            </a:r>
          </a:p>
          <a:p>
            <a:r>
              <a:rPr lang="en-US" dirty="0"/>
              <a:t>Degree: Integrated Master and Bachelor of Science (2024 Dec.)</a:t>
            </a:r>
          </a:p>
          <a:p>
            <a:r>
              <a:rPr lang="en-US" dirty="0"/>
              <a:t>School: University of Texas at Austin</a:t>
            </a:r>
          </a:p>
          <a:p>
            <a:r>
              <a:rPr lang="en-US" dirty="0"/>
              <a:t>Hobbies: Visiting National Parks, Listening to Science Podcasts</a:t>
            </a:r>
          </a:p>
          <a:p>
            <a:r>
              <a:rPr lang="en-US" dirty="0"/>
              <a:t>Obtained American Citizenship in August 2023</a:t>
            </a:r>
          </a:p>
        </p:txBody>
      </p:sp>
      <p:sp>
        <p:nvSpPr>
          <p:cNvPr id="4" name="Content Placeholder 3">
            <a:extLst>
              <a:ext uri="{FF2B5EF4-FFF2-40B4-BE49-F238E27FC236}">
                <a16:creationId xmlns:a16="http://schemas.microsoft.com/office/drawing/2014/main" id="{072A23CB-5041-8534-76C3-18343C62448B}"/>
              </a:ext>
            </a:extLst>
          </p:cNvPr>
          <p:cNvSpPr>
            <a:spLocks noGrp="1"/>
          </p:cNvSpPr>
          <p:nvPr>
            <p:ph sz="half" idx="2"/>
          </p:nvPr>
        </p:nvSpPr>
        <p:spPr/>
        <p:txBody>
          <a:bodyPr>
            <a:normAutofit fontScale="92500"/>
          </a:bodyPr>
          <a:lstStyle/>
          <a:p>
            <a:endParaRPr lang="en-US" dirty="0"/>
          </a:p>
        </p:txBody>
      </p:sp>
    </p:spTree>
    <p:extLst>
      <p:ext uri="{BB962C8B-B14F-4D97-AF65-F5344CB8AC3E}">
        <p14:creationId xmlns:p14="http://schemas.microsoft.com/office/powerpoint/2010/main" val="9354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9AF4-23FA-1122-5A40-0888DDCE8F4C}"/>
              </a:ext>
            </a:extLst>
          </p:cNvPr>
          <p:cNvSpPr>
            <a:spLocks noGrp="1"/>
          </p:cNvSpPr>
          <p:nvPr>
            <p:ph type="title"/>
          </p:nvPr>
        </p:nvSpPr>
        <p:spPr/>
        <p:txBody>
          <a:bodyPr/>
          <a:lstStyle/>
          <a:p>
            <a:r>
              <a:rPr lang="en-US" dirty="0"/>
              <a:t>Experience overview</a:t>
            </a:r>
          </a:p>
        </p:txBody>
      </p:sp>
      <p:sp>
        <p:nvSpPr>
          <p:cNvPr id="3" name="Content Placeholder 2">
            <a:extLst>
              <a:ext uri="{FF2B5EF4-FFF2-40B4-BE49-F238E27FC236}">
                <a16:creationId xmlns:a16="http://schemas.microsoft.com/office/drawing/2014/main" id="{3805E2AB-1987-2E6C-B357-281F92E20264}"/>
              </a:ext>
            </a:extLst>
          </p:cNvPr>
          <p:cNvSpPr>
            <a:spLocks noGrp="1"/>
          </p:cNvSpPr>
          <p:nvPr>
            <p:ph sz="half" idx="1"/>
          </p:nvPr>
        </p:nvSpPr>
        <p:spPr/>
        <p:txBody>
          <a:bodyPr/>
          <a:lstStyle/>
          <a:p>
            <a:r>
              <a:rPr lang="en-US" dirty="0"/>
              <a:t>NGC engineering internship Sandia National Laboratories (Current)</a:t>
            </a:r>
          </a:p>
          <a:p>
            <a:r>
              <a:rPr lang="en-US" dirty="0"/>
              <a:t>GNC engineering Internship at Blue Origin (2023 Fall)</a:t>
            </a:r>
          </a:p>
          <a:p>
            <a:r>
              <a:rPr lang="en-US" dirty="0"/>
              <a:t>Co-op at Trane Technologies (2021 Summer and Fall)</a:t>
            </a:r>
          </a:p>
          <a:p>
            <a:r>
              <a:rPr lang="en-US" dirty="0"/>
              <a:t>Mandatory Korean Military service (2018-2020)</a:t>
            </a:r>
          </a:p>
          <a:p>
            <a:endParaRPr lang="en-US" dirty="0"/>
          </a:p>
          <a:p>
            <a:endParaRPr lang="en-US" dirty="0"/>
          </a:p>
        </p:txBody>
      </p:sp>
      <p:sp>
        <p:nvSpPr>
          <p:cNvPr id="5" name="Content Placeholder 4">
            <a:extLst>
              <a:ext uri="{FF2B5EF4-FFF2-40B4-BE49-F238E27FC236}">
                <a16:creationId xmlns:a16="http://schemas.microsoft.com/office/drawing/2014/main" id="{7FB2F023-FDDB-5E7E-67E1-1CFB2CFEBA79}"/>
              </a:ext>
            </a:extLst>
          </p:cNvPr>
          <p:cNvSpPr>
            <a:spLocks noGrp="1"/>
          </p:cNvSpPr>
          <p:nvPr>
            <p:ph sz="half" idx="2"/>
          </p:nvPr>
        </p:nvSpPr>
        <p:spPr/>
        <p:txBody>
          <a:bodyPr/>
          <a:lstStyle/>
          <a:p>
            <a:r>
              <a:rPr lang="en-US" dirty="0"/>
              <a:t>Study emphasis on Dynamics Systems and Control</a:t>
            </a:r>
          </a:p>
          <a:p>
            <a:r>
              <a:rPr lang="en-US" dirty="0"/>
              <a:t>Master coursework in Controls engineering and aerospace</a:t>
            </a:r>
          </a:p>
        </p:txBody>
      </p:sp>
    </p:spTree>
    <p:extLst>
      <p:ext uri="{BB962C8B-B14F-4D97-AF65-F5344CB8AC3E}">
        <p14:creationId xmlns:p14="http://schemas.microsoft.com/office/powerpoint/2010/main" val="378878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0799-3D5D-3ABA-BE53-0F85C6D16C9D}"/>
              </a:ext>
            </a:extLst>
          </p:cNvPr>
          <p:cNvSpPr>
            <a:spLocks noGrp="1"/>
          </p:cNvSpPr>
          <p:nvPr>
            <p:ph type="title"/>
          </p:nvPr>
        </p:nvSpPr>
        <p:spPr/>
        <p:txBody>
          <a:bodyPr/>
          <a:lstStyle/>
          <a:p>
            <a:r>
              <a:rPr lang="en-US" dirty="0"/>
              <a:t>Why Blue Origin?</a:t>
            </a:r>
          </a:p>
        </p:txBody>
      </p:sp>
      <p:sp>
        <p:nvSpPr>
          <p:cNvPr id="3" name="Content Placeholder 2">
            <a:extLst>
              <a:ext uri="{FF2B5EF4-FFF2-40B4-BE49-F238E27FC236}">
                <a16:creationId xmlns:a16="http://schemas.microsoft.com/office/drawing/2014/main" id="{2413C828-6026-F2EE-062B-BD31DF00002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1877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CEDB-8592-BBE5-08E1-D8190DF7CF47}"/>
              </a:ext>
            </a:extLst>
          </p:cNvPr>
          <p:cNvSpPr>
            <a:spLocks noGrp="1"/>
          </p:cNvSpPr>
          <p:nvPr>
            <p:ph type="ctrTitle"/>
          </p:nvPr>
        </p:nvSpPr>
        <p:spPr/>
        <p:txBody>
          <a:bodyPr/>
          <a:lstStyle/>
          <a:p>
            <a:r>
              <a:rPr lang="en-US" dirty="0"/>
              <a:t>Projects</a:t>
            </a:r>
          </a:p>
        </p:txBody>
      </p:sp>
      <p:sp>
        <p:nvSpPr>
          <p:cNvPr id="3" name="Subtitle 2">
            <a:extLst>
              <a:ext uri="{FF2B5EF4-FFF2-40B4-BE49-F238E27FC236}">
                <a16:creationId xmlns:a16="http://schemas.microsoft.com/office/drawing/2014/main" id="{F7DABB52-2B62-2302-37DC-A933A32A96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82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2449-F659-6687-3FA7-B4FFF6482B84}"/>
              </a:ext>
            </a:extLst>
          </p:cNvPr>
          <p:cNvSpPr>
            <a:spLocks noGrp="1"/>
          </p:cNvSpPr>
          <p:nvPr>
            <p:ph type="title"/>
          </p:nvPr>
        </p:nvSpPr>
        <p:spPr/>
        <p:txBody>
          <a:bodyPr/>
          <a:lstStyle/>
          <a:p>
            <a:r>
              <a:rPr lang="en-US" dirty="0"/>
              <a:t>Aerial Robotics (Drone)</a:t>
            </a:r>
          </a:p>
        </p:txBody>
      </p:sp>
      <p:sp>
        <p:nvSpPr>
          <p:cNvPr id="3" name="Content Placeholder 2">
            <a:extLst>
              <a:ext uri="{FF2B5EF4-FFF2-40B4-BE49-F238E27FC236}">
                <a16:creationId xmlns:a16="http://schemas.microsoft.com/office/drawing/2014/main" id="{283F750E-2465-D07D-297A-D0C8FF89DDBB}"/>
              </a:ext>
            </a:extLst>
          </p:cNvPr>
          <p:cNvSpPr>
            <a:spLocks noGrp="1"/>
          </p:cNvSpPr>
          <p:nvPr>
            <p:ph idx="1"/>
          </p:nvPr>
        </p:nvSpPr>
        <p:spPr/>
        <p:txBody>
          <a:bodyPr/>
          <a:lstStyle/>
          <a:p>
            <a:r>
              <a:rPr lang="en-US" dirty="0"/>
              <a:t>2024 Spring (Last Semester)</a:t>
            </a:r>
          </a:p>
          <a:p>
            <a:endParaRPr lang="en-US" dirty="0"/>
          </a:p>
        </p:txBody>
      </p:sp>
    </p:spTree>
    <p:extLst>
      <p:ext uri="{BB962C8B-B14F-4D97-AF65-F5344CB8AC3E}">
        <p14:creationId xmlns:p14="http://schemas.microsoft.com/office/powerpoint/2010/main" val="190022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6EA0-935E-F08A-CF24-50F8CF425B4F}"/>
              </a:ext>
            </a:extLst>
          </p:cNvPr>
          <p:cNvSpPr>
            <a:spLocks noGrp="1"/>
          </p:cNvSpPr>
          <p:nvPr>
            <p:ph type="title"/>
          </p:nvPr>
        </p:nvSpPr>
        <p:spPr/>
        <p:txBody>
          <a:bodyPr/>
          <a:lstStyle/>
          <a:p>
            <a:r>
              <a:rPr lang="en-US" dirty="0"/>
              <a:t>Aerial Robotics (Drone)</a:t>
            </a:r>
            <a:br>
              <a:rPr lang="en-US" dirty="0"/>
            </a:br>
            <a:r>
              <a:rPr lang="en-US" sz="2800" dirty="0"/>
              <a:t>Quadrotor Dynamics</a:t>
            </a:r>
            <a:endParaRPr lang="en-US" dirty="0"/>
          </a:p>
        </p:txBody>
      </p:sp>
      <p:sp>
        <p:nvSpPr>
          <p:cNvPr id="3" name="Content Placeholder 2">
            <a:extLst>
              <a:ext uri="{FF2B5EF4-FFF2-40B4-BE49-F238E27FC236}">
                <a16:creationId xmlns:a16="http://schemas.microsoft.com/office/drawing/2014/main" id="{58A94242-0635-6586-075E-0AD42EFA24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4224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0092-A672-E66F-0B64-95339360D7DC}"/>
              </a:ext>
            </a:extLst>
          </p:cNvPr>
          <p:cNvSpPr>
            <a:spLocks noGrp="1"/>
          </p:cNvSpPr>
          <p:nvPr>
            <p:ph type="title"/>
          </p:nvPr>
        </p:nvSpPr>
        <p:spPr/>
        <p:txBody>
          <a:bodyPr/>
          <a:lstStyle/>
          <a:p>
            <a:r>
              <a:rPr lang="en-US" dirty="0"/>
              <a:t>Aerial Robotics (Drone)</a:t>
            </a:r>
            <a:br>
              <a:rPr lang="en-US" dirty="0"/>
            </a:br>
            <a:r>
              <a:rPr lang="en-US" sz="2800" dirty="0"/>
              <a:t>PD controller</a:t>
            </a:r>
            <a:endParaRPr lang="en-US" dirty="0"/>
          </a:p>
        </p:txBody>
      </p:sp>
      <p:sp>
        <p:nvSpPr>
          <p:cNvPr id="3" name="Content Placeholder 2">
            <a:extLst>
              <a:ext uri="{FF2B5EF4-FFF2-40B4-BE49-F238E27FC236}">
                <a16:creationId xmlns:a16="http://schemas.microsoft.com/office/drawing/2014/main" id="{93D4A6FA-CCA4-D2FF-F0F5-2FBDC2A4FA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8978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213</TotalTime>
  <Words>581</Words>
  <Application>Microsoft Office PowerPoint</Application>
  <PresentationFormat>Widescreen</PresentationFormat>
  <Paragraphs>63</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Bonsuck Koo</vt:lpstr>
      <vt:lpstr>Introduction</vt:lpstr>
      <vt:lpstr>Experience overview</vt:lpstr>
      <vt:lpstr>Why Blue Origin?</vt:lpstr>
      <vt:lpstr>Projects</vt:lpstr>
      <vt:lpstr>Aerial Robotics (Drone)</vt:lpstr>
      <vt:lpstr>Aerial Robotics (Drone) Quadrotor Dynamics</vt:lpstr>
      <vt:lpstr>Aerial Robotics (Drone) PD 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Koo, Bonsuck</dc:creator>
  <cp:lastModifiedBy>Koo, Bonsuck</cp:lastModifiedBy>
  <cp:revision>15</cp:revision>
  <dcterms:created xsi:type="dcterms:W3CDTF">2024-07-16T01:20:25Z</dcterms:created>
  <dcterms:modified xsi:type="dcterms:W3CDTF">2024-07-17T01:59:33Z</dcterms:modified>
</cp:coreProperties>
</file>