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3972-862B-9A34-71F7-9368031E0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D77B-D91A-624A-32B9-2FC878AE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0A11-447E-E869-8770-0871D9F4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16B2-0660-ACB9-F82B-BD6594AB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F60F-D17A-FEDD-A2BA-97F0AC9E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C40F-EC73-E656-8FFD-EE67075B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20C04-9837-A783-3BDB-77A1D3F35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8D96E-0B9A-661A-11E5-D82327F2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20CA-7B9A-BF4E-C2D4-8051DF5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80A7-0BD5-97A4-AA32-DAB4E920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5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E60F0-1F1E-1181-5D3E-4A84DB261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65DA0-FC06-A266-F09F-A4A5F3B5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9B0C7-9AE8-279B-0AC6-04FAAD18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5C0F0-A608-D8CD-866B-DB7722F6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10A2-CCEC-50D8-D1C7-7DD768BA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773F-8322-ADFA-700F-4102E33A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38C7-8125-0F67-ED95-93B963CB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9786-4579-8E9B-8457-66D682B5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7633-4162-7BC4-079F-EAEB080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5791-0A2A-2F90-D491-E3F8765B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6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85BA-E7B6-75F5-FE72-6A0ABDBD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FE423-69AC-8937-F677-BB68610F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361E-BA08-2A6C-9552-BA888020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5BAE-D3B8-2437-8A8D-87295491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869C-6B37-488B-6DF9-203AC406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3868-C22F-75E4-8136-948ADD72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2EF9-D909-CF24-3C77-E5EC3F1CE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74A15-9BC8-2CD3-5F43-7E6FEAC8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6D2B0-57DD-F212-7261-9B6A5171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31C62-3CA0-58AF-06CC-19C6C0C8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B42C1-46A0-B19F-963C-E35F36F6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2A30-E4F9-CD68-D811-ED0D4612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F14E2-B1C3-D2A4-C0F8-FF85F6A94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F6C1E-D99D-5A06-5846-1CF2365F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7CA50-C8E6-F5FF-E69B-7BDFA8C3A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29AAC-18B6-0604-2D69-7C90324EE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AAAAA-CA6F-5A13-F008-D536895C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69500-DB71-3307-2848-1087727A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E41E5-4527-9C34-DDB3-DE8DB0C7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31F6-75CD-AD8F-2213-F271F40D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F40BC-B494-7353-1310-682CAA86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D0B5B-B68A-056C-9B69-5903A129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D59AD-A91C-83AC-EBC8-B95772A1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9E418-59CE-8B76-EE13-87A78885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E939C-DBA1-23FE-DD13-B787880E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D2689-632E-7594-B348-B750E7E2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7B29-E6D6-7338-2CC6-6EB923CC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EF46-40A9-FE78-9645-2883967D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EB8B-4DD2-389F-D086-3A1DDBE69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CF316-7B74-F997-2CB4-1EEA9E02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7BB3-2725-54E5-2CBC-E1349E7D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CE88-14E9-6687-ED23-E9FE50E9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42DA-B26D-671E-4D6D-94E515F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3F29-6A84-5AF3-1A20-08A06A6CB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29B74-512A-4F80-FC1E-FD7B84AF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F4BDA-B39C-4D27-537C-7525DEBB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C035-E6AB-E910-8EED-1645442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9BBE-DDE9-7B62-125D-34628604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5AA06-1381-2D0F-12E5-47EAC4D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77223-7321-9A88-9C30-A7197B8EE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E694-2642-1D8B-F77D-612615322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1A09F-72C4-4411-97A4-913FDB3DE68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5FA4-3F19-10A6-0B21-C3E98FF74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B896-C6C3-2AF7-41FB-A12D9F154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69A86-436F-4F0E-A8F2-78B28DE7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0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57FF-DB61-497A-AC4A-965D8ACA2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Bonsuck Koo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EC0FB-4AC1-5D89-4F7A-522416A17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GNC Engineer (Early Career) Panel Interview</a:t>
            </a:r>
          </a:p>
        </p:txBody>
      </p:sp>
    </p:spTree>
    <p:extLst>
      <p:ext uri="{BB962C8B-B14F-4D97-AF65-F5344CB8AC3E}">
        <p14:creationId xmlns:p14="http://schemas.microsoft.com/office/powerpoint/2010/main" val="134743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5ABD-1866-D82E-CF41-70B9CFEA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BC0D-25C8-9E4D-BD66-22ECFBF9C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Name: Bonsuck Koo</a:t>
            </a:r>
          </a:p>
          <a:p>
            <a:r>
              <a:rPr lang="en-US" dirty="0"/>
              <a:t>Degree: Integrated Master and Bachelor of Science (2024 Dec.)</a:t>
            </a:r>
          </a:p>
          <a:p>
            <a:r>
              <a:rPr lang="en-US" dirty="0"/>
              <a:t>School: University of Texas at Austin</a:t>
            </a:r>
          </a:p>
          <a:p>
            <a:r>
              <a:rPr lang="en-US" dirty="0"/>
              <a:t>Hobbies: Visiting National Parks! Listening to Science Podcasts!</a:t>
            </a:r>
          </a:p>
          <a:p>
            <a:r>
              <a:rPr lang="en-US" dirty="0"/>
              <a:t>Obtained American Citizenship on August 2023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A23CB-5041-8534-76C3-18343C6244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9AF4-23FA-1122-5A40-0888DDCE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E2AB-1987-2E6C-B357-281F92E202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NGC engineering internship Sandia National Laboratories (Current)</a:t>
            </a:r>
          </a:p>
          <a:p>
            <a:r>
              <a:rPr lang="en-US" dirty="0"/>
              <a:t>GNC engineering Internship at Blue Origin (2023 Fall)</a:t>
            </a:r>
          </a:p>
          <a:p>
            <a:r>
              <a:rPr lang="en-US" dirty="0"/>
              <a:t>Co-op at Trane Technologies (2021 Summer and Fall)</a:t>
            </a:r>
          </a:p>
          <a:p>
            <a:r>
              <a:rPr lang="en-US" dirty="0"/>
              <a:t>Mandatory Korean Military service (2018-2020)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2F023-FDDB-5E7E-67E1-1CFB2CFEBA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Study emphasis on Dynamics Systems and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0799-3D5D-3ABA-BE53-0F85C6D1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Blue Origin?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C828-6026-F2EE-062B-BD31DF00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100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Bonsuck Koo</vt:lpstr>
      <vt:lpstr>Introduction</vt:lpstr>
      <vt:lpstr>Experience overview</vt:lpstr>
      <vt:lpstr>Why Blue Origin?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Koo, Bonsuck</dc:creator>
  <cp:lastModifiedBy>Koo, Bonsuck</cp:lastModifiedBy>
  <cp:revision>4</cp:revision>
  <dcterms:created xsi:type="dcterms:W3CDTF">2024-07-16T01:20:25Z</dcterms:created>
  <dcterms:modified xsi:type="dcterms:W3CDTF">2024-07-16T01:57:52Z</dcterms:modified>
</cp:coreProperties>
</file>