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8" r:id="rId8"/>
    <p:sldId id="269" r:id="rId9"/>
    <p:sldId id="270" r:id="rId10"/>
    <p:sldId id="271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7B0CAB-697C-C2E1-89C1-F8F774458251}" v="447" dt="2019-03-06T09:59:36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presProps" Target="presProps.xml" Id="rId18" /><Relationship Type="http://schemas.openxmlformats.org/officeDocument/2006/relationships/slide" Target="slides/slide2.xml" Id="rId3" /><Relationship Type="http://schemas.openxmlformats.org/officeDocument/2006/relationships/tableStyles" Target="tableStyles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theme" Target="theme/theme1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microsoft.com/office/2015/10/relationships/revisionInfo" Target="revisionInfo.xml" Id="rId23" /><Relationship Type="http://schemas.openxmlformats.org/officeDocument/2006/relationships/slide" Target="slides/slide9.xml" Id="rId10" /><Relationship Type="http://schemas.openxmlformats.org/officeDocument/2006/relationships/viewProps" Target="viewProps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06.03.2019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06.03.2019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06.03.2019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06.03.2019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06.03.2019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06.03.2019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06.03.2019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06.03.2019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06.03.2019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06.03.2019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06.03.2019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06.03.2019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cs typeface="Calibri Light"/>
              </a:rPr>
              <a:t>Projet</a:t>
            </a:r>
            <a:r>
              <a:rPr lang="de-DE" dirty="0">
                <a:cs typeface="Calibri Light"/>
              </a:rPr>
              <a:t> JPO</a:t>
            </a:r>
            <a:endParaRPr lang="de-D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46D75A-5DE8-4BC4-92A9-ABF06D33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Analyse (séquence)</a:t>
            </a:r>
            <a:endParaRPr lang="fr-FR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4D7A21B-20B4-478A-90EB-E4C1BFB4E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77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F06D9-FE16-4C41-BF1C-DDF8F2156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Descartes à la carte ;)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59650AB9-C809-49C5-8BA7-73BCA0223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8648" y="318262"/>
            <a:ext cx="2544310" cy="254431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68C9861-E12C-4E61-9B21-3D383188D210}"/>
              </a:ext>
            </a:extLst>
          </p:cNvPr>
          <p:cNvSpPr txBox="1"/>
          <p:nvPr/>
        </p:nvSpPr>
        <p:spPr>
          <a:xfrm>
            <a:off x="943155" y="2409645"/>
            <a:ext cx="5981700" cy="28623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Chef de projet: Emilie </a:t>
            </a:r>
            <a:r>
              <a:rPr lang="fr-FR" dirty="0" err="1">
                <a:cs typeface="Calibri"/>
              </a:rPr>
              <a:t>Jochel</a:t>
            </a:r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  <a:p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5973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12F168-84B8-45D5-9364-DD64B384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Répartition des tâches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20AD0C-CBE4-4398-938D-A6BDA6347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856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8EDFE-A845-46A0-8F81-3646C88A3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>
                <a:cs typeface="Calibri Light"/>
              </a:rPr>
              <a:t>Planning</a:t>
            </a:r>
            <a:endParaRPr lang="fr-FR" dirty="0"/>
          </a:p>
        </p:txBody>
      </p:sp>
      <p:pic>
        <p:nvPicPr>
          <p:cNvPr id="4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4D3433B1-03E4-4135-8FEA-9D790A490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413" y="1825625"/>
            <a:ext cx="74531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75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4B133-C333-4E5F-84A0-69623825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Risques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0A61D3-FC82-43EE-AF22-CAEBF3288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-Problèmes avec la CNIL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-Désaccord entre les protagonistes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-Logiciels payants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-Application ne répondant pas aux attentes des utilisateurs</a:t>
            </a:r>
          </a:p>
          <a:p>
            <a:pPr marL="0" indent="0">
              <a:buNone/>
            </a:pP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5710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7CB04-7E67-405D-91A0-62BFBB63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Conclusion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6C3BB5-1192-4B05-9636-C0CE0AC32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592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1C612-4E0B-4D62-8B96-A0864A9E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4FF7F8-12C8-44F7-BCF7-EBF99F71D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7200">
                <a:cs typeface="Calibri"/>
              </a:rPr>
              <a:t> Merci de votre attention</a:t>
            </a:r>
            <a:endParaRPr lang="fr-FR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1571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A04C5-3FA9-4AA9-9B62-F29502CB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Plan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319EC3-E639-4472-BD7A-B65240641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cs typeface="Calibri"/>
              </a:rPr>
              <a:t>I)Contexte</a:t>
            </a:r>
          </a:p>
          <a:p>
            <a:pPr marL="0" indent="0">
              <a:buNone/>
            </a:pPr>
            <a:r>
              <a:rPr lang="fr-FR" dirty="0">
                <a:cs typeface="Calibri"/>
              </a:rPr>
              <a:t>II)Objectifs (besoins et contraintes)</a:t>
            </a:r>
          </a:p>
          <a:p>
            <a:pPr marL="0" indent="0">
              <a:buNone/>
            </a:pPr>
            <a:r>
              <a:rPr lang="fr-FR" dirty="0">
                <a:cs typeface="Calibri"/>
              </a:rPr>
              <a:t>III)Analyse fonctionnelle</a:t>
            </a:r>
          </a:p>
          <a:p>
            <a:pPr marL="0" indent="0">
              <a:buNone/>
            </a:pPr>
            <a:r>
              <a:rPr lang="fr-FR" dirty="0">
                <a:cs typeface="Calibri"/>
              </a:rPr>
              <a:t>IV)Gestion de projet</a:t>
            </a:r>
          </a:p>
          <a:p>
            <a:pPr marL="0" indent="0">
              <a:buNone/>
            </a:pPr>
            <a:r>
              <a:rPr lang="fr-FR" dirty="0">
                <a:cs typeface="Calibri"/>
              </a:rPr>
              <a:t>V)Conclusion</a:t>
            </a:r>
          </a:p>
        </p:txBody>
      </p:sp>
    </p:spTree>
    <p:extLst>
      <p:ext uri="{BB962C8B-B14F-4D97-AF65-F5344CB8AC3E}">
        <p14:creationId xmlns:p14="http://schemas.microsoft.com/office/powerpoint/2010/main" val="94179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062DAB-85E0-479C-95F1-3A46E2C2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Contexte</a:t>
            </a:r>
            <a:br>
              <a:rPr lang="fr-FR" dirty="0">
                <a:cs typeface="Calibri Light"/>
              </a:rPr>
            </a:b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8CDB9F-FB55-4DA5-91FC-D72E6AA24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Commanditaire:  </a:t>
            </a:r>
            <a:r>
              <a:rPr lang="fr-FR" dirty="0" err="1">
                <a:cs typeface="Calibri"/>
              </a:rPr>
              <a:t>Mandine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Jarverzac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Enjeux de l'application:</a:t>
            </a:r>
          </a:p>
          <a:p>
            <a:r>
              <a:rPr lang="fr-FR" dirty="0">
                <a:cs typeface="Calibri"/>
              </a:rPr>
              <a:t>-fonctionnelle</a:t>
            </a:r>
            <a:endParaRPr lang="fr-FR" dirty="0"/>
          </a:p>
          <a:p>
            <a:r>
              <a:rPr lang="fr-FR" dirty="0">
                <a:cs typeface="Calibri"/>
              </a:rPr>
              <a:t>-facile d'utilisation</a:t>
            </a:r>
          </a:p>
          <a:p>
            <a:r>
              <a:rPr lang="fr-FR" dirty="0">
                <a:cs typeface="Calibri"/>
              </a:rPr>
              <a:t>-répondant aux objectifs</a:t>
            </a:r>
          </a:p>
          <a:p>
            <a:r>
              <a:rPr lang="fr-FR" dirty="0">
                <a:cs typeface="Calibri"/>
              </a:rPr>
              <a:t>-esthétiquement agréable</a:t>
            </a:r>
          </a:p>
        </p:txBody>
      </p:sp>
    </p:spTree>
    <p:extLst>
      <p:ext uri="{BB962C8B-B14F-4D97-AF65-F5344CB8AC3E}">
        <p14:creationId xmlns:p14="http://schemas.microsoft.com/office/powerpoint/2010/main" val="329122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D63A18-C72D-40F9-9A84-F069EC866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Objectifs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94A428-0D79-4D23-A731-48080DCC6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-Organisation d'un planning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-Gestion des favoris et notification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-Affichage de la carte et itinéraire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-Remplissage d'un formulaire de satisfaction</a:t>
            </a:r>
          </a:p>
        </p:txBody>
      </p:sp>
    </p:spTree>
    <p:extLst>
      <p:ext uri="{BB962C8B-B14F-4D97-AF65-F5344CB8AC3E}">
        <p14:creationId xmlns:p14="http://schemas.microsoft.com/office/powerpoint/2010/main" val="1427075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FC4F30-157C-4353-A5C9-62AF2546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Reformulation du besoin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B00E60-B67A-4F5C-9FBD-B1A6A49D5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-Service cartographique</a:t>
            </a:r>
            <a:endParaRPr lang="fr-FR"/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-Bases de données 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-Accès aux bases de données pour les admin</a:t>
            </a:r>
          </a:p>
        </p:txBody>
      </p:sp>
    </p:spTree>
    <p:extLst>
      <p:ext uri="{BB962C8B-B14F-4D97-AF65-F5344CB8AC3E}">
        <p14:creationId xmlns:p14="http://schemas.microsoft.com/office/powerpoint/2010/main" val="2906884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B4A95-2313-44DE-889C-4DD5653C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Contraintes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4D8AFF-7749-4F44-B8C2-521375B7D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endParaRPr lang="fr-FR"/>
          </a:p>
          <a:p>
            <a:r>
              <a:rPr lang="fr-FR" dirty="0">
                <a:cs typeface="Calibri"/>
              </a:rPr>
              <a:t>-Cahier des charges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-CNIL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-Charte graphique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-Accès à la base de données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-Serveurs</a:t>
            </a:r>
          </a:p>
        </p:txBody>
      </p:sp>
    </p:spTree>
    <p:extLst>
      <p:ext uri="{BB962C8B-B14F-4D97-AF65-F5344CB8AC3E}">
        <p14:creationId xmlns:p14="http://schemas.microsoft.com/office/powerpoint/2010/main" val="800624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D5546-7825-4DF2-9E5E-82F17A33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Analyse (cas d'utilisation)</a:t>
            </a:r>
            <a:endParaRPr lang="fr-FR" dirty="0"/>
          </a:p>
        </p:txBody>
      </p:sp>
      <p:pic>
        <p:nvPicPr>
          <p:cNvPr id="10" name="Image 10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391891F2-023C-4DCE-81BC-8E170D30D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9628" y="1911889"/>
            <a:ext cx="53638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61DAF5-E7CC-4781-95F6-A46181882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Analyse (classes)</a:t>
            </a:r>
            <a:endParaRPr lang="fr-FR" dirty="0"/>
          </a:p>
        </p:txBody>
      </p:sp>
      <p:pic>
        <p:nvPicPr>
          <p:cNvPr id="8" name="Image 8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382BAA3B-5C25-49CC-922C-F19422DDA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03757"/>
            <a:ext cx="10515600" cy="239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767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3D4697-ABDA-4B82-9F6B-C318F64B9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Analyse (activité)</a:t>
            </a:r>
            <a:endParaRPr lang="fr-FR" dirty="0"/>
          </a:p>
        </p:txBody>
      </p:sp>
      <p:pic>
        <p:nvPicPr>
          <p:cNvPr id="4" name="Image 4" descr="Une image contenant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132CD126-0185-4B92-BEDF-EB498AB5E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366" y="1825625"/>
            <a:ext cx="98712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330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Projet JPO</vt:lpstr>
      <vt:lpstr>Plan</vt:lpstr>
      <vt:lpstr>Contexte </vt:lpstr>
      <vt:lpstr>Objectifs</vt:lpstr>
      <vt:lpstr>Reformulation du besoin</vt:lpstr>
      <vt:lpstr>Contraintes</vt:lpstr>
      <vt:lpstr>Analyse (cas d'utilisation)</vt:lpstr>
      <vt:lpstr>Analyse (classes)</vt:lpstr>
      <vt:lpstr>Analyse (activité)</vt:lpstr>
      <vt:lpstr>Analyse (séquence)</vt:lpstr>
      <vt:lpstr>Descartes à la carte ;)</vt:lpstr>
      <vt:lpstr>Répartition des tâches</vt:lpstr>
      <vt:lpstr>Planning</vt:lpstr>
      <vt:lpstr>Risques</vt:lpstr>
      <vt:lpstr>Conclusion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219</cp:revision>
  <dcterms:created xsi:type="dcterms:W3CDTF">2012-07-30T22:21:58Z</dcterms:created>
  <dcterms:modified xsi:type="dcterms:W3CDTF">2019-03-06T09:59:36Z</dcterms:modified>
</cp:coreProperties>
</file>