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D77E4-4CB8-B347-8DEC-E40A359A7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BF139FB-AAE0-BB4D-B944-D0134418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1199B-E478-364D-86A8-2AD5477B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A5AA2-1EDB-414E-9854-E5AD1C10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7E290-FCC5-1144-A48D-E657485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5382C-2571-604D-86D3-B37F8086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74E3ED-ACBC-444B-9C43-34E7ECE4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59528-2649-1946-B182-D627D30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ED60F-23E6-8E47-8ED7-082CB9A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60EDA-0F39-794C-9B61-FC72538C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21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BEB6E-CD37-E44C-A7FC-4F327FC6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142994-2CAE-B842-AD78-10AD963A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8C119-2CD9-A14B-8C7C-7BE3D374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C2C4D-FF25-8947-AA9C-DA5FEB8A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85EFD-1650-264C-8910-79F17EDE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B6FFE-304C-A244-B569-97830640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E122B-C278-824B-AB2A-F7801937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8D50BF-1C55-F841-B35C-8FEF7A9C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FC0-BFC2-214A-8582-35EA72E8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C216E-6BDB-4C4F-9F5B-D50D0329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F9D14-CAFE-7F4C-8816-293183AE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43A8C-F1F6-D844-94F3-14096D7B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5C2E5-EF63-5F4D-9525-05952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B3B27-ED96-4448-8D0A-403E69BA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7F19A9-5F14-7444-B4FC-6E8A82F5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5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62ADC-5B81-2C41-A8B0-9AE55E07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4332E-4FCC-3743-B2CB-F4039FB24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FBBEBB-652A-164B-A154-628B219F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884CB-F41B-E347-82D6-2C96D1F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94B762-9E6C-3847-980C-1C7EBB6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FD25E6-BB95-6948-B6C8-E993EBD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36780-11D9-A844-814D-1DB97D182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59FBD6-162E-0B48-B201-EB6B4B01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325081-C93B-8F45-92E4-370A1544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59F131-14FE-764B-8FA5-EE44F4AB8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CEC9A4-C45E-C547-AFB4-9055D26E8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3907A3-AF95-3D4B-8EC6-CD9D2ADC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3B6B9-D7A3-434B-AB53-F8B72A32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448A77-2B1F-A64B-B171-C8D51FF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4CC51-2583-D142-8E53-DDA484BD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94D9D6-6424-F547-BE17-EB673C18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522EAA-80D2-AC46-9595-197DBA65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5336B3-5E4E-6C41-A05B-EFB093C6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5DC6DE-75DE-6E42-A35B-7CE55EA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F8B5D-22C5-444A-8361-2B9BE942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928805-AF54-0F44-9CDE-2E0A1B8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7FA26-51D8-F042-A60D-FF2B3266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CE5EE5-8A5C-9749-B737-0823212C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7E91E7-E0D4-FD49-9A0F-E15267595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FFB27-2008-6D4E-90D1-D6370252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050A-1FE5-9D45-83BA-22709412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05693B-9EF3-3249-8982-0969487A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3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3CE02-EB1D-9841-B949-7BC545A0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EE9D5D-D01C-CB43-B72A-78EBBD937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2F88C6-7122-3B49-8E9C-1D36F145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66480F-3FAB-384A-8131-094D5A97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557230-2052-E640-993D-07ED506C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0500A-5EDF-6548-B8EA-60634CD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9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E5F85F-43AF-4345-B127-E098450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5357C-F181-544F-B465-1D7448C2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E9F6A-6867-3347-AF1D-CA72E0D9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42FC-FBAF-1A4C-8FE1-EAE0F37EB524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DC7430-A695-6940-82D5-531BB74B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625668-21B9-954F-977B-184AB784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60C1-8670-0D42-85F8-3430DAE2D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6324300-90AA-8841-A510-7423650C1E0E}"/>
              </a:ext>
            </a:extLst>
          </p:cNvPr>
          <p:cNvSpPr txBox="1">
            <a:spLocks/>
          </p:cNvSpPr>
          <p:nvPr/>
        </p:nvSpPr>
        <p:spPr>
          <a:xfrm>
            <a:off x="310024" y="339150"/>
            <a:ext cx="10227675" cy="35414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Authentication</a:t>
            </a:r>
            <a:endParaRPr lang="ja-JP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3D349D-183A-4044-98C0-21547E78EDE5}"/>
              </a:ext>
            </a:extLst>
          </p:cNvPr>
          <p:cNvCxnSpPr/>
          <p:nvPr/>
        </p:nvCxnSpPr>
        <p:spPr>
          <a:xfrm flipH="1">
            <a:off x="5789614" y="1336227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2781E6B-CBCC-E748-9E7B-B2000A2FDE52}"/>
              </a:ext>
            </a:extLst>
          </p:cNvPr>
          <p:cNvCxnSpPr/>
          <p:nvPr/>
        </p:nvCxnSpPr>
        <p:spPr>
          <a:xfrm flipH="1">
            <a:off x="10266587" y="1336227"/>
            <a:ext cx="1" cy="47303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A742AE8-AF36-6541-AFD3-B4E5EFE23F3A}"/>
              </a:ext>
            </a:extLst>
          </p:cNvPr>
          <p:cNvCxnSpPr/>
          <p:nvPr/>
        </p:nvCxnSpPr>
        <p:spPr>
          <a:xfrm flipH="1">
            <a:off x="1321138" y="1336227"/>
            <a:ext cx="1" cy="47303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D785370-BFFB-2E4A-ABD8-4456C5E6D6C7}"/>
              </a:ext>
            </a:extLst>
          </p:cNvPr>
          <p:cNvSpPr/>
          <p:nvPr/>
        </p:nvSpPr>
        <p:spPr>
          <a:xfrm>
            <a:off x="9410553" y="1333257"/>
            <a:ext cx="1712068" cy="350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service-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api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7BC51B2-DE3C-8D40-8F00-A6A82B3431C5}"/>
              </a:ext>
            </a:extLst>
          </p:cNvPr>
          <p:cNvSpPr/>
          <p:nvPr/>
        </p:nvSpPr>
        <p:spPr>
          <a:xfrm>
            <a:off x="4933580" y="1333257"/>
            <a:ext cx="1712068" cy="350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service-admin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6DEBE36-A6CC-1A4D-93B4-12B78FCEDDB9}"/>
              </a:ext>
            </a:extLst>
          </p:cNvPr>
          <p:cNvSpPr/>
          <p:nvPr/>
        </p:nvSpPr>
        <p:spPr>
          <a:xfrm>
            <a:off x="707457" y="1303930"/>
            <a:ext cx="1712068" cy="3501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D2F9CE9B-F229-3546-A19F-9FE6EA9CD9F3}"/>
              </a:ext>
            </a:extLst>
          </p:cNvPr>
          <p:cNvSpPr/>
          <p:nvPr/>
        </p:nvSpPr>
        <p:spPr>
          <a:xfrm>
            <a:off x="1321138" y="2059724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739BFDB-B04E-904F-B854-7CC75AF888F3}"/>
              </a:ext>
            </a:extLst>
          </p:cNvPr>
          <p:cNvSpPr txBox="1"/>
          <p:nvPr/>
        </p:nvSpPr>
        <p:spPr>
          <a:xfrm>
            <a:off x="2096484" y="1767353"/>
            <a:ext cx="231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request top page</a:t>
            </a:r>
            <a:endParaRPr kumimoji="1" lang="ja-JP" altLang="en-US" dirty="0"/>
          </a:p>
        </p:txBody>
      </p:sp>
      <p:sp>
        <p:nvSpPr>
          <p:cNvPr id="59" name="U ターン矢印 58">
            <a:extLst>
              <a:ext uri="{FF2B5EF4-FFF2-40B4-BE49-F238E27FC236}">
                <a16:creationId xmlns:a16="http://schemas.microsoft.com/office/drawing/2014/main" id="{907F7847-34DA-594B-9112-578C39FBC877}"/>
              </a:ext>
            </a:extLst>
          </p:cNvPr>
          <p:cNvSpPr/>
          <p:nvPr/>
        </p:nvSpPr>
        <p:spPr>
          <a:xfrm rot="16200000" flipH="1">
            <a:off x="3439538" y="473887"/>
            <a:ext cx="270061" cy="443008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2A17257-AC59-9A40-9211-49DD13C83C7B}"/>
              </a:ext>
            </a:extLst>
          </p:cNvPr>
          <p:cNvSpPr txBox="1"/>
          <p:nvPr/>
        </p:nvSpPr>
        <p:spPr>
          <a:xfrm>
            <a:off x="2096483" y="2256678"/>
            <a:ext cx="251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redirect to login page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288547-5935-AF48-94B3-8E8158011E7C}"/>
              </a:ext>
            </a:extLst>
          </p:cNvPr>
          <p:cNvSpPr txBox="1"/>
          <p:nvPr/>
        </p:nvSpPr>
        <p:spPr>
          <a:xfrm>
            <a:off x="211811" y="847219"/>
            <a:ext cx="207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Login</a:t>
            </a:r>
            <a:endParaRPr kumimoji="1" lang="ja-JP" altLang="en-US" u="sng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100EE2B2-5F15-734F-ABFE-5A2688E735F0}"/>
              </a:ext>
            </a:extLst>
          </p:cNvPr>
          <p:cNvSpPr/>
          <p:nvPr/>
        </p:nvSpPr>
        <p:spPr>
          <a:xfrm flipH="1">
            <a:off x="1306275" y="3164216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DA05613-97E9-FC41-BDF3-43238C8D1701}"/>
              </a:ext>
            </a:extLst>
          </p:cNvPr>
          <p:cNvSpPr txBox="1"/>
          <p:nvPr/>
        </p:nvSpPr>
        <p:spPr>
          <a:xfrm>
            <a:off x="2096483" y="2882603"/>
            <a:ext cx="183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send login form</a:t>
            </a:r>
            <a:endParaRPr kumimoji="1" lang="ja-JP" altLang="en-US" dirty="0"/>
          </a:p>
        </p:txBody>
      </p:sp>
      <p:sp>
        <p:nvSpPr>
          <p:cNvPr id="64" name="右矢印 63">
            <a:extLst>
              <a:ext uri="{FF2B5EF4-FFF2-40B4-BE49-F238E27FC236}">
                <a16:creationId xmlns:a16="http://schemas.microsoft.com/office/drawing/2014/main" id="{13D2249E-D25F-FA4B-A498-431044AC59BB}"/>
              </a:ext>
            </a:extLst>
          </p:cNvPr>
          <p:cNvSpPr/>
          <p:nvPr/>
        </p:nvSpPr>
        <p:spPr>
          <a:xfrm>
            <a:off x="1340330" y="3644131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2CF6B57-A877-B94F-940C-8CE276BA59A7}"/>
              </a:ext>
            </a:extLst>
          </p:cNvPr>
          <p:cNvSpPr txBox="1"/>
          <p:nvPr/>
        </p:nvSpPr>
        <p:spPr>
          <a:xfrm>
            <a:off x="2096482" y="3348882"/>
            <a:ext cx="231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post id/password</a:t>
            </a:r>
            <a:endParaRPr kumimoji="1" lang="ja-JP" altLang="en-US" dirty="0"/>
          </a:p>
        </p:txBody>
      </p:sp>
      <p:sp>
        <p:nvSpPr>
          <p:cNvPr id="66" name="右矢印 65">
            <a:extLst>
              <a:ext uri="{FF2B5EF4-FFF2-40B4-BE49-F238E27FC236}">
                <a16:creationId xmlns:a16="http://schemas.microsoft.com/office/drawing/2014/main" id="{BD9765D4-7251-7442-BE4E-E65253A84873}"/>
              </a:ext>
            </a:extLst>
          </p:cNvPr>
          <p:cNvSpPr/>
          <p:nvPr/>
        </p:nvSpPr>
        <p:spPr>
          <a:xfrm>
            <a:off x="5789613" y="3978084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7B9DA8D-B97F-E94B-80AF-9951C1F46C19}"/>
              </a:ext>
            </a:extLst>
          </p:cNvPr>
          <p:cNvSpPr txBox="1"/>
          <p:nvPr/>
        </p:nvSpPr>
        <p:spPr>
          <a:xfrm>
            <a:off x="6137646" y="3685713"/>
            <a:ext cx="231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post id/password</a:t>
            </a:r>
            <a:endParaRPr kumimoji="1" lang="ja-JP" altLang="en-US" dirty="0"/>
          </a:p>
        </p:txBody>
      </p:sp>
      <p:sp>
        <p:nvSpPr>
          <p:cNvPr id="68" name="右矢印 67">
            <a:extLst>
              <a:ext uri="{FF2B5EF4-FFF2-40B4-BE49-F238E27FC236}">
                <a16:creationId xmlns:a16="http://schemas.microsoft.com/office/drawing/2014/main" id="{BF0B8A38-1550-7244-8278-BF2D1A2E0521}"/>
              </a:ext>
            </a:extLst>
          </p:cNvPr>
          <p:cNvSpPr/>
          <p:nvPr/>
        </p:nvSpPr>
        <p:spPr>
          <a:xfrm flipH="1">
            <a:off x="5798111" y="4401206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4F863DA-36BD-D941-9D44-D351228A2857}"/>
              </a:ext>
            </a:extLst>
          </p:cNvPr>
          <p:cNvSpPr txBox="1"/>
          <p:nvPr/>
        </p:nvSpPr>
        <p:spPr>
          <a:xfrm>
            <a:off x="6137646" y="4139579"/>
            <a:ext cx="231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send JWT token</a:t>
            </a:r>
            <a:endParaRPr kumimoji="1" lang="ja-JP" altLang="en-US" dirty="0"/>
          </a:p>
        </p:txBody>
      </p:sp>
      <p:sp>
        <p:nvSpPr>
          <p:cNvPr id="70" name="環状矢印 69">
            <a:extLst>
              <a:ext uri="{FF2B5EF4-FFF2-40B4-BE49-F238E27FC236}">
                <a16:creationId xmlns:a16="http://schemas.microsoft.com/office/drawing/2014/main" id="{37A593EB-C0DB-3A4A-A39C-CB000E7C55BC}"/>
              </a:ext>
            </a:extLst>
          </p:cNvPr>
          <p:cNvSpPr/>
          <p:nvPr/>
        </p:nvSpPr>
        <p:spPr>
          <a:xfrm rot="8972469">
            <a:off x="5753196" y="4703314"/>
            <a:ext cx="371380" cy="36883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44825"/>
              <a:gd name="adj5" fmla="val 1486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02384DE-9827-944B-BBD4-FB16130D182E}"/>
              </a:ext>
            </a:extLst>
          </p:cNvPr>
          <p:cNvSpPr txBox="1"/>
          <p:nvPr/>
        </p:nvSpPr>
        <p:spPr>
          <a:xfrm>
            <a:off x="5917050" y="4645074"/>
            <a:ext cx="2999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save token</a:t>
            </a:r>
          </a:p>
          <a:p>
            <a:r>
              <a:rPr kumimoji="1" lang="en-US" altLang="ja-JP" dirty="0"/>
              <a:t>to servlet session</a:t>
            </a:r>
            <a:endParaRPr kumimoji="1" lang="ja-JP" altLang="en-US" dirty="0"/>
          </a:p>
        </p:txBody>
      </p:sp>
      <p:sp>
        <p:nvSpPr>
          <p:cNvPr id="72" name="右矢印 71">
            <a:extLst>
              <a:ext uri="{FF2B5EF4-FFF2-40B4-BE49-F238E27FC236}">
                <a16:creationId xmlns:a16="http://schemas.microsoft.com/office/drawing/2014/main" id="{5C5BBABC-9911-A241-8E79-FB498D6E7E7C}"/>
              </a:ext>
            </a:extLst>
          </p:cNvPr>
          <p:cNvSpPr/>
          <p:nvPr/>
        </p:nvSpPr>
        <p:spPr>
          <a:xfrm flipH="1">
            <a:off x="1330735" y="5228538"/>
            <a:ext cx="4468476" cy="1539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D1270CB-14B3-3442-AD65-3BFBDB41A8B6}"/>
              </a:ext>
            </a:extLst>
          </p:cNvPr>
          <p:cNvSpPr txBox="1"/>
          <p:nvPr/>
        </p:nvSpPr>
        <p:spPr>
          <a:xfrm>
            <a:off x="2096481" y="4920242"/>
            <a:ext cx="263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send top page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B6B78-C325-0D4A-A9A7-A1A06AEA2913}"/>
              </a:ext>
            </a:extLst>
          </p:cNvPr>
          <p:cNvSpPr txBox="1"/>
          <p:nvPr/>
        </p:nvSpPr>
        <p:spPr>
          <a:xfrm>
            <a:off x="6148822" y="1637270"/>
            <a:ext cx="148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statefull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BEE922D-B89F-9241-8779-DE6313D02C6B}"/>
              </a:ext>
            </a:extLst>
          </p:cNvPr>
          <p:cNvSpPr txBox="1"/>
          <p:nvPr/>
        </p:nvSpPr>
        <p:spPr>
          <a:xfrm>
            <a:off x="10707445" y="1637270"/>
            <a:ext cx="1484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(stateless)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0532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三上威</dc:creator>
  <cp:lastModifiedBy>三上威</cp:lastModifiedBy>
  <cp:revision>12</cp:revision>
  <dcterms:created xsi:type="dcterms:W3CDTF">2018-03-18T15:32:56Z</dcterms:created>
  <dcterms:modified xsi:type="dcterms:W3CDTF">2019-02-25T10:27:03Z</dcterms:modified>
</cp:coreProperties>
</file>