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D77E4-4CB8-B347-8DEC-E40A359A7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BF139FB-AAE0-BB4D-B944-D0134418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1199B-E478-364D-86A8-2AD5477B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A5AA2-1EDB-414E-9854-E5AD1C10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7E290-FCC5-1144-A48D-E657485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5382C-2571-604D-86D3-B37F808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4E3ED-ACBC-444B-9C43-34E7ECE4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59528-2649-1946-B182-D627D30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ED60F-23E6-8E47-8ED7-082CB9A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60EDA-0F39-794C-9B61-FC72538C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BEB6E-CD37-E44C-A7FC-4F327FC6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142994-2CAE-B842-AD78-10AD963A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8C119-2CD9-A14B-8C7C-7BE3D37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C2C4D-FF25-8947-AA9C-DA5FEB8A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85EFD-1650-264C-8910-79F17EDE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B6FFE-304C-A244-B569-9783064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E122B-C278-824B-AB2A-F7801937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D50BF-1C55-F841-B35C-8FEF7A9C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FC0-BFC2-214A-8582-35EA72E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C216E-6BDB-4C4F-9F5B-D50D0329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F9D14-CAFE-7F4C-8816-293183AE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43A8C-F1F6-D844-94F3-14096D7B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5C2E5-EF63-5F4D-9525-05952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B3B27-ED96-4448-8D0A-403E69BA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F19A9-5F14-7444-B4FC-6E8A82F5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62ADC-5B81-2C41-A8B0-9AE55E07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4332E-4FCC-3743-B2CB-F4039FB24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BBEBB-652A-164B-A154-628B219F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884CB-F41B-E347-82D6-2C96D1F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94B762-9E6C-3847-980C-1C7EBB6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D25E6-BB95-6948-B6C8-E993EBD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36780-11D9-A844-814D-1DB97D18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59FBD6-162E-0B48-B201-EB6B4B01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325081-C93B-8F45-92E4-370A1544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59F131-14FE-764B-8FA5-EE44F4AB8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CEC9A4-C45E-C547-AFB4-9055D26E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3907A3-AF95-3D4B-8EC6-CD9D2ADC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3B6B9-D7A3-434B-AB53-F8B72A32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448A77-2B1F-A64B-B171-C8D51FF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4CC51-2583-D142-8E53-DDA484BD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4D9D6-6424-F547-BE17-EB673C18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522EAA-80D2-AC46-9595-197DBA65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336B3-5E4E-6C41-A05B-EFB093C6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DC6DE-75DE-6E42-A35B-7CE55EA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F8B5D-22C5-444A-8361-2B9BE942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28805-AF54-0F44-9CDE-2E0A1B8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7FA26-51D8-F042-A60D-FF2B3266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E5EE5-8A5C-9749-B737-0823212C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E91E7-E0D4-FD49-9A0F-E1526759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FFB27-2008-6D4E-90D1-D6370252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050A-1FE5-9D45-83BA-22709412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05693B-9EF3-3249-8982-0969487A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3CE02-EB1D-9841-B949-7BC545A0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EE9D5D-D01C-CB43-B72A-78EBBD93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2F88C6-7122-3B49-8E9C-1D36F145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66480F-3FAB-384A-8131-094D5A9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557230-2052-E640-993D-07ED506C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0500A-5EDF-6548-B8EA-60634CD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E5F85F-43AF-4345-B127-E098450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5357C-F181-544F-B465-1D7448C2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E9F6A-6867-3347-AF1D-CA72E0D9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C7430-A695-6940-82D5-531BB74B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25668-21B9-954F-977B-184AB784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柱 20">
            <a:extLst>
              <a:ext uri="{FF2B5EF4-FFF2-40B4-BE49-F238E27FC236}">
                <a16:creationId xmlns:a16="http://schemas.microsoft.com/office/drawing/2014/main" id="{42935D61-77FA-EB4C-8FE9-2479B78717E8}"/>
              </a:ext>
            </a:extLst>
          </p:cNvPr>
          <p:cNvSpPr/>
          <p:nvPr/>
        </p:nvSpPr>
        <p:spPr>
          <a:xfrm>
            <a:off x="7895772" y="1220056"/>
            <a:ext cx="2462135" cy="4633466"/>
          </a:xfrm>
          <a:prstGeom prst="can">
            <a:avLst>
              <a:gd name="adj" fmla="val 143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data3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(kind)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B9623CE9-C68B-9944-99CF-CE29816716E5}"/>
              </a:ext>
            </a:extLst>
          </p:cNvPr>
          <p:cNvSpPr/>
          <p:nvPr/>
        </p:nvSpPr>
        <p:spPr>
          <a:xfrm>
            <a:off x="2561379" y="1220054"/>
            <a:ext cx="2462135" cy="4633466"/>
          </a:xfrm>
          <a:prstGeom prst="can">
            <a:avLst>
              <a:gd name="adj" fmla="val 143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(kind)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DD50E929-8553-B64F-8C2D-3F764711FFBF}"/>
              </a:ext>
            </a:extLst>
          </p:cNvPr>
          <p:cNvSpPr/>
          <p:nvPr/>
        </p:nvSpPr>
        <p:spPr>
          <a:xfrm>
            <a:off x="5232400" y="1226434"/>
            <a:ext cx="2462135" cy="4633466"/>
          </a:xfrm>
          <a:prstGeom prst="can">
            <a:avLst>
              <a:gd name="adj" fmla="val 143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(kind)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E50E95-DF3C-D34B-BC8C-0E61F3BF70E1}"/>
              </a:ext>
            </a:extLst>
          </p:cNvPr>
          <p:cNvSpPr txBox="1">
            <a:spLocks/>
          </p:cNvSpPr>
          <p:nvPr/>
        </p:nvSpPr>
        <p:spPr>
          <a:xfrm>
            <a:off x="310024" y="339150"/>
            <a:ext cx="10227675" cy="35414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Multitenancy Datastore split by namespace</a:t>
            </a:r>
            <a:endParaRPr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803C4A89-8909-044D-A6E0-02C876111C02}"/>
              </a:ext>
            </a:extLst>
          </p:cNvPr>
          <p:cNvSpPr/>
          <p:nvPr/>
        </p:nvSpPr>
        <p:spPr>
          <a:xfrm>
            <a:off x="2032000" y="1220056"/>
            <a:ext cx="391885" cy="1813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F56101-CB2A-F64F-AB58-48B713ACC357}"/>
              </a:ext>
            </a:extLst>
          </p:cNvPr>
          <p:cNvSpPr txBox="1"/>
          <p:nvPr/>
        </p:nvSpPr>
        <p:spPr>
          <a:xfrm>
            <a:off x="420914" y="2032002"/>
            <a:ext cx="175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Tenant A</a:t>
            </a:r>
            <a:endParaRPr kumimoji="1" lang="en-US" altLang="ja-JP" dirty="0"/>
          </a:p>
          <a:p>
            <a:r>
              <a:rPr kumimoji="1" lang="en-US" altLang="ja-JP" dirty="0"/>
              <a:t>(namespace)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0E7129-FE6A-CA40-B5FF-F007E91BE751}"/>
              </a:ext>
            </a:extLst>
          </p:cNvPr>
          <p:cNvSpPr txBox="1"/>
          <p:nvPr/>
        </p:nvSpPr>
        <p:spPr>
          <a:xfrm>
            <a:off x="426136" y="3705812"/>
            <a:ext cx="175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Tenant B</a:t>
            </a:r>
            <a:endParaRPr kumimoji="1" lang="en-US" altLang="ja-JP" dirty="0"/>
          </a:p>
          <a:p>
            <a:r>
              <a:rPr kumimoji="1" lang="en-US" altLang="ja-JP" dirty="0"/>
              <a:t>(namespace)</a:t>
            </a:r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F35375-C0F6-A94C-8363-5E142A5D288D}"/>
              </a:ext>
            </a:extLst>
          </p:cNvPr>
          <p:cNvCxnSpPr>
            <a:cxnSpLocks/>
          </p:cNvCxnSpPr>
          <p:nvPr/>
        </p:nvCxnSpPr>
        <p:spPr>
          <a:xfrm>
            <a:off x="2423884" y="3033487"/>
            <a:ext cx="869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A4C89815-CCF6-5B4E-8C6E-99ED2DC3E49E}"/>
              </a:ext>
            </a:extLst>
          </p:cNvPr>
          <p:cNvSpPr/>
          <p:nvPr/>
        </p:nvSpPr>
        <p:spPr>
          <a:xfrm>
            <a:off x="2031999" y="3041579"/>
            <a:ext cx="391885" cy="1813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99F6A16-D409-7B4D-A1FC-76A4037B1912}"/>
              </a:ext>
            </a:extLst>
          </p:cNvPr>
          <p:cNvCxnSpPr>
            <a:cxnSpLocks/>
          </p:cNvCxnSpPr>
          <p:nvPr/>
        </p:nvCxnSpPr>
        <p:spPr>
          <a:xfrm>
            <a:off x="2423884" y="4855011"/>
            <a:ext cx="869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CA69BC4-80B9-6945-902D-1BB8EFE43220}"/>
              </a:ext>
            </a:extLst>
          </p:cNvPr>
          <p:cNvSpPr/>
          <p:nvPr/>
        </p:nvSpPr>
        <p:spPr>
          <a:xfrm>
            <a:off x="2031998" y="4867770"/>
            <a:ext cx="391885" cy="1562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3E940D-5CF2-AE41-8E5B-FB8DB1B406F5}"/>
              </a:ext>
            </a:extLst>
          </p:cNvPr>
          <p:cNvSpPr txBox="1"/>
          <p:nvPr/>
        </p:nvSpPr>
        <p:spPr>
          <a:xfrm>
            <a:off x="422876" y="5379622"/>
            <a:ext cx="175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Tenant C</a:t>
            </a:r>
            <a:endParaRPr kumimoji="1" lang="en-US" altLang="ja-JP" dirty="0"/>
          </a:p>
          <a:p>
            <a:r>
              <a:rPr kumimoji="1" lang="en-US" altLang="ja-JP" dirty="0"/>
              <a:t>(namespace)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45E2D7-A55C-9249-ABC4-01AF7C58E467}"/>
              </a:ext>
            </a:extLst>
          </p:cNvPr>
          <p:cNvCxnSpPr>
            <a:cxnSpLocks/>
          </p:cNvCxnSpPr>
          <p:nvPr/>
        </p:nvCxnSpPr>
        <p:spPr>
          <a:xfrm>
            <a:off x="2423884" y="1220055"/>
            <a:ext cx="869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81C96D-B92F-5242-B2D6-53A1B9643831}"/>
              </a:ext>
            </a:extLst>
          </p:cNvPr>
          <p:cNvSpPr txBox="1"/>
          <p:nvPr/>
        </p:nvSpPr>
        <p:spPr>
          <a:xfrm rot="5400000">
            <a:off x="3388190" y="6025739"/>
            <a:ext cx="7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D2567F-05CF-3A4D-9A90-F7E78B5FDAFC}"/>
              </a:ext>
            </a:extLst>
          </p:cNvPr>
          <p:cNvSpPr txBox="1"/>
          <p:nvPr/>
        </p:nvSpPr>
        <p:spPr>
          <a:xfrm rot="5400000">
            <a:off x="6106584" y="6084224"/>
            <a:ext cx="7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D58222-0111-B04B-AAD5-CC13B2C80F5A}"/>
              </a:ext>
            </a:extLst>
          </p:cNvPr>
          <p:cNvSpPr txBox="1"/>
          <p:nvPr/>
        </p:nvSpPr>
        <p:spPr>
          <a:xfrm rot="5400000">
            <a:off x="8769955" y="6082084"/>
            <a:ext cx="7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2E9417-1EB3-8942-AC88-0C66E07D6DB8}"/>
              </a:ext>
            </a:extLst>
          </p:cNvPr>
          <p:cNvSpPr txBox="1"/>
          <p:nvPr/>
        </p:nvSpPr>
        <p:spPr>
          <a:xfrm>
            <a:off x="10503052" y="3336480"/>
            <a:ext cx="7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17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6324300-90AA-8841-A510-7423650C1E0E}"/>
              </a:ext>
            </a:extLst>
          </p:cNvPr>
          <p:cNvSpPr txBox="1">
            <a:spLocks/>
          </p:cNvSpPr>
          <p:nvPr/>
        </p:nvSpPr>
        <p:spPr>
          <a:xfrm>
            <a:off x="310024" y="339150"/>
            <a:ext cx="10227675" cy="35414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Account API multitenancy filter system.</a:t>
            </a:r>
            <a:endParaRPr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3D349D-183A-4044-98C0-21547E78EDE5}"/>
              </a:ext>
            </a:extLst>
          </p:cNvPr>
          <p:cNvCxnSpPr/>
          <p:nvPr/>
        </p:nvCxnSpPr>
        <p:spPr>
          <a:xfrm flipH="1">
            <a:off x="5789614" y="1336227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2781E6B-CBCC-E748-9E7B-B2000A2FDE52}"/>
              </a:ext>
            </a:extLst>
          </p:cNvPr>
          <p:cNvCxnSpPr/>
          <p:nvPr/>
        </p:nvCxnSpPr>
        <p:spPr>
          <a:xfrm flipH="1">
            <a:off x="10266587" y="1336227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A742AE8-AF36-6541-AFD3-B4E5EFE23F3A}"/>
              </a:ext>
            </a:extLst>
          </p:cNvPr>
          <p:cNvCxnSpPr/>
          <p:nvPr/>
        </p:nvCxnSpPr>
        <p:spPr>
          <a:xfrm flipH="1">
            <a:off x="1321138" y="1336227"/>
            <a:ext cx="1" cy="47303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D785370-BFFB-2E4A-ABD8-4456C5E6D6C7}"/>
              </a:ext>
            </a:extLst>
          </p:cNvPr>
          <p:cNvSpPr/>
          <p:nvPr/>
        </p:nvSpPr>
        <p:spPr>
          <a:xfrm>
            <a:off x="9410553" y="1333257"/>
            <a:ext cx="1712068" cy="350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account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api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7BC51B2-DE3C-8D40-8F00-A6A82B3431C5}"/>
              </a:ext>
            </a:extLst>
          </p:cNvPr>
          <p:cNvSpPr/>
          <p:nvPr/>
        </p:nvSpPr>
        <p:spPr>
          <a:xfrm>
            <a:off x="4933580" y="1333257"/>
            <a:ext cx="1712068" cy="350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multitenancy filter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6DEBE36-A6CC-1A4D-93B4-12B78FCEDDB9}"/>
              </a:ext>
            </a:extLst>
          </p:cNvPr>
          <p:cNvSpPr/>
          <p:nvPr/>
        </p:nvSpPr>
        <p:spPr>
          <a:xfrm>
            <a:off x="707457" y="1303930"/>
            <a:ext cx="1712068" cy="3501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D2F9CE9B-F229-3546-A19F-9FE6EA9CD9F3}"/>
              </a:ext>
            </a:extLst>
          </p:cNvPr>
          <p:cNvSpPr/>
          <p:nvPr/>
        </p:nvSpPr>
        <p:spPr>
          <a:xfrm>
            <a:off x="1321138" y="2167304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739BFDB-B04E-904F-B854-7CC75AF888F3}"/>
              </a:ext>
            </a:extLst>
          </p:cNvPr>
          <p:cNvSpPr txBox="1"/>
          <p:nvPr/>
        </p:nvSpPr>
        <p:spPr>
          <a:xfrm>
            <a:off x="2096484" y="1874933"/>
            <a:ext cx="231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 account </a:t>
            </a:r>
            <a:r>
              <a:rPr lang="en-US" altLang="ja-JP" dirty="0" err="1"/>
              <a:t>api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288547-5935-AF48-94B3-8E8158011E7C}"/>
              </a:ext>
            </a:extLst>
          </p:cNvPr>
          <p:cNvSpPr txBox="1"/>
          <p:nvPr/>
        </p:nvSpPr>
        <p:spPr>
          <a:xfrm>
            <a:off x="211811" y="847219"/>
            <a:ext cx="20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Login</a:t>
            </a:r>
            <a:endParaRPr kumimoji="1" lang="ja-JP" altLang="en-US" u="sng"/>
          </a:p>
        </p:txBody>
      </p:sp>
      <p:sp>
        <p:nvSpPr>
          <p:cNvPr id="66" name="右矢印 65">
            <a:extLst>
              <a:ext uri="{FF2B5EF4-FFF2-40B4-BE49-F238E27FC236}">
                <a16:creationId xmlns:a16="http://schemas.microsoft.com/office/drawing/2014/main" id="{BD9765D4-7251-7442-BE4E-E65253A84873}"/>
              </a:ext>
            </a:extLst>
          </p:cNvPr>
          <p:cNvSpPr/>
          <p:nvPr/>
        </p:nvSpPr>
        <p:spPr>
          <a:xfrm>
            <a:off x="5789613" y="3612325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7B9DA8D-B97F-E94B-80AF-9951C1F46C19}"/>
              </a:ext>
            </a:extLst>
          </p:cNvPr>
          <p:cNvSpPr txBox="1"/>
          <p:nvPr/>
        </p:nvSpPr>
        <p:spPr>
          <a:xfrm>
            <a:off x="6137646" y="3319954"/>
            <a:ext cx="231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 to controller</a:t>
            </a:r>
            <a:endParaRPr kumimoji="1" lang="ja-JP" altLang="en-US" dirty="0"/>
          </a:p>
        </p:txBody>
      </p:sp>
      <p:sp>
        <p:nvSpPr>
          <p:cNvPr id="68" name="右矢印 67">
            <a:extLst>
              <a:ext uri="{FF2B5EF4-FFF2-40B4-BE49-F238E27FC236}">
                <a16:creationId xmlns:a16="http://schemas.microsoft.com/office/drawing/2014/main" id="{BF0B8A38-1550-7244-8278-BF2D1A2E0521}"/>
              </a:ext>
            </a:extLst>
          </p:cNvPr>
          <p:cNvSpPr/>
          <p:nvPr/>
        </p:nvSpPr>
        <p:spPr>
          <a:xfrm flipH="1">
            <a:off x="5798111" y="4541057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4F863DA-36BD-D941-9D44-D351228A2857}"/>
              </a:ext>
            </a:extLst>
          </p:cNvPr>
          <p:cNvSpPr txBox="1"/>
          <p:nvPr/>
        </p:nvSpPr>
        <p:spPr>
          <a:xfrm>
            <a:off x="6137646" y="4279430"/>
            <a:ext cx="231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send </a:t>
            </a:r>
            <a:r>
              <a:rPr lang="en-US" altLang="ja-JP" dirty="0" err="1"/>
              <a:t>api</a:t>
            </a:r>
            <a:r>
              <a:rPr lang="en-US" altLang="ja-JP" dirty="0"/>
              <a:t> response</a:t>
            </a:r>
            <a:endParaRPr kumimoji="1" lang="ja-JP" altLang="en-US" dirty="0"/>
          </a:p>
        </p:txBody>
      </p:sp>
      <p:sp>
        <p:nvSpPr>
          <p:cNvPr id="70" name="環状矢印 69">
            <a:extLst>
              <a:ext uri="{FF2B5EF4-FFF2-40B4-BE49-F238E27FC236}">
                <a16:creationId xmlns:a16="http://schemas.microsoft.com/office/drawing/2014/main" id="{37A593EB-C0DB-3A4A-A39C-CB000E7C55BC}"/>
              </a:ext>
            </a:extLst>
          </p:cNvPr>
          <p:cNvSpPr/>
          <p:nvPr/>
        </p:nvSpPr>
        <p:spPr>
          <a:xfrm rot="8972469">
            <a:off x="10271408" y="3876318"/>
            <a:ext cx="371380" cy="3688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44825"/>
              <a:gd name="adj5" fmla="val 1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02384DE-9827-944B-BBD4-FB16130D182E}"/>
              </a:ext>
            </a:extLst>
          </p:cNvPr>
          <p:cNvSpPr txBox="1"/>
          <p:nvPr/>
        </p:nvSpPr>
        <p:spPr>
          <a:xfrm>
            <a:off x="10483909" y="3818078"/>
            <a:ext cx="109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main</a:t>
            </a:r>
          </a:p>
          <a:p>
            <a:r>
              <a:rPr lang="en-US" altLang="ja-JP" dirty="0"/>
              <a:t>process</a:t>
            </a:r>
            <a:endParaRPr kumimoji="1" lang="ja-JP" altLang="en-US" dirty="0"/>
          </a:p>
        </p:txBody>
      </p:sp>
      <p:sp>
        <p:nvSpPr>
          <p:cNvPr id="72" name="右矢印 71">
            <a:extLst>
              <a:ext uri="{FF2B5EF4-FFF2-40B4-BE49-F238E27FC236}">
                <a16:creationId xmlns:a16="http://schemas.microsoft.com/office/drawing/2014/main" id="{5C5BBABC-9911-A241-8E79-FB498D6E7E7C}"/>
              </a:ext>
            </a:extLst>
          </p:cNvPr>
          <p:cNvSpPr/>
          <p:nvPr/>
        </p:nvSpPr>
        <p:spPr>
          <a:xfrm flipH="1">
            <a:off x="1330735" y="5056421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D1270CB-14B3-3442-AD65-3BFBDB41A8B6}"/>
              </a:ext>
            </a:extLst>
          </p:cNvPr>
          <p:cNvSpPr txBox="1"/>
          <p:nvPr/>
        </p:nvSpPr>
        <p:spPr>
          <a:xfrm>
            <a:off x="2096481" y="4748125"/>
            <a:ext cx="26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send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 response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B6B78-C325-0D4A-A9A7-A1A06AEA2913}"/>
              </a:ext>
            </a:extLst>
          </p:cNvPr>
          <p:cNvSpPr txBox="1"/>
          <p:nvPr/>
        </p:nvSpPr>
        <p:spPr>
          <a:xfrm>
            <a:off x="6148822" y="1637270"/>
            <a:ext cx="148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(servlet filter)</a:t>
            </a:r>
            <a:endParaRPr kumimoji="1" lang="ja-JP" altLang="en-US" sz="16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BEE922D-B89F-9241-8779-DE6313D02C6B}"/>
              </a:ext>
            </a:extLst>
          </p:cNvPr>
          <p:cNvSpPr txBox="1"/>
          <p:nvPr/>
        </p:nvSpPr>
        <p:spPr>
          <a:xfrm>
            <a:off x="10707445" y="1637270"/>
            <a:ext cx="148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(controller)</a:t>
            </a:r>
            <a:endParaRPr kumimoji="1" lang="ja-JP" altLang="en-US" sz="1600"/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C33AF26F-D28D-DD43-B09B-A4935101026A}"/>
              </a:ext>
            </a:extLst>
          </p:cNvPr>
          <p:cNvSpPr/>
          <p:nvPr/>
        </p:nvSpPr>
        <p:spPr>
          <a:xfrm rot="5400000">
            <a:off x="8256019" y="-2300458"/>
            <a:ext cx="265710" cy="6910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26B511D-4305-5240-B3F7-58B81441F12E}"/>
              </a:ext>
            </a:extLst>
          </p:cNvPr>
          <p:cNvSpPr txBox="1"/>
          <p:nvPr/>
        </p:nvSpPr>
        <p:spPr>
          <a:xfrm>
            <a:off x="7527593" y="797504"/>
            <a:ext cx="188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service-</a:t>
            </a:r>
            <a:r>
              <a:rPr lang="en-US" altLang="ja-JP" sz="1600" dirty="0" err="1"/>
              <a:t>api</a:t>
            </a:r>
            <a:endParaRPr kumimoji="1" lang="ja-JP" altLang="en-US" sz="1600"/>
          </a:p>
        </p:txBody>
      </p:sp>
      <p:sp>
        <p:nvSpPr>
          <p:cNvPr id="31" name="環状矢印 30">
            <a:extLst>
              <a:ext uri="{FF2B5EF4-FFF2-40B4-BE49-F238E27FC236}">
                <a16:creationId xmlns:a16="http://schemas.microsoft.com/office/drawing/2014/main" id="{5DAB0461-80FF-5A4A-9515-A709240D025B}"/>
              </a:ext>
            </a:extLst>
          </p:cNvPr>
          <p:cNvSpPr/>
          <p:nvPr/>
        </p:nvSpPr>
        <p:spPr>
          <a:xfrm rot="8972469">
            <a:off x="5778394" y="2597916"/>
            <a:ext cx="371380" cy="3688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44825"/>
              <a:gd name="adj5" fmla="val 1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C0AD9CF-ABF9-704B-8B65-29A1CE2CB24C}"/>
              </a:ext>
            </a:extLst>
          </p:cNvPr>
          <p:cNvSpPr txBox="1"/>
          <p:nvPr/>
        </p:nvSpPr>
        <p:spPr>
          <a:xfrm>
            <a:off x="6068498" y="2450716"/>
            <a:ext cx="29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check </a:t>
            </a:r>
            <a:r>
              <a:rPr lang="en-US" altLang="ja-JP" dirty="0"/>
              <a:t>authorization</a:t>
            </a:r>
          </a:p>
          <a:p>
            <a:r>
              <a:rPr kumimoji="1" lang="en-US" altLang="ja-JP" dirty="0"/>
              <a:t>set </a:t>
            </a:r>
            <a:r>
              <a:rPr lang="en-US" altLang="ja-JP" dirty="0"/>
              <a:t>default </a:t>
            </a:r>
            <a:r>
              <a:rPr kumimoji="1" lang="en-US" altLang="ja-JP" dirty="0"/>
              <a:t>namespace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2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</Words>
  <Application>Microsoft Macintosh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三上威</dc:creator>
  <cp:lastModifiedBy>三上威</cp:lastModifiedBy>
  <cp:revision>22</cp:revision>
  <dcterms:created xsi:type="dcterms:W3CDTF">2018-03-18T15:32:56Z</dcterms:created>
  <dcterms:modified xsi:type="dcterms:W3CDTF">2019-02-25T10:29:27Z</dcterms:modified>
</cp:coreProperties>
</file>