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3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D77E4-4CB8-B347-8DEC-E40A359A7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BF139FB-AAE0-BB4D-B944-D01344181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51199B-E478-364D-86A8-2AD5477B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A5AA2-1EDB-414E-9854-E5AD1C10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87E290-FCC5-1144-A48D-E6574851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1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5382C-2571-604D-86D3-B37F8086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74E3ED-ACBC-444B-9C43-34E7ECE4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959528-2649-1946-B182-D627D30A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ED60F-23E6-8E47-8ED7-082CB9A3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60EDA-0F39-794C-9B61-FC72538C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21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1BEB6E-CD37-E44C-A7FC-4F327FC68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142994-2CAE-B842-AD78-10AD963A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8C119-2CD9-A14B-8C7C-7BE3D374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C2C4D-FF25-8947-AA9C-DA5FEB8A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F85EFD-1650-264C-8910-79F17EDE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0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B6FFE-304C-A244-B569-97830640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E122B-C278-824B-AB2A-F7801937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8D50BF-1C55-F841-B35C-8FEF7A9C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EEFC0-BFC2-214A-8582-35EA72E8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2C216E-6BDB-4C4F-9F5B-D50D0329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5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F9D14-CAFE-7F4C-8816-293183AE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E43A8C-F1F6-D844-94F3-14096D7B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05C2E5-EF63-5F4D-9525-05952ADE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7B3B27-ED96-4448-8D0A-403E69BA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7F19A9-5F14-7444-B4FC-6E8A82F5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5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62ADC-5B81-2C41-A8B0-9AE55E07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4332E-4FCC-3743-B2CB-F4039FB24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FBBEBB-652A-164B-A154-628B219F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C884CB-F41B-E347-82D6-2C96D1F8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94B762-9E6C-3847-980C-1C7EBB60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FD25E6-BB95-6948-B6C8-E993EBD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0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36780-11D9-A844-814D-1DB97D18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59FBD6-162E-0B48-B201-EB6B4B01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325081-C93B-8F45-92E4-370A1544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59F131-14FE-764B-8FA5-EE44F4AB8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CEC9A4-C45E-C547-AFB4-9055D26E8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3907A3-AF95-3D4B-8EC6-CD9D2ADC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33B6B9-D7A3-434B-AB53-F8B72A32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448A77-2B1F-A64B-B171-C8D51FF6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44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4CC51-2583-D142-8E53-DDA484BD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94D9D6-6424-F547-BE17-EB673C18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522EAA-80D2-AC46-9595-197DBA65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5336B3-5E4E-6C41-A05B-EFB093C6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22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5DC6DE-75DE-6E42-A35B-7CE55EA4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BF8B5D-22C5-444A-8361-2B9BE942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928805-AF54-0F44-9CDE-2E0A1B80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88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7FA26-51D8-F042-A60D-FF2B3266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E5EE5-8A5C-9749-B737-0823212C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7E91E7-E0D4-FD49-9A0F-E1526759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5FFB27-2008-6D4E-90D1-D6370252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B3050A-1FE5-9D45-83BA-22709412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05693B-9EF3-3249-8982-0969487A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63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3CE02-EB1D-9841-B949-7BC545A0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EE9D5D-D01C-CB43-B72A-78EBBD937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2F88C6-7122-3B49-8E9C-1D36F145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66480F-3FAB-384A-8131-094D5A9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557230-2052-E640-993D-07ED506C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0500A-5EDF-6548-B8EA-60634CD0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1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E5F85F-43AF-4345-B127-E098450F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D5357C-F181-544F-B465-1D7448C2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BE9F6A-6867-3347-AF1D-CA72E0D98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DC7430-A695-6940-82D5-531BB74BE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625668-21B9-954F-977B-184AB7847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2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6324300-90AA-8841-A510-7423650C1E0E}"/>
              </a:ext>
            </a:extLst>
          </p:cNvPr>
          <p:cNvSpPr txBox="1">
            <a:spLocks/>
          </p:cNvSpPr>
          <p:nvPr/>
        </p:nvSpPr>
        <p:spPr>
          <a:xfrm>
            <a:off x="310024" y="339150"/>
            <a:ext cx="10227675" cy="35414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</a:rPr>
              <a:t>Systems Organization</a:t>
            </a:r>
            <a:endParaRPr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8" name="正方形/長方形 457">
            <a:extLst>
              <a:ext uri="{FF2B5EF4-FFF2-40B4-BE49-F238E27FC236}">
                <a16:creationId xmlns:a16="http://schemas.microsoft.com/office/drawing/2014/main" id="{340CF795-718D-C642-8AF4-5505F0A955C1}"/>
              </a:ext>
            </a:extLst>
          </p:cNvPr>
          <p:cNvSpPr/>
          <p:nvPr/>
        </p:nvSpPr>
        <p:spPr>
          <a:xfrm>
            <a:off x="9314934" y="3706032"/>
            <a:ext cx="2774588" cy="1877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err="1">
                <a:solidFill>
                  <a:schemeClr val="tx1"/>
                </a:solidFill>
              </a:rPr>
              <a:t>SendGrid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9" name="正方形/長方形 458">
            <a:extLst>
              <a:ext uri="{FF2B5EF4-FFF2-40B4-BE49-F238E27FC236}">
                <a16:creationId xmlns:a16="http://schemas.microsoft.com/office/drawing/2014/main" id="{7CAC946D-39F7-BF48-AB5D-21243A822D04}"/>
              </a:ext>
            </a:extLst>
          </p:cNvPr>
          <p:cNvSpPr/>
          <p:nvPr/>
        </p:nvSpPr>
        <p:spPr>
          <a:xfrm>
            <a:off x="6484259" y="3706686"/>
            <a:ext cx="2774588" cy="1885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Auth0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0" name="正方形/長方形 459">
            <a:extLst>
              <a:ext uri="{FF2B5EF4-FFF2-40B4-BE49-F238E27FC236}">
                <a16:creationId xmlns:a16="http://schemas.microsoft.com/office/drawing/2014/main" id="{FFFC6E1A-8696-564D-8B88-4B5A2F916199}"/>
              </a:ext>
            </a:extLst>
          </p:cNvPr>
          <p:cNvSpPr/>
          <p:nvPr/>
        </p:nvSpPr>
        <p:spPr>
          <a:xfrm>
            <a:off x="1415825" y="1017003"/>
            <a:ext cx="10673698" cy="2613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>
                <a:solidFill>
                  <a:schemeClr val="tx1"/>
                </a:solidFill>
              </a:rPr>
              <a:t>GCP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1" name="正方形/長方形 460">
            <a:extLst>
              <a:ext uri="{FF2B5EF4-FFF2-40B4-BE49-F238E27FC236}">
                <a16:creationId xmlns:a16="http://schemas.microsoft.com/office/drawing/2014/main" id="{C9C0B38C-952D-C044-A6EC-10536A3BC378}"/>
              </a:ext>
            </a:extLst>
          </p:cNvPr>
          <p:cNvSpPr/>
          <p:nvPr/>
        </p:nvSpPr>
        <p:spPr>
          <a:xfrm>
            <a:off x="2324201" y="3706685"/>
            <a:ext cx="4076419" cy="187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Heroku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2" name="正方形/長方形 461">
            <a:extLst>
              <a:ext uri="{FF2B5EF4-FFF2-40B4-BE49-F238E27FC236}">
                <a16:creationId xmlns:a16="http://schemas.microsoft.com/office/drawing/2014/main" id="{28B379DB-6B76-1649-806A-6981E25EFDE5}"/>
              </a:ext>
            </a:extLst>
          </p:cNvPr>
          <p:cNvSpPr/>
          <p:nvPr/>
        </p:nvSpPr>
        <p:spPr>
          <a:xfrm>
            <a:off x="1415825" y="3706685"/>
            <a:ext cx="838173" cy="187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Cloud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Front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3" name="正方形/長方形 462">
            <a:extLst>
              <a:ext uri="{FF2B5EF4-FFF2-40B4-BE49-F238E27FC236}">
                <a16:creationId xmlns:a16="http://schemas.microsoft.com/office/drawing/2014/main" id="{6CED93DE-7CD8-0D42-93C5-A24ADFB4C9AD}"/>
              </a:ext>
            </a:extLst>
          </p:cNvPr>
          <p:cNvSpPr/>
          <p:nvPr/>
        </p:nvSpPr>
        <p:spPr>
          <a:xfrm>
            <a:off x="2600835" y="4274461"/>
            <a:ext cx="2182487" cy="2929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service-web</a:t>
            </a:r>
          </a:p>
        </p:txBody>
      </p:sp>
      <p:sp>
        <p:nvSpPr>
          <p:cNvPr id="464" name="三角形 463">
            <a:extLst>
              <a:ext uri="{FF2B5EF4-FFF2-40B4-BE49-F238E27FC236}">
                <a16:creationId xmlns:a16="http://schemas.microsoft.com/office/drawing/2014/main" id="{1586AE7B-B687-D44D-8144-D09901FF6DFB}"/>
              </a:ext>
            </a:extLst>
          </p:cNvPr>
          <p:cNvSpPr/>
          <p:nvPr/>
        </p:nvSpPr>
        <p:spPr>
          <a:xfrm>
            <a:off x="378164" y="2014621"/>
            <a:ext cx="504869" cy="52424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5" name="スマイル 464">
            <a:extLst>
              <a:ext uri="{FF2B5EF4-FFF2-40B4-BE49-F238E27FC236}">
                <a16:creationId xmlns:a16="http://schemas.microsoft.com/office/drawing/2014/main" id="{BA295026-271E-824D-A373-D2D681BE9B5E}"/>
              </a:ext>
            </a:extLst>
          </p:cNvPr>
          <p:cNvSpPr/>
          <p:nvPr/>
        </p:nvSpPr>
        <p:spPr>
          <a:xfrm>
            <a:off x="378164" y="1745142"/>
            <a:ext cx="504870" cy="491190"/>
          </a:xfrm>
          <a:prstGeom prst="smileyFac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6" name="三角形 465">
            <a:extLst>
              <a:ext uri="{FF2B5EF4-FFF2-40B4-BE49-F238E27FC236}">
                <a16:creationId xmlns:a16="http://schemas.microsoft.com/office/drawing/2014/main" id="{AB999B5F-FAF0-0740-A915-A126CF748229}"/>
              </a:ext>
            </a:extLst>
          </p:cNvPr>
          <p:cNvSpPr/>
          <p:nvPr/>
        </p:nvSpPr>
        <p:spPr>
          <a:xfrm>
            <a:off x="192012" y="4250725"/>
            <a:ext cx="504869" cy="52424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7" name="スマイル 466">
            <a:extLst>
              <a:ext uri="{FF2B5EF4-FFF2-40B4-BE49-F238E27FC236}">
                <a16:creationId xmlns:a16="http://schemas.microsoft.com/office/drawing/2014/main" id="{B58A2FDD-FB49-E342-94E1-1C0CFBDAD3F7}"/>
              </a:ext>
            </a:extLst>
          </p:cNvPr>
          <p:cNvSpPr/>
          <p:nvPr/>
        </p:nvSpPr>
        <p:spPr>
          <a:xfrm>
            <a:off x="192012" y="3981246"/>
            <a:ext cx="504870" cy="49119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8" name="三角形 467">
            <a:extLst>
              <a:ext uri="{FF2B5EF4-FFF2-40B4-BE49-F238E27FC236}">
                <a16:creationId xmlns:a16="http://schemas.microsoft.com/office/drawing/2014/main" id="{87C17481-3920-214E-99C5-38D828734221}"/>
              </a:ext>
            </a:extLst>
          </p:cNvPr>
          <p:cNvSpPr/>
          <p:nvPr/>
        </p:nvSpPr>
        <p:spPr>
          <a:xfrm>
            <a:off x="564118" y="4374774"/>
            <a:ext cx="504869" cy="52424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スマイル 468">
            <a:extLst>
              <a:ext uri="{FF2B5EF4-FFF2-40B4-BE49-F238E27FC236}">
                <a16:creationId xmlns:a16="http://schemas.microsoft.com/office/drawing/2014/main" id="{20DA6AAC-751C-FF45-A1E5-2BE3769456D2}"/>
              </a:ext>
            </a:extLst>
          </p:cNvPr>
          <p:cNvSpPr/>
          <p:nvPr/>
        </p:nvSpPr>
        <p:spPr>
          <a:xfrm>
            <a:off x="564118" y="4105295"/>
            <a:ext cx="504870" cy="491190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正方形/長方形 469">
            <a:extLst>
              <a:ext uri="{FF2B5EF4-FFF2-40B4-BE49-F238E27FC236}">
                <a16:creationId xmlns:a16="http://schemas.microsoft.com/office/drawing/2014/main" id="{66164AB9-E511-BF40-ACD1-82BE414F56CC}"/>
              </a:ext>
            </a:extLst>
          </p:cNvPr>
          <p:cNvSpPr/>
          <p:nvPr/>
        </p:nvSpPr>
        <p:spPr>
          <a:xfrm>
            <a:off x="2600835" y="1943365"/>
            <a:ext cx="2182487" cy="2929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service-admin</a:t>
            </a:r>
          </a:p>
        </p:txBody>
      </p:sp>
      <p:sp>
        <p:nvSpPr>
          <p:cNvPr id="471" name="円柱 470">
            <a:extLst>
              <a:ext uri="{FF2B5EF4-FFF2-40B4-BE49-F238E27FC236}">
                <a16:creationId xmlns:a16="http://schemas.microsoft.com/office/drawing/2014/main" id="{ADB542D4-7A50-4941-967F-8B1D7AF99D77}"/>
              </a:ext>
            </a:extLst>
          </p:cNvPr>
          <p:cNvSpPr/>
          <p:nvPr/>
        </p:nvSpPr>
        <p:spPr>
          <a:xfrm>
            <a:off x="4407243" y="4617905"/>
            <a:ext cx="1429407" cy="66967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web-</a:t>
            </a:r>
            <a:r>
              <a:rPr lang="en-US" altLang="ja-JP" sz="1400" dirty="0" err="1">
                <a:solidFill>
                  <a:schemeClr val="tx1"/>
                </a:solidFill>
              </a:rPr>
              <a:t>db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73" name="正方形/長方形 472">
            <a:extLst>
              <a:ext uri="{FF2B5EF4-FFF2-40B4-BE49-F238E27FC236}">
                <a16:creationId xmlns:a16="http://schemas.microsoft.com/office/drawing/2014/main" id="{A210E5CB-0B80-CC49-B006-634FCE2ED6F6}"/>
              </a:ext>
            </a:extLst>
          </p:cNvPr>
          <p:cNvSpPr/>
          <p:nvPr/>
        </p:nvSpPr>
        <p:spPr>
          <a:xfrm>
            <a:off x="6822746" y="4604286"/>
            <a:ext cx="2182487" cy="29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auth0-api</a:t>
            </a:r>
          </a:p>
        </p:txBody>
      </p:sp>
      <p:sp>
        <p:nvSpPr>
          <p:cNvPr id="474" name="テキスト ボックス 473">
            <a:extLst>
              <a:ext uri="{FF2B5EF4-FFF2-40B4-BE49-F238E27FC236}">
                <a16:creationId xmlns:a16="http://schemas.microsoft.com/office/drawing/2014/main" id="{A696DC6E-AEDF-2340-A517-322540CBF847}"/>
              </a:ext>
            </a:extLst>
          </p:cNvPr>
          <p:cNvSpPr txBox="1"/>
          <p:nvPr/>
        </p:nvSpPr>
        <p:spPr>
          <a:xfrm>
            <a:off x="564118" y="4954881"/>
            <a:ext cx="276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end-user</a:t>
            </a:r>
            <a:endParaRPr kumimoji="1" lang="ja-JP" altLang="en-US" sz="1400" dirty="0"/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21603D58-D78E-B945-82CB-E23DD30A054E}"/>
              </a:ext>
            </a:extLst>
          </p:cNvPr>
          <p:cNvSpPr txBox="1"/>
          <p:nvPr/>
        </p:nvSpPr>
        <p:spPr>
          <a:xfrm>
            <a:off x="564116" y="2626461"/>
            <a:ext cx="383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administrator</a:t>
            </a:r>
            <a:endParaRPr kumimoji="1" lang="ja-JP" altLang="en-US" sz="1400" dirty="0"/>
          </a:p>
        </p:txBody>
      </p:sp>
      <p:sp>
        <p:nvSpPr>
          <p:cNvPr id="476" name="右矢印 475">
            <a:extLst>
              <a:ext uri="{FF2B5EF4-FFF2-40B4-BE49-F238E27FC236}">
                <a16:creationId xmlns:a16="http://schemas.microsoft.com/office/drawing/2014/main" id="{443F0FE7-2308-5047-B7CF-CA155EA063D5}"/>
              </a:ext>
            </a:extLst>
          </p:cNvPr>
          <p:cNvSpPr/>
          <p:nvPr/>
        </p:nvSpPr>
        <p:spPr>
          <a:xfrm>
            <a:off x="1206052" y="4374774"/>
            <a:ext cx="1394783" cy="192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7" name="右矢印 476">
            <a:extLst>
              <a:ext uri="{FF2B5EF4-FFF2-40B4-BE49-F238E27FC236}">
                <a16:creationId xmlns:a16="http://schemas.microsoft.com/office/drawing/2014/main" id="{9EED96EF-162C-764A-8DFE-E954BEDD36BE}"/>
              </a:ext>
            </a:extLst>
          </p:cNvPr>
          <p:cNvSpPr/>
          <p:nvPr/>
        </p:nvSpPr>
        <p:spPr>
          <a:xfrm>
            <a:off x="1181316" y="1995623"/>
            <a:ext cx="1394783" cy="192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8" name="円柱 477">
            <a:extLst>
              <a:ext uri="{FF2B5EF4-FFF2-40B4-BE49-F238E27FC236}">
                <a16:creationId xmlns:a16="http://schemas.microsoft.com/office/drawing/2014/main" id="{FB4AFCFF-D9C8-CC46-874D-9DAA73CC7398}"/>
              </a:ext>
            </a:extLst>
          </p:cNvPr>
          <p:cNvSpPr/>
          <p:nvPr/>
        </p:nvSpPr>
        <p:spPr>
          <a:xfrm>
            <a:off x="10478981" y="1511066"/>
            <a:ext cx="1429407" cy="66967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api-db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79" name="正方形/長方形 478">
            <a:extLst>
              <a:ext uri="{FF2B5EF4-FFF2-40B4-BE49-F238E27FC236}">
                <a16:creationId xmlns:a16="http://schemas.microsoft.com/office/drawing/2014/main" id="{2CBE4AE0-D62E-E147-B517-C2F71C3D4683}"/>
              </a:ext>
            </a:extLst>
          </p:cNvPr>
          <p:cNvSpPr/>
          <p:nvPr/>
        </p:nvSpPr>
        <p:spPr>
          <a:xfrm>
            <a:off x="6822746" y="1913798"/>
            <a:ext cx="2182487" cy="2929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service-</a:t>
            </a:r>
            <a:r>
              <a:rPr lang="en-US" altLang="ja-JP" sz="1400" dirty="0" err="1"/>
              <a:t>api</a:t>
            </a:r>
            <a:endParaRPr lang="en-US" altLang="ja-JP" sz="1400" dirty="0"/>
          </a:p>
        </p:txBody>
      </p:sp>
      <p:sp>
        <p:nvSpPr>
          <p:cNvPr id="480" name="正方形/長方形 479">
            <a:extLst>
              <a:ext uri="{FF2B5EF4-FFF2-40B4-BE49-F238E27FC236}">
                <a16:creationId xmlns:a16="http://schemas.microsoft.com/office/drawing/2014/main" id="{3CF1C772-7595-DC4D-AD63-373FE918DF54}"/>
              </a:ext>
            </a:extLst>
          </p:cNvPr>
          <p:cNvSpPr/>
          <p:nvPr/>
        </p:nvSpPr>
        <p:spPr>
          <a:xfrm>
            <a:off x="9725900" y="4597064"/>
            <a:ext cx="2182487" cy="29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sendgrid-api</a:t>
            </a:r>
            <a:endParaRPr lang="en-US" altLang="ja-JP" sz="1400" dirty="0"/>
          </a:p>
        </p:txBody>
      </p:sp>
      <p:cxnSp>
        <p:nvCxnSpPr>
          <p:cNvPr id="481" name="直線コネクタ 480">
            <a:extLst>
              <a:ext uri="{FF2B5EF4-FFF2-40B4-BE49-F238E27FC236}">
                <a16:creationId xmlns:a16="http://schemas.microsoft.com/office/drawing/2014/main" id="{CC6A4D4E-7D95-C648-BBFE-3B0A894177D3}"/>
              </a:ext>
            </a:extLst>
          </p:cNvPr>
          <p:cNvCxnSpPr>
            <a:cxnSpLocks/>
            <a:stCxn id="463" idx="3"/>
            <a:endCxn id="479" idx="1"/>
          </p:cNvCxnSpPr>
          <p:nvPr/>
        </p:nvCxnSpPr>
        <p:spPr>
          <a:xfrm flipV="1">
            <a:off x="4783322" y="2060282"/>
            <a:ext cx="2039424" cy="2360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正方形/長方形 487">
            <a:extLst>
              <a:ext uri="{FF2B5EF4-FFF2-40B4-BE49-F238E27FC236}">
                <a16:creationId xmlns:a16="http://schemas.microsoft.com/office/drawing/2014/main" id="{28831A26-2F3C-754D-AD8A-14F053E9DBB1}"/>
              </a:ext>
            </a:extLst>
          </p:cNvPr>
          <p:cNvSpPr/>
          <p:nvPr/>
        </p:nvSpPr>
        <p:spPr>
          <a:xfrm>
            <a:off x="9725899" y="3203256"/>
            <a:ext cx="2182487" cy="2929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service-</a:t>
            </a:r>
            <a:r>
              <a:rPr lang="en-US" altLang="ja-JP" sz="1400" dirty="0" err="1"/>
              <a:t>api</a:t>
            </a:r>
            <a:endParaRPr lang="en-US" altLang="ja-JP" sz="1400" dirty="0"/>
          </a:p>
        </p:txBody>
      </p:sp>
      <p:sp>
        <p:nvSpPr>
          <p:cNvPr id="489" name="正方形/長方形 488">
            <a:extLst>
              <a:ext uri="{FF2B5EF4-FFF2-40B4-BE49-F238E27FC236}">
                <a16:creationId xmlns:a16="http://schemas.microsoft.com/office/drawing/2014/main" id="{9C0CCB18-6694-624D-AE6C-ADD43CDB742F}"/>
              </a:ext>
            </a:extLst>
          </p:cNvPr>
          <p:cNvSpPr/>
          <p:nvPr/>
        </p:nvSpPr>
        <p:spPr>
          <a:xfrm>
            <a:off x="8367874" y="2508662"/>
            <a:ext cx="2182487" cy="29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Task Queue</a:t>
            </a: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545BA5C-2965-B04D-9FC6-E986C31EE65B}"/>
              </a:ext>
            </a:extLst>
          </p:cNvPr>
          <p:cNvCxnSpPr>
            <a:cxnSpLocks/>
            <a:stCxn id="488" idx="2"/>
          </p:cNvCxnSpPr>
          <p:nvPr/>
        </p:nvCxnSpPr>
        <p:spPr>
          <a:xfrm>
            <a:off x="7913990" y="2206765"/>
            <a:ext cx="1545128" cy="3018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0E91F2B8-833B-2C4A-8D32-9BB6D35775B9}"/>
              </a:ext>
            </a:extLst>
          </p:cNvPr>
          <p:cNvCxnSpPr>
            <a:cxnSpLocks/>
          </p:cNvCxnSpPr>
          <p:nvPr/>
        </p:nvCxnSpPr>
        <p:spPr>
          <a:xfrm>
            <a:off x="9459118" y="2801629"/>
            <a:ext cx="1358025" cy="4016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CB8FFD15-E025-014B-904B-F7395606272B}"/>
              </a:ext>
            </a:extLst>
          </p:cNvPr>
          <p:cNvCxnSpPr>
            <a:cxnSpLocks/>
          </p:cNvCxnSpPr>
          <p:nvPr/>
        </p:nvCxnSpPr>
        <p:spPr>
          <a:xfrm flipH="1">
            <a:off x="10817143" y="2180739"/>
            <a:ext cx="376542" cy="10225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8CE76757-231E-6849-9079-3CB260946248}"/>
              </a:ext>
            </a:extLst>
          </p:cNvPr>
          <p:cNvCxnSpPr>
            <a:cxnSpLocks/>
            <a:endCxn id="489" idx="0"/>
          </p:cNvCxnSpPr>
          <p:nvPr/>
        </p:nvCxnSpPr>
        <p:spPr>
          <a:xfrm>
            <a:off x="10817143" y="3496223"/>
            <a:ext cx="1" cy="10470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68761951-29C4-1343-BB15-E5ABE00E7D1B}"/>
              </a:ext>
            </a:extLst>
          </p:cNvPr>
          <p:cNvCxnSpPr>
            <a:cxnSpLocks/>
            <a:stCxn id="489" idx="2"/>
          </p:cNvCxnSpPr>
          <p:nvPr/>
        </p:nvCxnSpPr>
        <p:spPr>
          <a:xfrm>
            <a:off x="10817144" y="4836241"/>
            <a:ext cx="0" cy="10992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2498C2F3-FFEE-324F-BD10-B5947A233BAB}"/>
              </a:ext>
            </a:extLst>
          </p:cNvPr>
          <p:cNvCxnSpPr>
            <a:cxnSpLocks/>
          </p:cNvCxnSpPr>
          <p:nvPr/>
        </p:nvCxnSpPr>
        <p:spPr>
          <a:xfrm>
            <a:off x="577265" y="5918663"/>
            <a:ext cx="10239879" cy="276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グループ化 496">
            <a:extLst>
              <a:ext uri="{FF2B5EF4-FFF2-40B4-BE49-F238E27FC236}">
                <a16:creationId xmlns:a16="http://schemas.microsoft.com/office/drawing/2014/main" id="{97BD22C9-FAE7-3441-AF08-2194C3037A74}"/>
              </a:ext>
            </a:extLst>
          </p:cNvPr>
          <p:cNvGrpSpPr/>
          <p:nvPr/>
        </p:nvGrpSpPr>
        <p:grpSpPr>
          <a:xfrm>
            <a:off x="1219200" y="5794172"/>
            <a:ext cx="421105" cy="248981"/>
            <a:chOff x="6102566" y="6082210"/>
            <a:chExt cx="421105" cy="248981"/>
          </a:xfrm>
        </p:grpSpPr>
        <p:sp>
          <p:nvSpPr>
            <p:cNvPr id="498" name="正方形/長方形 497">
              <a:extLst>
                <a:ext uri="{FF2B5EF4-FFF2-40B4-BE49-F238E27FC236}">
                  <a16:creationId xmlns:a16="http://schemas.microsoft.com/office/drawing/2014/main" id="{0D2F6BE5-5BF3-7446-B482-D51EB667D3E9}"/>
                </a:ext>
              </a:extLst>
            </p:cNvPr>
            <p:cNvSpPr/>
            <p:nvPr/>
          </p:nvSpPr>
          <p:spPr>
            <a:xfrm>
              <a:off x="6102566" y="6082210"/>
              <a:ext cx="421105" cy="2489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9" name="三角形 498">
              <a:extLst>
                <a:ext uri="{FF2B5EF4-FFF2-40B4-BE49-F238E27FC236}">
                  <a16:creationId xmlns:a16="http://schemas.microsoft.com/office/drawing/2014/main" id="{105B6104-979B-6D45-89EE-2E3FED47AFDA}"/>
                </a:ext>
              </a:extLst>
            </p:cNvPr>
            <p:cNvSpPr/>
            <p:nvPr/>
          </p:nvSpPr>
          <p:spPr>
            <a:xfrm flipV="1">
              <a:off x="6102566" y="6083115"/>
              <a:ext cx="421105" cy="19666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0B2DD01F-FE8F-2046-BE90-B133F70D0CA1}"/>
              </a:ext>
            </a:extLst>
          </p:cNvPr>
          <p:cNvCxnSpPr>
            <a:cxnSpLocks/>
          </p:cNvCxnSpPr>
          <p:nvPr/>
        </p:nvCxnSpPr>
        <p:spPr>
          <a:xfrm>
            <a:off x="577265" y="5498135"/>
            <a:ext cx="0" cy="434338"/>
          </a:xfrm>
          <a:prstGeom prst="line">
            <a:avLst/>
          </a:prstGeom>
          <a:ln w="38100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43184078-FB38-FE42-B4E3-0E603757956F}"/>
              </a:ext>
            </a:extLst>
          </p:cNvPr>
          <p:cNvSpPr txBox="1"/>
          <p:nvPr/>
        </p:nvSpPr>
        <p:spPr>
          <a:xfrm>
            <a:off x="3692078" y="1697127"/>
            <a:ext cx="123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GAE-SE/Java8</a:t>
            </a:r>
            <a:endParaRPr kumimoji="1" lang="ja-JP" altLang="en-US" sz="1200" dirty="0"/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EA139702-3EA3-AE47-AF8B-134A2BE55069}"/>
              </a:ext>
            </a:extLst>
          </p:cNvPr>
          <p:cNvSpPr txBox="1"/>
          <p:nvPr/>
        </p:nvSpPr>
        <p:spPr>
          <a:xfrm>
            <a:off x="2516876" y="4566480"/>
            <a:ext cx="123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Ruby on Rails</a:t>
            </a:r>
            <a:endParaRPr kumimoji="1" lang="ja-JP" altLang="en-US" sz="1200" dirty="0"/>
          </a:p>
        </p:txBody>
      </p:sp>
      <p:sp>
        <p:nvSpPr>
          <p:cNvPr id="504" name="テキスト ボックス 503">
            <a:extLst>
              <a:ext uri="{FF2B5EF4-FFF2-40B4-BE49-F238E27FC236}">
                <a16:creationId xmlns:a16="http://schemas.microsoft.com/office/drawing/2014/main" id="{A4FFC6C0-B457-274E-91A7-5372C0D6A5A5}"/>
              </a:ext>
            </a:extLst>
          </p:cNvPr>
          <p:cNvSpPr txBox="1"/>
          <p:nvPr/>
        </p:nvSpPr>
        <p:spPr>
          <a:xfrm>
            <a:off x="5178034" y="5288867"/>
            <a:ext cx="123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PostgreSQL</a:t>
            </a:r>
            <a:endParaRPr kumimoji="1" lang="ja-JP" altLang="en-US" sz="1200" dirty="0"/>
          </a:p>
        </p:txBody>
      </p: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4470329A-25A9-3741-9F9F-747E3639C267}"/>
              </a:ext>
            </a:extLst>
          </p:cNvPr>
          <p:cNvSpPr txBox="1"/>
          <p:nvPr/>
        </p:nvSpPr>
        <p:spPr>
          <a:xfrm>
            <a:off x="6887444" y="2239647"/>
            <a:ext cx="14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GAE-SE/Java8</a:t>
            </a:r>
            <a:endParaRPr kumimoji="1" lang="ja-JP" altLang="en-US" sz="1200" dirty="0"/>
          </a:p>
        </p:txBody>
      </p:sp>
      <p:sp>
        <p:nvSpPr>
          <p:cNvPr id="506" name="テキスト ボックス 505">
            <a:extLst>
              <a:ext uri="{FF2B5EF4-FFF2-40B4-BE49-F238E27FC236}">
                <a16:creationId xmlns:a16="http://schemas.microsoft.com/office/drawing/2014/main" id="{DD6FDCE9-0154-A34F-8E20-F2CE48BD6BAC}"/>
              </a:ext>
            </a:extLst>
          </p:cNvPr>
          <p:cNvSpPr txBox="1"/>
          <p:nvPr/>
        </p:nvSpPr>
        <p:spPr>
          <a:xfrm>
            <a:off x="10278755" y="1255684"/>
            <a:ext cx="185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Datastore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SearchAPI</a:t>
            </a:r>
            <a:endParaRPr kumimoji="1" lang="ja-JP" altLang="en-US" sz="1200" dirty="0"/>
          </a:p>
        </p:txBody>
      </p: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C7AE654A-AB5B-674A-8629-50CEC120C5A9}"/>
              </a:ext>
            </a:extLst>
          </p:cNvPr>
          <p:cNvSpPr txBox="1"/>
          <p:nvPr/>
        </p:nvSpPr>
        <p:spPr>
          <a:xfrm>
            <a:off x="11143969" y="2771609"/>
            <a:ext cx="80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GAE-SE</a:t>
            </a:r>
          </a:p>
          <a:p>
            <a:r>
              <a:rPr kumimoji="1" lang="en-US" altLang="ja-JP" sz="1200" dirty="0"/>
              <a:t>/Java8</a:t>
            </a:r>
            <a:endParaRPr kumimoji="1" lang="ja-JP" altLang="en-US" sz="1200" dirty="0"/>
          </a:p>
        </p:txBody>
      </p: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30B33F3E-275A-A34A-8A07-C884DF44D9C8}"/>
              </a:ext>
            </a:extLst>
          </p:cNvPr>
          <p:cNvCxnSpPr>
            <a:cxnSpLocks/>
            <a:stCxn id="470" idx="3"/>
            <a:endCxn id="479" idx="1"/>
          </p:cNvCxnSpPr>
          <p:nvPr/>
        </p:nvCxnSpPr>
        <p:spPr>
          <a:xfrm flipV="1">
            <a:off x="4783322" y="2060282"/>
            <a:ext cx="2039424" cy="2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C76FE4F-CD50-9C45-9B39-941F6C6F2985}"/>
              </a:ext>
            </a:extLst>
          </p:cNvPr>
          <p:cNvCxnSpPr>
            <a:cxnSpLocks/>
            <a:stCxn id="463" idx="3"/>
            <a:endCxn id="473" idx="1"/>
          </p:cNvCxnSpPr>
          <p:nvPr/>
        </p:nvCxnSpPr>
        <p:spPr>
          <a:xfrm>
            <a:off x="4783322" y="4420945"/>
            <a:ext cx="2039424" cy="329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55775DEC-B4DE-BA48-B402-C2E6B24CE017}"/>
              </a:ext>
            </a:extLst>
          </p:cNvPr>
          <p:cNvCxnSpPr>
            <a:cxnSpLocks/>
            <a:stCxn id="478" idx="2"/>
            <a:endCxn id="479" idx="3"/>
          </p:cNvCxnSpPr>
          <p:nvPr/>
        </p:nvCxnSpPr>
        <p:spPr>
          <a:xfrm flipH="1">
            <a:off x="9005233" y="1845903"/>
            <a:ext cx="1473748" cy="214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1E98BA5-1F0A-1940-AAA7-B8E64EFF2328}"/>
              </a:ext>
            </a:extLst>
          </p:cNvPr>
          <p:cNvSpPr txBox="1"/>
          <p:nvPr/>
        </p:nvSpPr>
        <p:spPr>
          <a:xfrm>
            <a:off x="6678818" y="1628395"/>
            <a:ext cx="2515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api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05329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Macintosh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三上威</dc:creator>
  <cp:lastModifiedBy>三上威</cp:lastModifiedBy>
  <cp:revision>8</cp:revision>
  <dcterms:created xsi:type="dcterms:W3CDTF">2018-03-18T15:32:56Z</dcterms:created>
  <dcterms:modified xsi:type="dcterms:W3CDTF">2019-02-25T10:24:31Z</dcterms:modified>
</cp:coreProperties>
</file>